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956d2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956d2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file name, counts and returns the number of lines in the file.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11725" y="1929335"/>
            <a:ext cx="3706500" cy="960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count_lines("a_file.txt")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127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counts the number of words in the file. There may be more than one word per line. Some lines may be blank.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64725" y="2081735"/>
            <a:ext cx="3706500" cy="960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count_words("a_file.txt")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29465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315425" y="1133775"/>
            <a:ext cx="37065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an input filename and an output filename, copies the contents of the first file by reading it line-by-line and writing it out to the second file.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12334" r="15914" t="0"/>
          <a:stretch/>
        </p:blipFill>
        <p:spPr>
          <a:xfrm>
            <a:off x="678275" y="2338275"/>
            <a:ext cx="3059250" cy="2398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5192225" y="752775"/>
            <a:ext cx="37065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a file contains comma-separated values that represent student grades.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function that, given the name of one such CSV file, a first name, and a last name, searches the file for the correct student, calculates, and returns their lab average (grades in columns </a:t>
            </a:r>
            <a:r>
              <a:rPr lang="en"/>
              <a:t>2-9)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student does not exist,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/>
              <a:t>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393" y="3910535"/>
            <a:ext cx="3706500" cy="960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"Endre", "Foell")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90.5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lab_average("grades.csv", "Han", "Solo")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87225" y="1506350"/>
            <a:ext cx="3373500" cy="3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315425" y="600375"/>
            <a:ext cx="3706500" cy="23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you are continuing to work with the CSV file format described in the previous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filename, first name, and last name, plots the student’s grades on a graph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plotter</a:t>
            </a:r>
            <a:r>
              <a:rPr lang="en"/>
              <a:t> module.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10425" y="1506350"/>
            <a:ext cx="3373500" cy="3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2912175"/>
            <a:ext cx="2201090" cy="1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