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reymon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51FFD1-661B-4144-9175-EB48E2F4D01A}">
  <a:tblStyle styleId="{D351FFD1-661B-4144-9175-EB48E2F4D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commentAuthors" Target="commentAuthors.xml"/><Relationship Id="rId19" Type="http://schemas.openxmlformats.org/officeDocument/2006/relationships/font" Target="fonts/Merriweather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Merriweather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02T21:13:44.215">
    <p:pos x="3270" y="522"/>
    <p:text>This sentence was definitely unclear. maybe change the font for the first word sequence or maybe have a different variable name like 'seq' or something.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9-03T22:12:36.283">
    <p:pos x="196" y="123"/>
    <p:text>Overall I see this one taking a while. Theres just a lot of things to keep track of and the amount of tabs required is not fun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0956d2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0956d2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code below, write the expected output for each of the inputs to the right.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11725" y="1929306"/>
            <a:ext cx="3706500" cy="2798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crazy_output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x =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 something: "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int_x =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an integer:"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int_x)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float_x =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 float:"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float_x)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third character is:"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x[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4572000" y="71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{D351FFD1-661B-4144-9175-EB48E2F4D01A}</a:tableStyleId>
              </a:tblPr>
              <a:tblGrid>
                <a:gridCol w="1234900"/>
                <a:gridCol w="2974600"/>
              </a:tblGrid>
              <a:tr h="34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User Enters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Expected Output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"12.34"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"-1"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51885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192225" y="828975"/>
            <a:ext cx="37065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declares a parameter named sequence that may be any sequence.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loop t</a:t>
            </a:r>
            <a:r>
              <a:rPr lang="en"/>
              <a:t>o print all of the elements in the sequence on a single line, separated by spaces.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function is called with a value that is not a sequence (e.g.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/>
              <a:t>), Python will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/>
              <a:t> when trying to use it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loop. Handle this error without crashing and print an informative message.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56825" y="3456375"/>
            <a:ext cx="3777300" cy="1132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print_sequence(range(1, 11))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1 2 3 4 5 6 7 8 9 10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print_sequence(137)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Not a sequence: 137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315425" y="828975"/>
            <a:ext cx="37065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number between 1 and 10. </a:t>
            </a:r>
            <a:r>
              <a:rPr lang="en"/>
              <a:t>Write a function that gives the user 3 chances to guess that number. If the user fails to guess the number after 3 chances,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If the user enters a value that is not a number or a number that is out of range,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/>
              <a:t>. 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05475" y="2958400"/>
            <a:ext cx="3777300" cy="1662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5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2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3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1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7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0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ValueError: Out of guesses!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5192225" y="752775"/>
            <a:ext cx="37065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prompts the user to enter a filename, and then opens and returns the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may assume that, if the file cannot be opened, it does not exist. Continue prompting the user until they enter a valid filename.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400" y="2386525"/>
            <a:ext cx="3706500" cy="13035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open_file()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foo.txt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File does not exist. Try again.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bar.txt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File does not exist. Try again.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real.txt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25" y="4247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315425" y="1133775"/>
            <a:ext cx="3706500" cy="21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access a character in a string using an invalid index causes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advantage of this fact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 that prints each character in a string on a separate line without checking the length of the string and without crashing the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Return the length of the string.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11725" y="3418850"/>
            <a:ext cx="3706500" cy="12858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length = print_chars("abc")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print(length)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