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7BA1C6-1E1D-47E5-9884-DE12C16433D2}">
  <a:tblStyle styleId="{497BA1C6-1E1D-47E5-9884-DE12C16433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22470a82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22470a82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b6744271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b6744271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b6744271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b674427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0956d2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0956d2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3" type="body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idx="4294967295" type="body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/>
          <p:nvPr>
            <p:ph idx="4294967295" type="body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4532775" y="144950"/>
            <a:ext cx="4436400" cy="451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315425" y="1057575"/>
            <a:ext cx="37065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Assume that you have a CSV file in the format shown below (were # indicates a grade item). </a:t>
            </a: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Note </a:t>
            </a: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that the student’s name is a single, quoted field.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Write a function that, given a filename, a section number, and a grade item will print the class average on the grade item for just that section.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10425" y="2192150"/>
            <a:ext cx="3373500" cy="393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“Last, First”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,#,#,#,#,#,...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11725" y="3571250"/>
            <a:ext cx="3706500" cy="8250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section_avg("graces.csv", 4, 12)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Section Average: 83.76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b="1"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5188525" y="4247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89" name="Google Shape;89;p15"/>
          <p:cNvSpPr txBox="1"/>
          <p:nvPr>
            <p:ph idx="2" type="body"/>
          </p:nvPr>
        </p:nvSpPr>
        <p:spPr>
          <a:xfrm>
            <a:off x="5192225" y="1057575"/>
            <a:ext cx="37065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Rewrite the code below so that it uses Python’s csv module to process the data.</a:t>
            </a:r>
            <a:endParaRPr/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156825" y="1876425"/>
            <a:ext cx="3777300" cy="149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name_and_address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(filename) </a:t>
            </a:r>
            <a:r>
              <a:rPr lang="en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csv_file: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(csv_file)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line </a:t>
            </a:r>
            <a:r>
              <a:rPr lang="en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csv_file: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record = line.split()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(record[</a:t>
            </a:r>
            <a:r>
              <a:rPr lang="en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], record[</a:t>
            </a:r>
            <a:r>
              <a:rPr lang="en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25" y="1961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98" name="Google Shape;98;p16"/>
          <p:cNvSpPr txBox="1"/>
          <p:nvPr>
            <p:ph idx="2" type="body"/>
          </p:nvPr>
        </p:nvSpPr>
        <p:spPr>
          <a:xfrm>
            <a:off x="315425" y="828975"/>
            <a:ext cx="3706500" cy="9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example names in the list below. </a:t>
            </a:r>
            <a:r>
              <a:rPr lang="en"/>
              <a:t>Work with your team to come up with regular expressions to match the descriptions on the right.</a:t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305475" y="1913025"/>
            <a:ext cx="3777300" cy="249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"Tsiatsos, III, Shamella"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"Myrman, Carlyne"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"Standeven, Markeith"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"Adan, IV, Marciano"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"Pelphrey, Ruven"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"Schneiderman, Trenee"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"Hick, Kateland"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"Blackie, II, Percival"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"Stueber, Jazzman"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"Vanderberg, Ileana"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01" name="Google Shape;101;p16"/>
          <p:cNvGraphicFramePr/>
          <p:nvPr/>
        </p:nvGraphicFramePr>
        <p:xfrm>
          <a:off x="4572000" y="36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{497BA1C6-1E1D-47E5-9884-DE12C16433D2}</a:tableStyleId>
              </a:tblPr>
              <a:tblGrid>
                <a:gridCol w="4262425"/>
              </a:tblGrid>
              <a:tr h="87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Names containing a “t” or “T” anywhere in the name.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Last names beginning with “S”.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First or last names beginning with “P”.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Match a given first and last name.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Come up with one of your own.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5264725" y="1961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5192225" y="752775"/>
            <a:ext cx="3706500" cy="2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function that, given a filename, first name, and last name, prints the full name and section number of the matching student. Assume the file is in the same format that you used previously. 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264725" y="2079625"/>
            <a:ext cx="3373500" cy="393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“Last, First”,Section,#,#,#,#,#,...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