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embeddedFontLst>
    <p:embeddedFont>
      <p:font typeface="Montserrat"/>
      <p:italic r:id="rId19"/>
      <p:boldItalic r:id="rId20"/>
    </p:embeddedFont>
    <p:embeddedFont>
      <p:font typeface="Lato" panose="020F0502020204030203"/>
      <p:regular r:id="rId21"/>
    </p:embeddedFont>
    <p:embeddedFont>
      <p:font typeface="Montserrat SemiBold"/>
      <p:italic r:id="rId22"/>
      <p:boldItalic r:id="rId23"/>
    </p:embeddedFont>
    <p:embeddedFont>
      <p:font typeface="Montserrat Medium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fbe4ca3cc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fbe4ca3cc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ed3163e9_0_11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ced3163e9_0_11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fbe4ca3cc_7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fbe4ca3cc_7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ed3163e9_0_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ced3163e9_0_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fbe4ca3cc_7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fbe4ca3cc_7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fbe4ca3cc_7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fbe4ca3cc_7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ced3163e9_0_1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ced3163e9_0_1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be4ca3cc_7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be4ca3cc_7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ced3163e9_0_1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ced3163e9_0_1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fbe4ca3cc_7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fbe4ca3cc_7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ced3163e9_0_1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ced3163e9_0_1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actggg/9-class-olimp" TargetMode="External"/><Relationship Id="rId2" Type="http://schemas.openxmlformats.org/officeDocument/2006/relationships/hyperlink" Target="https://www.kaggle.com/datasets/jensenbaxter/10dataset-text-document-classification" TargetMode="External"/><Relationship Id="rId1" Type="http://schemas.openxmlformats.org/officeDocument/2006/relationships/hyperlink" Target="https://colab.research.google.com/drive/1cTzicrTFg8zRB7cEBGy3nwDjBVZfkKEQ#scrollTo=Pt4LAkEnAXM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5375" y="1676200"/>
            <a:ext cx="621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Классификатор по тематикам 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интернет ресурсов</a:t>
            </a:r>
            <a:r>
              <a:rPr lang="en-US" sz="1700" b="1"/>
              <a:t>, в части 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Исследование эффективности моделей машинного обучения для классификации интернет-ресурсов</a:t>
            </a:r>
            <a:endParaRPr sz="1700" b="1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3015366" y="1338550"/>
            <a:ext cx="2084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Командный кейс №9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13"/>
          <p:cNvSpPr txBox="1"/>
          <p:nvPr>
            <p:ph type="subTitle" idx="1"/>
          </p:nvPr>
        </p:nvSpPr>
        <p:spPr>
          <a:xfrm>
            <a:off x="4892600" y="3448075"/>
            <a:ext cx="2084400" cy="1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Работу в</a:t>
            </a: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ыполнил</a:t>
            </a: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Карпов Александр, 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9 класс, Школа №1553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Разумный Юрий, 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9 класс, Школа №1553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Из команды “Индекс”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>
            <p:ph type="subTitle" idx="1"/>
          </p:nvPr>
        </p:nvSpPr>
        <p:spPr>
          <a:xfrm>
            <a:off x="6977000" y="3448075"/>
            <a:ext cx="2084400" cy="1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1">
                <a:latin typeface="Montserrat"/>
                <a:ea typeface="Montserrat"/>
                <a:cs typeface="Montserrat"/>
                <a:sym typeface="Montserrat"/>
              </a:rPr>
              <a:t>Руководитель:</a:t>
            </a:r>
            <a:endParaRPr sz="365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5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1">
                <a:latin typeface="Montserrat"/>
                <a:ea typeface="Montserrat"/>
                <a:cs typeface="Montserrat"/>
                <a:sym typeface="Montserrat"/>
              </a:rPr>
              <a:t>Тренихина Татьяна Аркадьевна</a:t>
            </a:r>
            <a:endParaRPr sz="365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1">
                <a:latin typeface="Montserrat"/>
                <a:ea typeface="Montserrat"/>
                <a:cs typeface="Montserrat"/>
                <a:sym typeface="Montserrat"/>
              </a:rPr>
              <a:t>Учитель информатики и ИКТ</a:t>
            </a:r>
            <a:endParaRPr sz="365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1">
                <a:latin typeface="Montserrat"/>
                <a:ea typeface="Montserrat"/>
                <a:cs typeface="Montserrat"/>
                <a:sym typeface="Montserrat"/>
              </a:rPr>
              <a:t>ГБОУ Школы №1553 </a:t>
            </a:r>
            <a:endParaRPr sz="365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1">
                <a:latin typeface="Montserrat"/>
                <a:ea typeface="Montserrat"/>
                <a:cs typeface="Montserrat"/>
                <a:sym typeface="Montserrat"/>
              </a:rPr>
              <a:t>им. В.И. Вернадского</a:t>
            </a:r>
            <a:endParaRPr sz="36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140125" y="921500"/>
            <a:ext cx="1983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Испытания</a:t>
            </a:r>
            <a:r>
              <a:rPr lang="en-US" b="1"/>
              <a:t>:</a:t>
            </a:r>
            <a:endParaRPr b="1"/>
          </a:p>
        </p:txBody>
      </p:sp>
      <p:sp>
        <p:nvSpPr>
          <p:cNvPr id="192" name="Google Shape;192;p22"/>
          <p:cNvSpPr txBox="1"/>
          <p:nvPr>
            <p:ph type="body" idx="2"/>
          </p:nvPr>
        </p:nvSpPr>
        <p:spPr>
          <a:xfrm>
            <a:off x="3123425" y="921500"/>
            <a:ext cx="55851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SemiBold"/>
              <a:buAutoNum type="arabicPeriod"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Обучение моделей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SemiBold"/>
              <a:buAutoNum type="arabicPeriod"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Классификация ссылки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SemiBold"/>
              <a:buAutoNum type="arabicPeriod"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Выбор тематики вручную, с целью дальнейшего обучения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SemiBold"/>
              <a:buAutoNum type="arabicPeriod"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Классификация текста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SemiBold"/>
              <a:buAutoNum type="arabicPeriod"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Классификация файла с ссылками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621575" y="1950175"/>
            <a:ext cx="50268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23850" y="866775"/>
            <a:ext cx="4587000" cy="39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Ссылки: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Collab - </a:t>
            </a:r>
            <a:r>
              <a:rPr lang="en-US" sz="1550" b="1" u="sng">
                <a:solidFill>
                  <a:schemeClr val="hlink"/>
                </a:solidFill>
                <a:hlinkClick r:id="rId1"/>
              </a:rPr>
              <a:t>https://colab.research.google.com/drive/1cTzicrTFg8zRB7cEBGy3nwDjBVZfkKEQ#scrollTo=Pt4LAkEnAXM0</a:t>
            </a: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Database </a:t>
            </a:r>
            <a:r>
              <a:rPr lang="en-US" b="1"/>
              <a:t>- </a:t>
            </a:r>
            <a:r>
              <a:rPr lang="en-US" sz="1550" b="1" u="sng">
                <a:solidFill>
                  <a:schemeClr val="hlink"/>
                </a:solidFill>
                <a:hlinkClick r:id="rId2"/>
              </a:rPr>
              <a:t>https://www.kaggle.com/datasets/jensenbaxter/10dataset-text-document-classification</a:t>
            </a: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GitHub - </a:t>
            </a:r>
            <a:r>
              <a:rPr lang="en-US" sz="1550" b="1" u="sng">
                <a:solidFill>
                  <a:schemeClr val="hlink"/>
                </a:solidFill>
                <a:hlinkClick r:id="rId3"/>
              </a:rPr>
              <a:t>https://github.com/actggg/9-class-olimp</a:t>
            </a: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Цель:</a:t>
            </a:r>
            <a:r>
              <a:rPr lang="en-US" sz="2200"/>
              <a:t>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ontserrat Medium"/>
                <a:ea typeface="Montserrat Medium"/>
                <a:cs typeface="Montserrat Medium"/>
                <a:sym typeface="Montserrat Medium"/>
              </a:rPr>
              <a:t>Р</a:t>
            </a:r>
            <a:r>
              <a:rPr lang="en-US" sz="2200">
                <a:latin typeface="Montserrat Medium"/>
                <a:ea typeface="Montserrat Medium"/>
                <a:cs typeface="Montserrat Medium"/>
                <a:sym typeface="Montserrat Medium"/>
              </a:rPr>
              <a:t>еализовать классификацию ресурсов с применением машинного обучения и хранением обработанных и классифицированных данных в БД.</a:t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40125" y="921500"/>
            <a:ext cx="1599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Этапы</a:t>
            </a:r>
            <a:r>
              <a:rPr lang="en-US" b="1"/>
              <a:t>:</a:t>
            </a:r>
            <a:endParaRPr b="1"/>
          </a:p>
        </p:txBody>
      </p:sp>
      <p:sp>
        <p:nvSpPr>
          <p:cNvPr id="148" name="Google Shape;148;p15"/>
          <p:cNvSpPr txBox="1"/>
          <p:nvPr>
            <p:ph type="body" idx="2"/>
          </p:nvPr>
        </p:nvSpPr>
        <p:spPr>
          <a:xfrm>
            <a:off x="2739725" y="565200"/>
            <a:ext cx="57525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Выбор набора данных, на котором будут обучаться модели (На английском языке)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Обучение моделей с проверкой метрик каждой из них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Отбор лучших 3 моделей из 5: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GaussianNB (Наивный байесовский классификатор)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SVM (Метод опорных векторов)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Logistic Regression (Логистическая регрессия)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загрузки текста по </a:t>
            </a: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указанной </a:t>
            </a: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ссылке для </a:t>
            </a: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его </a:t>
            </a: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дальнейшей обработки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Создание приложения с графическим интерфейсом,  использующее обученные модели для классификации текстов, ссылок или файлов с ссылками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возможности сохранения классифицированных данных в БД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40125" y="921500"/>
            <a:ext cx="1599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Классы</a:t>
            </a:r>
            <a:r>
              <a:rPr lang="en-US" b="1"/>
              <a:t>:</a:t>
            </a:r>
            <a:endParaRPr b="1"/>
          </a:p>
        </p:txBody>
      </p:sp>
      <p:sp>
        <p:nvSpPr>
          <p:cNvPr id="154" name="Google Shape;154;p16"/>
          <p:cNvSpPr txBox="1"/>
          <p:nvPr>
            <p:ph type="body" idx="2"/>
          </p:nvPr>
        </p:nvSpPr>
        <p:spPr>
          <a:xfrm>
            <a:off x="3425525" y="461250"/>
            <a:ext cx="41334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Business - бизнес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Entertainment - развлечение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Politics - политика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Medical - медицина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Graphics - графика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Historical - история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Food - еда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Space - космос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Sport - спорт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AutoNum type="arabicPeriod"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Technologie - технологии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2053000"/>
            <a:ext cx="48348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Программно-технические средства, используемые при </a:t>
            </a:r>
            <a:r>
              <a:rPr lang="en-US" b="1"/>
              <a:t>реализации: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7469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Язык программирования - Python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82700" y="2391900"/>
            <a:ext cx="3416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PyCharm Community Edition:</a:t>
            </a:r>
            <a:endParaRPr sz="1600" b="1"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382700" y="4486250"/>
            <a:ext cx="3416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Google Collaboratory</a:t>
            </a:r>
            <a:r>
              <a:rPr lang="en-US" sz="1600" b="1"/>
              <a:t>:</a:t>
            </a:r>
            <a:endParaRPr sz="1600" b="1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77325" y="2961025"/>
            <a:ext cx="3946973" cy="19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77325" y="866675"/>
            <a:ext cx="3946963" cy="19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type="title"/>
          </p:nvPr>
        </p:nvSpPr>
        <p:spPr>
          <a:xfrm>
            <a:off x="1079975" y="207275"/>
            <a:ext cx="7512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Среды программирования</a:t>
            </a:r>
            <a:endParaRPr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79975" y="875475"/>
            <a:ext cx="2595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Библиотеки</a:t>
            </a:r>
            <a:endParaRPr sz="2800" b="1"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1079975" y="1635450"/>
            <a:ext cx="16317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Re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PyQt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nltk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skLearn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Pickle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5446525" y="687225"/>
            <a:ext cx="3174600" cy="1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Использованные модели</a:t>
            </a:r>
            <a:endParaRPr sz="2800" b="1"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6047125" y="1723125"/>
            <a:ext cx="19734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GaussianNB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Logistic Regression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SVM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621575" y="1950175"/>
            <a:ext cx="50268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Демонстрация работы алгоритма: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Presentation</Application>
  <PresentationFormat/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Montserrat</vt:lpstr>
      <vt:lpstr>Lato</vt:lpstr>
      <vt:lpstr>Montserrat SemiBold</vt:lpstr>
      <vt:lpstr>Times New Roman</vt:lpstr>
      <vt:lpstr>Montserrat Medium</vt:lpstr>
      <vt:lpstr>Microsoft YaHei</vt:lpstr>
      <vt:lpstr>Arial Unicode MS</vt:lpstr>
      <vt:lpstr>Focus</vt:lpstr>
      <vt:lpstr>Исследование эффективности моделей машинного обучения для классификации интернет-ресурсов</vt:lpstr>
      <vt:lpstr>Реализовать классификацию ресурсов с применением машинного обучения и хранением обработанных и классифицированных данных в БД.</vt:lpstr>
      <vt:lpstr>Этапы:</vt:lpstr>
      <vt:lpstr>Классы:</vt:lpstr>
      <vt:lpstr>Программно-технические средства, используемые при реализации:</vt:lpstr>
      <vt:lpstr>Язык программирования - Python</vt:lpstr>
      <vt:lpstr>Среды программирования</vt:lpstr>
      <vt:lpstr>SVM</vt:lpstr>
      <vt:lpstr>Демонстрация работы алгоритма:</vt:lpstr>
      <vt:lpstr>Испытания:</vt:lpstr>
      <vt:lpstr>Спасибо за внимание!</vt:lpstr>
      <vt:lpstr>GitHub - https://github.com/actggg/9-class-olimp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Классификатор по тематикам интернет ресурсов, в части Исследование эффективности моделей машинного обучения для классификации интернет-ресурсов</dc:title>
  <dc:creator/>
  <cp:lastModifiedBy>yuraz</cp:lastModifiedBy>
  <cp:revision>1</cp:revision>
  <dcterms:created xsi:type="dcterms:W3CDTF">2023-05-06T10:47:57Z</dcterms:created>
  <dcterms:modified xsi:type="dcterms:W3CDTF">2023-05-06T10:47:57Z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B047BAD90E3046B2AED32FF64498AB3A</vt:lpwstr>
  </property>
  <property fmtid="{D5CDD505-2E9C-101B-9397-08002B2CF9AE}" pid="3" name="KSOProductBuildVer">
    <vt:lpwstr>1049-11.2.0.11537</vt:lpwstr>
  </property>
</Properties>
</file>