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/>
              <a:t>Интернет магазин</a:t>
            </a:r>
            <a:endParaRPr lang="ru-RU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25800" y="4820285"/>
            <a:ext cx="8534400" cy="1198563"/>
          </a:xfrm>
        </p:spPr>
        <p:txBody>
          <a:bodyPr/>
          <a:lstStyle/>
          <a:p>
            <a:r>
              <a:rPr lang="en-US"/>
              <a:t>					</a:t>
            </a:r>
            <a:r>
              <a:rPr lang="ru-RU"/>
              <a:t>Разумный </a:t>
            </a:r>
            <a:r>
              <a:rPr lang="ru-RU">
                <a:sym typeface="+mn-ea"/>
              </a:rPr>
              <a:t>Юрий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Идея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Создание </a:t>
            </a:r>
            <a:r>
              <a:rPr lang="en-US" altLang="en-US"/>
              <a:t>web</a:t>
            </a:r>
            <a:r>
              <a:rPr lang="ru-RU" altLang="en-US"/>
              <a:t> приложения который будет придоставлять функционал интернет аптеки.</a:t>
            </a:r>
            <a:endParaRPr lang="en-US" altLang="en-US"/>
          </a:p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Реализация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48285" y="1299210"/>
            <a:ext cx="10972800" cy="4525963"/>
          </a:xfrm>
        </p:spPr>
        <p:txBody>
          <a:bodyPr/>
          <a:p>
            <a:r>
              <a:rPr lang="ru-RU" altLang="ru-RU"/>
              <a:t>Библиотеки</a:t>
            </a:r>
            <a:r>
              <a:rPr lang="en-US" altLang="ru-RU"/>
              <a:t>:</a:t>
            </a:r>
            <a:r>
              <a:rPr lang="ru-RU" altLang="ru-RU"/>
              <a:t> </a:t>
            </a:r>
            <a:r>
              <a:rPr altLang="ru-RU"/>
              <a:t>os</a:t>
            </a:r>
            <a:r>
              <a:rPr lang="en-US" altLang="ru-RU"/>
              <a:t>, math, requests, bs4, flask, flask_login,</a:t>
            </a:r>
            <a:r>
              <a:rPr lang="ru-RU" altLang="en-US"/>
              <a:t> </a:t>
            </a:r>
            <a:r>
              <a:rPr lang="en-US" altLang="ru-RU"/>
              <a:t>werkzeug, sqlalchemy.</a:t>
            </a:r>
            <a:endParaRPr lang="en-US" altLang="ru-RU"/>
          </a:p>
          <a:p>
            <a:r>
              <a:rPr lang="ru-RU" altLang="en-US"/>
              <a:t>Базы данных</a:t>
            </a:r>
            <a:r>
              <a:rPr lang="en-US" altLang="en-US"/>
              <a:t>: med, users, user_to_medical.</a:t>
            </a:r>
            <a:endParaRPr lang="en-US" altLang="en-US"/>
          </a:p>
          <a:p>
            <a:pPr marL="0" indent="0">
              <a:buNone/>
            </a:pPr>
            <a:endParaRPr lang="ru-RU" altLang="en-US"/>
          </a:p>
        </p:txBody>
      </p:sp>
      <p:pic>
        <p:nvPicPr>
          <p:cNvPr id="4" name="Изображение 3" descr="2023-04-25"/>
          <p:cNvPicPr>
            <a:picLocks noChangeAspect="1"/>
          </p:cNvPicPr>
          <p:nvPr/>
        </p:nvPicPr>
        <p:blipFill>
          <a:blip r:embed="rId1"/>
          <a:srcRect t="4053" b="5126"/>
          <a:stretch>
            <a:fillRect/>
          </a:stretch>
        </p:blipFill>
        <p:spPr>
          <a:xfrm>
            <a:off x="342265" y="3025140"/>
            <a:ext cx="6518910" cy="3735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Выводы</a:t>
            </a:r>
            <a:r>
              <a:rPr lang="en-US" altLang="en-US"/>
              <a:t>: </a:t>
            </a:r>
            <a:r>
              <a:rPr lang="ru-RU"/>
              <a:t>делать </a:t>
            </a:r>
            <a:r>
              <a:rPr lang="en-US"/>
              <a:t>WEB </a:t>
            </a:r>
            <a:r>
              <a:rPr lang="ru-RU"/>
              <a:t>приложение с плохим знанием </a:t>
            </a:r>
            <a:r>
              <a:rPr lang="en-US"/>
              <a:t>html </a:t>
            </a:r>
            <a:r>
              <a:rPr lang="ru-RU"/>
              <a:t>не самая лучшая затея.</a:t>
            </a:r>
            <a:endParaRPr lang="ru-RU" altLang="en-US"/>
          </a:p>
          <a:p>
            <a:r>
              <a:rPr lang="ru-RU" altLang="en-US"/>
              <a:t>Возможности для доработки</a:t>
            </a:r>
            <a:r>
              <a:rPr lang="en-US" altLang="en-US"/>
              <a:t>: </a:t>
            </a:r>
            <a:r>
              <a:rPr lang="ru-RU" altLang="en-US"/>
              <a:t>создание новых точек аптек, расширение магазина, добавление новых функций</a:t>
            </a:r>
            <a:r>
              <a:rPr lang="en-US" altLang="en-US"/>
              <a:t>, </a:t>
            </a:r>
            <a:r>
              <a:rPr lang="ru-RU" altLang="en-US"/>
              <a:t>улучшить интерфейс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7815" y="2322830"/>
            <a:ext cx="6173470" cy="1463675"/>
          </a:xfrm>
        </p:spPr>
        <p:txBody>
          <a:bodyPr/>
          <a:p>
            <a:r>
              <a:rPr lang="ru-RU" altLang="en-US"/>
              <a:t>    Спасибо за внимание!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Presentation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Art_mountaineering</vt:lpstr>
      <vt:lpstr>Проект по PyGame</vt:lpstr>
      <vt:lpstr>Идея</vt:lpstr>
      <vt:lpstr>Реализация</vt:lpstr>
      <vt:lpstr>Заключение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yuraz</cp:lastModifiedBy>
  <cp:revision>8</cp:revision>
  <dcterms:created xsi:type="dcterms:W3CDTF">2023-02-03T07:57:00Z</dcterms:created>
  <dcterms:modified xsi:type="dcterms:W3CDTF">2023-04-25T16:42:54Z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1049-11.2.0.11536</vt:lpwstr>
  </property>
  <property fmtid="{D5CDD505-2E9C-101B-9397-08002B2CF9AE}" pid="3" name="ICV">
    <vt:lpwstr>E1E5BD9B32A54384BAF9A84903C6CFD6</vt:lpwstr>
  </property>
</Properties>
</file>