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/>
              <a:t>Проект по </a:t>
            </a:r>
            <a:r>
              <a:rPr lang="en-US" altLang="en-US"/>
              <a:t>PyGame</a:t>
            </a:r>
            <a:endParaRPr lang="en-US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25800" y="4820285"/>
            <a:ext cx="8534400" cy="1198563"/>
          </a:xfrm>
        </p:spPr>
        <p:txBody>
          <a:bodyPr/>
          <a:lstStyle/>
          <a:p>
            <a:r>
              <a:rPr lang="en-US"/>
              <a:t>					</a:t>
            </a:r>
            <a:r>
              <a:rPr lang="ru-RU"/>
              <a:t>Разумный </a:t>
            </a:r>
            <a:r>
              <a:rPr lang="ru-RU">
                <a:sym typeface="+mn-ea"/>
              </a:rPr>
              <a:t>Юрий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Идея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Создание игры</a:t>
            </a:r>
            <a:r>
              <a:rPr lang="en-US" altLang="ru-RU"/>
              <a:t> </a:t>
            </a:r>
            <a:r>
              <a:rPr lang="ru-RU" altLang="ru-RU"/>
              <a:t>в жанре аркада,</a:t>
            </a:r>
            <a:r>
              <a:rPr lang="ru-RU" altLang="en-US"/>
              <a:t> на </a:t>
            </a:r>
            <a:r>
              <a:rPr lang="en-US" altLang="en-US"/>
              <a:t>python</a:t>
            </a:r>
            <a:r>
              <a:rPr lang="ru-RU" altLang="en-US"/>
              <a:t> посредством библиотеки </a:t>
            </a:r>
            <a:r>
              <a:rPr lang="en-US" altLang="en-US"/>
              <a:t>PyGame.</a:t>
            </a:r>
            <a:endParaRPr lang="en-US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Реализация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Данная игра представляет собой многоуровневую аркаду</a:t>
            </a:r>
            <a:endParaRPr lang="en-US" altLang="en-US"/>
          </a:p>
          <a:p>
            <a:r>
              <a:rPr lang="ru-RU" altLang="en-US"/>
              <a:t>Каждый уровень это карта, состоящая из главного героя, текстур и врагов</a:t>
            </a:r>
            <a:endParaRPr lang="ru-RU" altLang="en-US"/>
          </a:p>
          <a:p>
            <a:r>
              <a:rPr lang="ru-RU" altLang="en-US"/>
              <a:t>Классы(спрайты)</a:t>
            </a:r>
            <a:r>
              <a:rPr lang="en-US" altLang="en-US"/>
              <a:t>:</a:t>
            </a:r>
            <a:r>
              <a:rPr lang="en-US" altLang="ru-RU"/>
              <a:t> Tile, Money, Door, Player, Monster, Laser_gun, Laser_gun_helper, Laser, Laser_help</a:t>
            </a:r>
            <a:endParaRPr lang="en-US" altLang="ru-RU"/>
          </a:p>
          <a:p>
            <a:r>
              <a:rPr lang="ru-RU" altLang="ru-RU"/>
              <a:t>Библиотеки</a:t>
            </a:r>
            <a:r>
              <a:rPr lang="en-US" altLang="ru-RU"/>
              <a:t>:</a:t>
            </a:r>
            <a:r>
              <a:rPr lang="ru-RU" altLang="ru-RU"/>
              <a:t> sy</a:t>
            </a:r>
            <a:r>
              <a:rPr lang="en-US" altLang="ru-RU"/>
              <a:t>s, pygame, os, time, csv, datetime</a:t>
            </a:r>
            <a:endParaRPr lang="en-US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738995" y="-372110"/>
            <a:ext cx="1972310" cy="197231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045" y="5467350"/>
            <a:ext cx="2367280" cy="2374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Выводы</a:t>
            </a:r>
            <a:r>
              <a:rPr lang="en-US" altLang="en-US"/>
              <a:t>: PyGame </a:t>
            </a:r>
            <a:r>
              <a:rPr lang="ru-RU" altLang="en-US"/>
              <a:t>- удобная библиотека для создания игр</a:t>
            </a:r>
            <a:endParaRPr lang="ru-RU" altLang="en-US"/>
          </a:p>
          <a:p>
            <a:r>
              <a:rPr lang="ru-RU" altLang="en-US"/>
              <a:t>Возможности для доработки</a:t>
            </a:r>
            <a:r>
              <a:rPr lang="en-US" altLang="en-US"/>
              <a:t>: </a:t>
            </a:r>
            <a:r>
              <a:rPr lang="ru-RU" altLang="en-US"/>
              <a:t>создание новых уровней, расширение магазина, добавление новых спрайтов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WPS Presentation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Art_mountaineering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yuraz</cp:lastModifiedBy>
  <cp:revision>2</cp:revision>
  <dcterms:created xsi:type="dcterms:W3CDTF">2023-02-03T07:57:03Z</dcterms:created>
  <dcterms:modified xsi:type="dcterms:W3CDTF">2023-02-03T09:11:24Z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1049-11.2.0.11440</vt:lpwstr>
  </property>
  <property fmtid="{D5CDD505-2E9C-101B-9397-08002B2CF9AE}" pid="3" name="ICV">
    <vt:lpwstr>9E589EA75C344FCFA2887583D97564C6</vt:lpwstr>
  </property>
</Properties>
</file>