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.40017.cn/cn/sl/dzs-hotel/list/list.js" TargetMode="External"/><Relationship Id="rId2" Type="http://schemas.openxmlformats.org/officeDocument/2006/relationships/hyperlink" Target="http://cdn.t.example.com/cn/sl/dzs-hotel/list/list.j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dn.example.com/cn/sl/dzs-hotel/list/list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前端自动化工具</a:t>
            </a:r>
            <a:r>
              <a:rPr lang="en-US" altLang="zh-CN" dirty="0" smtClean="0"/>
              <a:t>Mountains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2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——.</a:t>
            </a:r>
            <a:r>
              <a:rPr lang="en-US" altLang="zh-CN" dirty="0" err="1" smtClean="0"/>
              <a:t>babelrc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57854"/>
            <a:ext cx="8838952" cy="78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4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——gulp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安装</a:t>
            </a:r>
            <a:r>
              <a:rPr lang="en-US" altLang="zh-CN" dirty="0"/>
              <a:t>gulp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 -g gulp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本地进行</a:t>
            </a:r>
            <a:r>
              <a:rPr lang="zh-CN" altLang="en-US" dirty="0" smtClean="0"/>
              <a:t>构建，构建完成即进入监听模式，可使用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来停止程序。</a:t>
            </a:r>
            <a:endParaRPr lang="zh-CN" altLang="en-US" dirty="0"/>
          </a:p>
          <a:p>
            <a:r>
              <a:rPr lang="en-US" altLang="zh-CN" dirty="0"/>
              <a:t>gulp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进行测试</a:t>
            </a:r>
          </a:p>
          <a:p>
            <a:r>
              <a:rPr lang="en-US" altLang="zh-CN" dirty="0"/>
              <a:t>gulp test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生成文档</a:t>
            </a:r>
          </a:p>
          <a:p>
            <a:r>
              <a:rPr lang="en-US" altLang="zh-CN" dirty="0"/>
              <a:t>gulp 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8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天梯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一个前端项目需要绑定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个天梯项目：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每个天梯项目需要绑定前端项目的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地址，这样就可不用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上传了。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每次天梯项目文件的生效需要进过下面几个步骤：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构建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部署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发布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前两个可让天梯自动化，意思是在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之后天梯会自动构建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部署。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部署完成之后，可通过</a:t>
            </a:r>
            <a:r>
              <a:rPr lang="zh-CN" altLang="en-US" b="1" dirty="0" smtClean="0"/>
              <a:t>带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的</a:t>
            </a:r>
            <a:r>
              <a:rPr lang="zh-CN" altLang="en-US" dirty="0" smtClean="0"/>
              <a:t>地址访问：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altLang="zh-CN" b="1" dirty="0" smtClean="0">
                <a:solidFill>
                  <a:schemeClr val="accent1"/>
                </a:solidFill>
                <a:hlinkClick r:id="rId2"/>
              </a:rPr>
              <a:t>://cdn.t.example.com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cn/sl/dzs-hotel</a:t>
            </a:r>
            <a:r>
              <a:rPr lang="en-US" altLang="zh-CN" dirty="0" smtClean="0">
                <a:hlinkClick r:id="rId2"/>
              </a:rPr>
              <a:t>/list/list.js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发布需要有权限的人手动完成。发布结束之后，即可正常地址访问：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>
                <a:solidFill>
                  <a:schemeClr val="accent1"/>
                </a:solidFill>
                <a:hlinkClick r:id="rId3"/>
              </a:rPr>
              <a:t>http</a:t>
            </a:r>
            <a:r>
              <a:rPr lang="en-US" altLang="zh-CN" b="1" dirty="0" smtClean="0">
                <a:solidFill>
                  <a:schemeClr val="accent1"/>
                </a:solidFill>
                <a:hlinkClick r:id="rId3"/>
              </a:rPr>
              <a:t>://</a:t>
            </a:r>
            <a:r>
              <a:rPr lang="en-US" altLang="zh-CN" b="1" dirty="0">
                <a:solidFill>
                  <a:schemeClr val="accent1"/>
                </a:solidFill>
                <a:hlinkClick r:id="rId4"/>
              </a:rPr>
              <a:t>cdn.example.com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cn/sl/dzs-hotel</a:t>
            </a:r>
            <a:r>
              <a:rPr lang="en-US" altLang="zh-CN" dirty="0" smtClean="0">
                <a:hlinkClick r:id="rId3"/>
              </a:rPr>
              <a:t>/list/list.js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4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未来规划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Es6</a:t>
            </a:r>
            <a:r>
              <a:rPr lang="zh-CN" altLang="en-US" sz="2400" dirty="0" smtClean="0"/>
              <a:t>基础语法培训， </a:t>
            </a:r>
            <a:r>
              <a:rPr lang="en-US" altLang="zh-CN" sz="2400" dirty="0" smtClean="0"/>
              <a:t>import, export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模块化测试培训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语法规范</a:t>
            </a:r>
            <a:r>
              <a:rPr lang="zh-CN" altLang="en-US" sz="2400" dirty="0" smtClean="0"/>
              <a:t>培训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自动文档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1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Thank.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0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内容大纲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920880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为什么开发它？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/>
              <a:t>moutains</a:t>
            </a:r>
            <a:r>
              <a:rPr lang="zh-CN" altLang="en-US" sz="2400" dirty="0"/>
              <a:t>有哪些</a:t>
            </a:r>
            <a:r>
              <a:rPr lang="zh-CN" altLang="en-US" sz="2400" dirty="0" smtClean="0"/>
              <a:t>特性？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如何使用？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未来的规划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51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为什么开发它？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目前我们碰到的问题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没有</a:t>
            </a:r>
            <a:r>
              <a:rPr lang="zh-CN" altLang="en-US" sz="2400" dirty="0"/>
              <a:t>模块化，导致重复劳作。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没有</a:t>
            </a:r>
            <a:r>
              <a:rPr lang="zh-CN" altLang="en-US" sz="2400" dirty="0"/>
              <a:t>形成一致的代码风格，多人协作有问题。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模块</a:t>
            </a:r>
            <a:r>
              <a:rPr lang="zh-CN" altLang="en-US" sz="2400" dirty="0"/>
              <a:t>没有功能测试，导致使用心里没底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66" y="3933056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怎么解决：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代码风格培训，并添加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代码自动风格验证。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模块写单元测试。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通过</a:t>
            </a:r>
            <a:r>
              <a:rPr lang="en-US" altLang="zh-CN" sz="2400" dirty="0"/>
              <a:t>es6</a:t>
            </a:r>
            <a:r>
              <a:rPr lang="zh-CN" altLang="en-US" sz="2400" dirty="0"/>
              <a:t>语法调用模块，通过</a:t>
            </a:r>
            <a:r>
              <a:rPr lang="en-US" altLang="zh-CN" sz="2400" dirty="0" err="1"/>
              <a:t>webpack</a:t>
            </a:r>
            <a:r>
              <a:rPr lang="zh-CN" altLang="en-US" sz="2400" dirty="0"/>
              <a:t>打包</a:t>
            </a:r>
            <a:r>
              <a:rPr lang="zh-CN" altLang="en-US" sz="2400" dirty="0" smtClean="0"/>
              <a:t>模块。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87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772400" cy="1470025"/>
          </a:xfrm>
        </p:spPr>
        <p:txBody>
          <a:bodyPr/>
          <a:lstStyle/>
          <a:p>
            <a:r>
              <a:rPr lang="en-US" altLang="zh-CN" dirty="0" err="1"/>
              <a:t>moutains</a:t>
            </a:r>
            <a:r>
              <a:rPr lang="zh-CN" altLang="en-US" dirty="0"/>
              <a:t>有哪些</a:t>
            </a:r>
            <a:r>
              <a:rPr lang="zh-CN" altLang="en-US" dirty="0" smtClean="0"/>
              <a:t>特性</a:t>
            </a:r>
            <a:r>
              <a:rPr lang="zh-CN" altLang="en-US" dirty="0"/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980728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支持</a:t>
            </a:r>
            <a:r>
              <a:rPr lang="zh-CN" altLang="en-US" sz="2400" b="1" dirty="0"/>
              <a:t>测试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css</a:t>
            </a:r>
            <a:r>
              <a:rPr lang="zh-CN" altLang="en-US" sz="2400" dirty="0"/>
              <a:t>代码风格</a:t>
            </a:r>
            <a:r>
              <a:rPr lang="zh-CN" altLang="en-US" sz="2400" dirty="0" smtClean="0"/>
              <a:t>检测</a:t>
            </a:r>
            <a:r>
              <a:rPr lang="en-US" altLang="zh-CN" sz="2400" dirty="0"/>
              <a:t>@</a:t>
            </a:r>
            <a:r>
              <a:rPr lang="en-US" altLang="zh-CN" sz="2400" dirty="0" err="1" smtClean="0"/>
              <a:t>todo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单元测试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todo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自动</a:t>
            </a:r>
            <a:r>
              <a:rPr lang="zh-CN" altLang="en-US" sz="2400" b="1" dirty="0"/>
              <a:t>构建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分析</a:t>
            </a:r>
            <a:r>
              <a:rPr lang="zh-CN" altLang="en-US" sz="2400" dirty="0"/>
              <a:t>页面中的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资源，进行</a:t>
            </a:r>
            <a:r>
              <a:rPr lang="en-US" altLang="zh-CN" sz="2400" dirty="0" err="1"/>
              <a:t>webpack</a:t>
            </a:r>
            <a:r>
              <a:rPr lang="zh-CN" altLang="en-US" sz="2400" dirty="0"/>
              <a:t>打包，支持增量构建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babel</a:t>
            </a:r>
            <a:r>
              <a:rPr lang="zh-CN" altLang="en-US" sz="2400" dirty="0"/>
              <a:t>进行</a:t>
            </a:r>
            <a:r>
              <a:rPr lang="en-US" altLang="zh-CN" sz="2400" dirty="0"/>
              <a:t>es6</a:t>
            </a:r>
            <a:r>
              <a:rPr lang="zh-CN" altLang="en-US" sz="2400" dirty="0"/>
              <a:t>语法转换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err="1"/>
              <a:t>postcss</a:t>
            </a:r>
            <a:r>
              <a:rPr lang="zh-CN" altLang="en-US" sz="2400" dirty="0"/>
              <a:t>进行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构建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服务器</a:t>
            </a:r>
            <a:endParaRPr lang="zh-CN" altLang="en-US" sz="2400" b="1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模拟</a:t>
            </a:r>
            <a:r>
              <a:rPr lang="en-US" altLang="zh-CN" sz="2400" dirty="0" err="1"/>
              <a:t>jsonp</a:t>
            </a:r>
            <a:endParaRPr lang="en-US" altLang="zh-CN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可</a:t>
            </a:r>
            <a:r>
              <a:rPr lang="zh-CN" altLang="en-US" sz="2400" dirty="0"/>
              <a:t>进行测试和生产环境预</a:t>
            </a:r>
            <a:r>
              <a:rPr lang="zh-CN" altLang="en-US" sz="2400" dirty="0" smtClean="0"/>
              <a:t>览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部署</a:t>
            </a:r>
            <a:endParaRPr lang="zh-CN" altLang="en-US" sz="2400" b="1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通过天梯持续集成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文档</a:t>
            </a:r>
            <a:r>
              <a:rPr lang="zh-CN" altLang="en-US" sz="2400" b="1" dirty="0"/>
              <a:t>自动生成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todo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5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920880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mountains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手动</a:t>
            </a:r>
            <a:r>
              <a:rPr lang="zh-CN" altLang="en-US" sz="2400" dirty="0"/>
              <a:t>创建下面项目的目录和文件。（后期会加上自动初始化的命令）。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修改</a:t>
            </a:r>
            <a:r>
              <a:rPr lang="en-US" altLang="zh-CN" sz="2400" dirty="0"/>
              <a:t>gulpfile.babel.js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修改</a:t>
            </a:r>
            <a:r>
              <a:rPr lang="zh-CN" altLang="en-US" sz="2400" dirty="0"/>
              <a:t>配置</a:t>
            </a:r>
            <a:r>
              <a:rPr lang="en-US" altLang="zh-CN" sz="2400" dirty="0"/>
              <a:t>config.js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修改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babelrc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接下来</a:t>
            </a:r>
            <a:r>
              <a:rPr lang="zh-CN" altLang="en-US" sz="2400" dirty="0"/>
              <a:t>使用命令</a:t>
            </a:r>
            <a:r>
              <a:rPr lang="en-US" altLang="zh-CN" sz="2400" dirty="0"/>
              <a:t>``gulp``</a:t>
            </a:r>
            <a:r>
              <a:rPr lang="zh-CN" altLang="en-US" sz="2400" dirty="0"/>
              <a:t>即可工作。</a:t>
            </a:r>
          </a:p>
        </p:txBody>
      </p:sp>
    </p:spTree>
    <p:extLst>
      <p:ext uri="{BB962C8B-B14F-4D97-AF65-F5344CB8AC3E}">
        <p14:creationId xmlns:p14="http://schemas.microsoft.com/office/powerpoint/2010/main" val="2851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mountains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5151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2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创建文件目录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1817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——gulpfile.babel.js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1300"/>
            <a:ext cx="35718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0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——config.js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066925"/>
            <a:ext cx="50196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7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374</Words>
  <Application>Microsoft Office PowerPoint</Application>
  <PresentationFormat>全屏显示(4:3)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前端自动化工具Mountains</vt:lpstr>
      <vt:lpstr>内容大纲</vt:lpstr>
      <vt:lpstr>为什么开发它？</vt:lpstr>
      <vt:lpstr>moutains有哪些特性？</vt:lpstr>
      <vt:lpstr>如何使用？</vt:lpstr>
      <vt:lpstr>如何使用——安装mountains</vt:lpstr>
      <vt:lpstr>如何使用——创建文件目录</vt:lpstr>
      <vt:lpstr>如何使用——gulpfile.babel.js</vt:lpstr>
      <vt:lpstr>如何使用——config.js</vt:lpstr>
      <vt:lpstr>如何使用——.babelrc</vt:lpstr>
      <vt:lpstr>如何使用——gulp命令</vt:lpstr>
      <vt:lpstr>如何使用——天梯</vt:lpstr>
      <vt:lpstr>未来规划</vt:lpstr>
      <vt:lpstr>Thank.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前端自动化工具Mountains</dc:title>
  <dc:creator>研发中心-戴华02997</dc:creator>
  <cp:lastModifiedBy>研发中心-戴华02997</cp:lastModifiedBy>
  <cp:revision>13</cp:revision>
  <dcterms:created xsi:type="dcterms:W3CDTF">2016-07-19T01:54:10Z</dcterms:created>
  <dcterms:modified xsi:type="dcterms:W3CDTF">2016-07-19T07:01:09Z</dcterms:modified>
</cp:coreProperties>
</file>