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QA</a:t>
            </a:r>
            <a:r>
              <a:rPr lang="zh-CN" altLang="en-US" dirty="0" smtClean="0"/>
              <a:t>要知道的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chrome 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 tools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fiddler </a:t>
            </a:r>
            <a:r>
              <a:rPr lang="zh-CN" altLang="en-US" dirty="0" smtClean="0"/>
              <a:t>知识点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4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772400" cy="79208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fiddler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0768" y="1196752"/>
            <a:ext cx="7920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代理请求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/>
              <a:t>更改请求结果，直接测试在接口边界条件时，前端的表现，简化测试过程。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查看代理手机上的请求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61883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2780928"/>
            <a:ext cx="7772400" cy="79208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Thank.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147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772400" cy="79208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内容大纲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0768" y="1196752"/>
            <a:ext cx="79208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 smtClean="0"/>
              <a:t>Chrome </a:t>
            </a:r>
            <a:r>
              <a:rPr lang="en-US" altLang="zh-CN" sz="2400" dirty="0" err="1" smtClean="0"/>
              <a:t>dev</a:t>
            </a:r>
            <a:r>
              <a:rPr lang="en-US" altLang="zh-CN" sz="2400" dirty="0" smtClean="0"/>
              <a:t> tools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/>
              <a:t>审查元素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/>
              <a:t>模拟客户端设备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/>
              <a:t>查看网络请求和模拟网络环境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/>
              <a:t>查看页面加载的资源（图片、</a:t>
            </a:r>
            <a:r>
              <a:rPr lang="en-US" altLang="zh-CN" sz="2400" dirty="0" smtClean="0"/>
              <a:t>cookie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localstorage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/>
              <a:t>审查手机上的页面</a:t>
            </a:r>
            <a:endParaRPr lang="en-US" altLang="zh-C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 smtClean="0"/>
              <a:t>Fiddler</a:t>
            </a:r>
            <a:endParaRPr lang="en-US" altLang="zh-CN" sz="2400" dirty="0"/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/>
              <a:t>更改网络请求</a:t>
            </a:r>
            <a:endParaRPr lang="en-US" altLang="zh-CN" sz="2400" dirty="0" smtClean="0"/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/>
              <a:t>检测手机上发送的请求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7924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772400" cy="79208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Chrome 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 tools——</a:t>
            </a:r>
            <a:r>
              <a:rPr lang="zh-CN" altLang="en-US" dirty="0" smtClean="0"/>
              <a:t>概览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0768" y="1196752"/>
            <a:ext cx="792088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直接按</a:t>
            </a:r>
            <a:r>
              <a:rPr lang="en-US" altLang="zh-CN" sz="2400" dirty="0" smtClean="0"/>
              <a:t>F12</a:t>
            </a:r>
            <a:r>
              <a:rPr lang="zh-CN" altLang="en-US" sz="2400" dirty="0" smtClean="0"/>
              <a:t>唤起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28" y="2420888"/>
            <a:ext cx="8526693" cy="3587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947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772400" cy="79208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审查元素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0768" y="1196752"/>
            <a:ext cx="7920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审查</a:t>
            </a:r>
            <a:r>
              <a:rPr lang="en-US" altLang="zh-CN" sz="2400" dirty="0"/>
              <a:t>html</a:t>
            </a:r>
            <a:r>
              <a:rPr lang="zh-CN" altLang="en-US" sz="2400" dirty="0" smtClean="0"/>
              <a:t>结构，</a:t>
            </a:r>
            <a:r>
              <a:rPr lang="en-US" altLang="zh-CN" sz="2400" dirty="0" err="1" smtClean="0"/>
              <a:t>dom</a:t>
            </a:r>
            <a:r>
              <a:rPr lang="zh-CN" altLang="en-US" sz="2400" dirty="0" smtClean="0"/>
              <a:t>属性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审查盒模型，宽、高、边距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审查样式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修改节点文本，检测达到边界条件是否破相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1070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772400" cy="79208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模拟客户端设备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0768" y="1196752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模拟设备的屏幕尺寸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模拟设备的系统环境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/>
              <a:t>通过更改</a:t>
            </a:r>
            <a:r>
              <a:rPr lang="en-US" altLang="zh-CN" sz="2400" dirty="0" smtClean="0"/>
              <a:t>UA</a:t>
            </a:r>
            <a:r>
              <a:rPr lang="zh-CN" altLang="en-US" sz="2400" dirty="0" smtClean="0"/>
              <a:t>来模拟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ios</a:t>
            </a:r>
            <a:r>
              <a:rPr lang="en-US" altLang="zh-CN" sz="2400" dirty="0" smtClean="0"/>
              <a:t>/android, </a:t>
            </a:r>
            <a:r>
              <a:rPr lang="zh-CN" altLang="en-US" sz="2400" dirty="0" smtClean="0"/>
              <a:t>微信</a:t>
            </a:r>
            <a:r>
              <a:rPr lang="en-US" altLang="zh-CN" sz="2400" dirty="0" smtClean="0"/>
              <a:t>, </a:t>
            </a:r>
            <a:r>
              <a:rPr lang="zh-CN" altLang="en-US" sz="2400" dirty="0"/>
              <a:t>同</a:t>
            </a:r>
            <a:r>
              <a:rPr lang="zh-CN" altLang="en-US" sz="2400" dirty="0" smtClean="0"/>
              <a:t>程</a:t>
            </a:r>
            <a:r>
              <a:rPr lang="en-US" altLang="zh-CN" sz="2400" dirty="0" smtClean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48279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772400" cy="79208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查看网络请求与模拟网络环境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0768" y="1196752"/>
            <a:ext cx="7920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资源的请求情况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/>
              <a:t>等待时间、加载时间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筛选查找某些请求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查看具体请求的发送和返回数据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模拟</a:t>
            </a:r>
            <a:r>
              <a:rPr lang="en-US" altLang="zh-CN" sz="2400" dirty="0" smtClean="0"/>
              <a:t>2G</a:t>
            </a:r>
            <a:r>
              <a:rPr lang="zh-CN" altLang="en-US" sz="2400" dirty="0" smtClean="0"/>
              <a:t>网络下的网络环境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62087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772400" cy="792087"/>
          </a:xfrm>
        </p:spPr>
        <p:txBody>
          <a:bodyPr>
            <a:normAutofit/>
          </a:bodyPr>
          <a:lstStyle/>
          <a:p>
            <a:r>
              <a:rPr lang="zh-CN" altLang="en-US" dirty="0"/>
              <a:t>查看页面加载的资源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0768" y="1196752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图片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 smtClean="0"/>
              <a:t>Cookie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session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 err="1" smtClean="0"/>
              <a:t>localstorage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07957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772400" cy="79208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审查手机上的页面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0768" y="1196752"/>
            <a:ext cx="792088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一根链接电脑和手机的</a:t>
            </a:r>
            <a:r>
              <a:rPr lang="en-US" altLang="zh-CN" sz="2400" dirty="0" err="1" smtClean="0"/>
              <a:t>usb</a:t>
            </a:r>
            <a:r>
              <a:rPr lang="zh-CN" altLang="en-US" sz="2400" dirty="0" smtClean="0"/>
              <a:t>线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要翻墙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40505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772400" cy="79208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审查手机上的页面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0768" y="1196752"/>
            <a:ext cx="792088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一根链接电脑和手机的</a:t>
            </a:r>
            <a:r>
              <a:rPr lang="en-US" altLang="zh-CN" sz="2400" dirty="0" err="1" smtClean="0"/>
              <a:t>usb</a:t>
            </a:r>
            <a:r>
              <a:rPr lang="zh-CN" altLang="en-US" sz="2400" dirty="0" smtClean="0"/>
              <a:t>线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要翻墙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50299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217</Words>
  <Application>Microsoft Office PowerPoint</Application>
  <PresentationFormat>全屏显示(4:3)</PresentationFormat>
  <Paragraphs>43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QA要知道的 chrome dev tools 和 fiddler 知识点</vt:lpstr>
      <vt:lpstr>内容大纲</vt:lpstr>
      <vt:lpstr>Chrome dev tools——概览</vt:lpstr>
      <vt:lpstr>审查元素</vt:lpstr>
      <vt:lpstr>模拟客户端设备</vt:lpstr>
      <vt:lpstr>查看网络请求与模拟网络环境</vt:lpstr>
      <vt:lpstr>查看页面加载的资源</vt:lpstr>
      <vt:lpstr>审查手机上的页面</vt:lpstr>
      <vt:lpstr>审查手机上的页面</vt:lpstr>
      <vt:lpstr>fiddler</vt:lpstr>
      <vt:lpstr>Thank.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给QA分享的 chrome dev tools 和 fiddler</dc:title>
  <dc:creator>研发中心-戴华02997</dc:creator>
  <cp:lastModifiedBy>研发中心-戴华02997</cp:lastModifiedBy>
  <cp:revision>14</cp:revision>
  <dcterms:created xsi:type="dcterms:W3CDTF">2016-07-11T09:30:02Z</dcterms:created>
  <dcterms:modified xsi:type="dcterms:W3CDTF">2016-07-19T06:58:40Z</dcterms:modified>
</cp:coreProperties>
</file>