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3" r:id="rId6"/>
    <p:sldId id="264" r:id="rId7"/>
    <p:sldId id="267" r:id="rId8"/>
    <p:sldId id="268" r:id="rId9"/>
    <p:sldId id="271" r:id="rId10"/>
    <p:sldId id="269" r:id="rId11"/>
    <p:sldId id="270" r:id="rId12"/>
    <p:sldId id="272" r:id="rId13"/>
    <p:sldId id="273" r:id="rId14"/>
    <p:sldId id="275" r:id="rId15"/>
    <p:sldId id="276" r:id="rId16"/>
    <p:sldId id="260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5E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5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  <a:t>2016/5/17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  <a:t>2016/5/17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  <a:t>2016/5/17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  <a:t>2016/5/17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  <a:t>2016/5/17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  <a:t>2016/5/17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  <a:t>2016/5/17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  <a:t>2016/5/17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  <a:t>2016/5/17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  <a:t>2016/5/17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  <a:t>2016/5/17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F920A-3C79-4CE2-A108-BC0A1BFFF57F}" type="datetimeFigureOut">
              <a:rPr lang="zh-CN" altLang="en-US" smtClean="0"/>
              <a:t>2016/5/17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315F7-2603-4DD0-A5B9-87CD5BE5B6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>
            <a:spLocks noChangeArrowheads="1"/>
          </p:cNvSpPr>
          <p:nvPr/>
        </p:nvSpPr>
        <p:spPr bwMode="auto">
          <a:xfrm>
            <a:off x="2915816" y="2248792"/>
            <a:ext cx="6228184" cy="1756271"/>
          </a:xfrm>
          <a:custGeom>
            <a:avLst/>
            <a:gdLst>
              <a:gd name="T0" fmla="*/ 206 w 10932"/>
              <a:gd name="T1" fmla="*/ 0 h 3294"/>
              <a:gd name="T2" fmla="*/ 10932 w 10932"/>
              <a:gd name="T3" fmla="*/ 0 h 3294"/>
              <a:gd name="T4" fmla="*/ 10932 w 10932"/>
              <a:gd name="T5" fmla="*/ 3294 h 3294"/>
              <a:gd name="T6" fmla="*/ 0 w 10932"/>
              <a:gd name="T7" fmla="*/ 3294 h 3294"/>
              <a:gd name="T8" fmla="*/ 892 w 10932"/>
              <a:gd name="T9" fmla="*/ 1564 h 3294"/>
              <a:gd name="T10" fmla="*/ 206 w 10932"/>
              <a:gd name="T11" fmla="*/ 0 h 329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932"/>
              <a:gd name="T19" fmla="*/ 0 h 3294"/>
              <a:gd name="T20" fmla="*/ 10932 w 10932"/>
              <a:gd name="T21" fmla="*/ 3294 h 329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932" h="3294">
                <a:moveTo>
                  <a:pt x="206" y="0"/>
                </a:moveTo>
                <a:lnTo>
                  <a:pt x="10932" y="0"/>
                </a:lnTo>
                <a:lnTo>
                  <a:pt x="10932" y="3294"/>
                </a:lnTo>
                <a:lnTo>
                  <a:pt x="0" y="3294"/>
                </a:lnTo>
                <a:cubicBezTo>
                  <a:pt x="540" y="2909"/>
                  <a:pt x="892" y="2277"/>
                  <a:pt x="892" y="1564"/>
                </a:cubicBezTo>
                <a:cubicBezTo>
                  <a:pt x="892" y="945"/>
                  <a:pt x="628" y="388"/>
                  <a:pt x="206" y="0"/>
                </a:cubicBezTo>
                <a:close/>
              </a:path>
            </a:pathLst>
          </a:custGeom>
          <a:solidFill>
            <a:srgbClr val="8BB923"/>
          </a:solidFill>
          <a:ln w="9525" cmpd="sng">
            <a:noFill/>
            <a:bevel/>
            <a:headEnd/>
            <a:tailEnd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  <p:sp>
        <p:nvSpPr>
          <p:cNvPr id="5" name="Freeform 7"/>
          <p:cNvSpPr>
            <a:spLocks noChangeArrowheads="1"/>
          </p:cNvSpPr>
          <p:nvPr/>
        </p:nvSpPr>
        <p:spPr bwMode="auto">
          <a:xfrm>
            <a:off x="1" y="2248792"/>
            <a:ext cx="1372362" cy="1756271"/>
          </a:xfrm>
          <a:custGeom>
            <a:avLst/>
            <a:gdLst>
              <a:gd name="T0" fmla="*/ 0 w 2589"/>
              <a:gd name="T1" fmla="*/ 0 h 3294"/>
              <a:gd name="T2" fmla="*/ 2383 w 2589"/>
              <a:gd name="T3" fmla="*/ 0 h 3294"/>
              <a:gd name="T4" fmla="*/ 1697 w 2589"/>
              <a:gd name="T5" fmla="*/ 1564 h 3294"/>
              <a:gd name="T6" fmla="*/ 2589 w 2589"/>
              <a:gd name="T7" fmla="*/ 3294 h 3294"/>
              <a:gd name="T8" fmla="*/ 0 w 2589"/>
              <a:gd name="T9" fmla="*/ 3294 h 3294"/>
              <a:gd name="T10" fmla="*/ 0 w 2589"/>
              <a:gd name="T11" fmla="*/ 0 h 329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89"/>
              <a:gd name="T19" fmla="*/ 0 h 3294"/>
              <a:gd name="T20" fmla="*/ 2589 w 2589"/>
              <a:gd name="T21" fmla="*/ 3294 h 329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89" h="3294">
                <a:moveTo>
                  <a:pt x="0" y="0"/>
                </a:moveTo>
                <a:lnTo>
                  <a:pt x="2383" y="0"/>
                </a:lnTo>
                <a:cubicBezTo>
                  <a:pt x="1961" y="388"/>
                  <a:pt x="1697" y="945"/>
                  <a:pt x="1697" y="1564"/>
                </a:cubicBezTo>
                <a:cubicBezTo>
                  <a:pt x="1697" y="2277"/>
                  <a:pt x="2049" y="2909"/>
                  <a:pt x="2589" y="3294"/>
                </a:cubicBezTo>
                <a:lnTo>
                  <a:pt x="0" y="3294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  <a:ln w="9525" cmpd="sng">
            <a:noFill/>
            <a:bevel/>
            <a:headEnd/>
            <a:tailEnd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3491881" y="2831593"/>
            <a:ext cx="4903656" cy="469957"/>
          </a:xfrm>
          <a:ln/>
        </p:spPr>
        <p:txBody>
          <a:bodyPr>
            <a:normAutofit fontScale="90000"/>
          </a:bodyPr>
          <a:lstStyle/>
          <a:p>
            <a:pPr algn="l"/>
            <a:r>
              <a:rPr lang="en-US" altLang="zh-CN" sz="4800" b="1" dirty="0" err="1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Git</a:t>
            </a:r>
            <a:endParaRPr lang="zh-CN" sz="4800" b="1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7" name="TextBox 35"/>
          <p:cNvSpPr>
            <a:spLocks noChangeArrowheads="1"/>
          </p:cNvSpPr>
          <p:nvPr/>
        </p:nvSpPr>
        <p:spPr bwMode="auto">
          <a:xfrm>
            <a:off x="3491880" y="3397664"/>
            <a:ext cx="425278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汇报人</a:t>
            </a:r>
            <a:r>
              <a:rPr lang="zh-CN" altLang="en-US" sz="2000" dirty="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：</a:t>
            </a:r>
            <a:r>
              <a:rPr lang="zh-CN" altLang="en-US" sz="2000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戴</a:t>
            </a:r>
            <a:r>
              <a:rPr lang="zh-CN" altLang="en-US" sz="2000" dirty="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华  </a:t>
            </a:r>
            <a:r>
              <a:rPr lang="en-US" sz="2000" dirty="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2016</a:t>
            </a:r>
            <a:r>
              <a:rPr lang="zh-CN" altLang="en-US" sz="2000" dirty="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年</a:t>
            </a:r>
            <a:r>
              <a:rPr lang="en-US" altLang="zh-CN" sz="2000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5</a:t>
            </a:r>
            <a:r>
              <a:rPr lang="zh-CN" altLang="en-US" sz="2000" dirty="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月</a:t>
            </a:r>
            <a:endParaRPr lang="en-US" sz="2000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8" name="TextBox 16"/>
          <p:cNvSpPr>
            <a:spLocks noChangeArrowheads="1"/>
          </p:cNvSpPr>
          <p:nvPr/>
        </p:nvSpPr>
        <p:spPr bwMode="auto">
          <a:xfrm>
            <a:off x="3491881" y="2276872"/>
            <a:ext cx="427483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200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周</a:t>
            </a:r>
            <a:r>
              <a:rPr lang="zh-CN" altLang="en-US" sz="2200" dirty="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边自由行前端开发</a:t>
            </a:r>
            <a:endParaRPr lang="zh-CN" altLang="en-US" sz="2200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9" name="组合 55"/>
          <p:cNvGrpSpPr>
            <a:grpSpLocks/>
          </p:cNvGrpSpPr>
          <p:nvPr/>
        </p:nvGrpSpPr>
        <p:grpSpPr bwMode="auto">
          <a:xfrm>
            <a:off x="1043608" y="2000157"/>
            <a:ext cx="2161140" cy="2178791"/>
            <a:chOff x="0" y="0"/>
            <a:chExt cx="3109913" cy="3135314"/>
          </a:xfrm>
        </p:grpSpPr>
        <p:sp>
          <p:nvSpPr>
            <p:cNvPr id="10" name="Freeform 6"/>
            <p:cNvSpPr>
              <a:spLocks noChangeArrowheads="1"/>
            </p:cNvSpPr>
            <p:nvPr/>
          </p:nvSpPr>
          <p:spPr bwMode="auto">
            <a:xfrm>
              <a:off x="1785938" y="25401"/>
              <a:ext cx="844550" cy="587375"/>
            </a:xfrm>
            <a:custGeom>
              <a:avLst/>
              <a:gdLst>
                <a:gd name="T0" fmla="*/ 1092 w 1092"/>
                <a:gd name="T1" fmla="*/ 531 h 763"/>
                <a:gd name="T2" fmla="*/ 22 w 1092"/>
                <a:gd name="T3" fmla="*/ 0 h 763"/>
                <a:gd name="T4" fmla="*/ 0 w 1092"/>
                <a:gd name="T5" fmla="*/ 349 h 763"/>
                <a:gd name="T6" fmla="*/ 829 w 1092"/>
                <a:gd name="T7" fmla="*/ 763 h 763"/>
                <a:gd name="T8" fmla="*/ 1092 w 1092"/>
                <a:gd name="T9" fmla="*/ 531 h 7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92"/>
                <a:gd name="T16" fmla="*/ 0 h 763"/>
                <a:gd name="T17" fmla="*/ 1092 w 1092"/>
                <a:gd name="T18" fmla="*/ 763 h 7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92" h="763">
                  <a:moveTo>
                    <a:pt x="1092" y="531"/>
                  </a:moveTo>
                  <a:cubicBezTo>
                    <a:pt x="805" y="257"/>
                    <a:pt x="436" y="66"/>
                    <a:pt x="22" y="0"/>
                  </a:cubicBezTo>
                  <a:lnTo>
                    <a:pt x="0" y="349"/>
                  </a:lnTo>
                  <a:cubicBezTo>
                    <a:pt x="318" y="407"/>
                    <a:pt x="603" y="554"/>
                    <a:pt x="829" y="763"/>
                  </a:cubicBezTo>
                  <a:lnTo>
                    <a:pt x="1092" y="531"/>
                  </a:lnTo>
                  <a:close/>
                </a:path>
              </a:pathLst>
            </a:custGeom>
            <a:solidFill>
              <a:srgbClr val="8BB923"/>
            </a:solidFill>
            <a:ln w="9525" cmpd="sng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C4261D"/>
                </a:solidFill>
                <a:sym typeface="Arial" pitchFamily="34" charset="0"/>
              </a:endParaRPr>
            </a:p>
          </p:txBody>
        </p:sp>
        <p:sp>
          <p:nvSpPr>
            <p:cNvPr id="11" name="Freeform 7"/>
            <p:cNvSpPr>
              <a:spLocks noChangeArrowheads="1"/>
            </p:cNvSpPr>
            <p:nvPr/>
          </p:nvSpPr>
          <p:spPr bwMode="auto">
            <a:xfrm>
              <a:off x="0" y="1501776"/>
              <a:ext cx="2555875" cy="1633538"/>
            </a:xfrm>
            <a:custGeom>
              <a:avLst/>
              <a:gdLst>
                <a:gd name="T0" fmla="*/ 3076 w 3307"/>
                <a:gd name="T1" fmla="*/ 1351 h 2117"/>
                <a:gd name="T2" fmla="*/ 2139 w 3307"/>
                <a:gd name="T3" fmla="*/ 1731 h 2117"/>
                <a:gd name="T4" fmla="*/ 1914 w 3307"/>
                <a:gd name="T5" fmla="*/ 1731 h 2117"/>
                <a:gd name="T6" fmla="*/ 349 w 3307"/>
                <a:gd name="T7" fmla="*/ 22 h 2117"/>
                <a:gd name="T8" fmla="*/ 1 w 3307"/>
                <a:gd name="T9" fmla="*/ 0 h 2117"/>
                <a:gd name="T10" fmla="*/ 0 w 3307"/>
                <a:gd name="T11" fmla="*/ 93 h 2117"/>
                <a:gd name="T12" fmla="*/ 2 w 3307"/>
                <a:gd name="T13" fmla="*/ 150 h 2117"/>
                <a:gd name="T14" fmla="*/ 3 w 3307"/>
                <a:gd name="T15" fmla="*/ 182 h 2117"/>
                <a:gd name="T16" fmla="*/ 8 w 3307"/>
                <a:gd name="T17" fmla="*/ 254 h 2117"/>
                <a:gd name="T18" fmla="*/ 9 w 3307"/>
                <a:gd name="T19" fmla="*/ 267 h 2117"/>
                <a:gd name="T20" fmla="*/ 1891 w 3307"/>
                <a:gd name="T21" fmla="*/ 2087 h 2117"/>
                <a:gd name="T22" fmla="*/ 3158 w 3307"/>
                <a:gd name="T23" fmla="*/ 1729 h 2117"/>
                <a:gd name="T24" fmla="*/ 3158 w 3307"/>
                <a:gd name="T25" fmla="*/ 1726 h 2117"/>
                <a:gd name="T26" fmla="*/ 3307 w 3307"/>
                <a:gd name="T27" fmla="*/ 1613 h 2117"/>
                <a:gd name="T28" fmla="*/ 3076 w 3307"/>
                <a:gd name="T29" fmla="*/ 1351 h 21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307"/>
                <a:gd name="T46" fmla="*/ 0 h 2117"/>
                <a:gd name="T47" fmla="*/ 3307 w 3307"/>
                <a:gd name="T48" fmla="*/ 2117 h 21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307" h="2117">
                  <a:moveTo>
                    <a:pt x="3076" y="1351"/>
                  </a:moveTo>
                  <a:cubicBezTo>
                    <a:pt x="2816" y="1567"/>
                    <a:pt x="2491" y="1704"/>
                    <a:pt x="2139" y="1731"/>
                  </a:cubicBezTo>
                  <a:cubicBezTo>
                    <a:pt x="2065" y="1735"/>
                    <a:pt x="1990" y="1736"/>
                    <a:pt x="1914" y="1731"/>
                  </a:cubicBezTo>
                  <a:cubicBezTo>
                    <a:pt x="1015" y="1675"/>
                    <a:pt x="345" y="911"/>
                    <a:pt x="349" y="22"/>
                  </a:cubicBezTo>
                  <a:lnTo>
                    <a:pt x="1" y="0"/>
                  </a:lnTo>
                  <a:cubicBezTo>
                    <a:pt x="0" y="32"/>
                    <a:pt x="0" y="62"/>
                    <a:pt x="0" y="93"/>
                  </a:cubicBezTo>
                  <a:cubicBezTo>
                    <a:pt x="0" y="112"/>
                    <a:pt x="1" y="131"/>
                    <a:pt x="2" y="150"/>
                  </a:cubicBezTo>
                  <a:cubicBezTo>
                    <a:pt x="2" y="161"/>
                    <a:pt x="2" y="172"/>
                    <a:pt x="3" y="182"/>
                  </a:cubicBezTo>
                  <a:cubicBezTo>
                    <a:pt x="4" y="207"/>
                    <a:pt x="6" y="230"/>
                    <a:pt x="8" y="254"/>
                  </a:cubicBezTo>
                  <a:cubicBezTo>
                    <a:pt x="8" y="258"/>
                    <a:pt x="9" y="262"/>
                    <a:pt x="9" y="267"/>
                  </a:cubicBezTo>
                  <a:cubicBezTo>
                    <a:pt x="101" y="1248"/>
                    <a:pt x="896" y="2024"/>
                    <a:pt x="1891" y="2087"/>
                  </a:cubicBezTo>
                  <a:cubicBezTo>
                    <a:pt x="2359" y="2117"/>
                    <a:pt x="2799" y="1974"/>
                    <a:pt x="3158" y="1729"/>
                  </a:cubicBezTo>
                  <a:lnTo>
                    <a:pt x="3158" y="1726"/>
                  </a:lnTo>
                  <a:cubicBezTo>
                    <a:pt x="3209" y="1691"/>
                    <a:pt x="3259" y="1653"/>
                    <a:pt x="3307" y="1613"/>
                  </a:cubicBezTo>
                  <a:lnTo>
                    <a:pt x="3076" y="1351"/>
                  </a:lnTo>
                  <a:close/>
                </a:path>
              </a:pathLst>
            </a:custGeom>
            <a:solidFill>
              <a:srgbClr val="8BB923"/>
            </a:solidFill>
            <a:ln w="9525" cmpd="sng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C4261D"/>
                </a:solidFill>
                <a:sym typeface="Arial" pitchFamily="34" charset="0"/>
              </a:endParaRPr>
            </a:p>
          </p:txBody>
        </p:sp>
        <p:sp>
          <p:nvSpPr>
            <p:cNvPr id="12" name="Freeform 8"/>
            <p:cNvSpPr>
              <a:spLocks noChangeArrowheads="1"/>
            </p:cNvSpPr>
            <p:nvPr/>
          </p:nvSpPr>
          <p:spPr bwMode="auto">
            <a:xfrm>
              <a:off x="676275" y="0"/>
              <a:ext cx="903288" cy="481013"/>
            </a:xfrm>
            <a:custGeom>
              <a:avLst/>
              <a:gdLst>
                <a:gd name="T0" fmla="*/ 1147 w 1169"/>
                <a:gd name="T1" fmla="*/ 356 h 624"/>
                <a:gd name="T2" fmla="*/ 1169 w 1169"/>
                <a:gd name="T3" fmla="*/ 7 h 624"/>
                <a:gd name="T4" fmla="*/ 0 w 1169"/>
                <a:gd name="T5" fmla="*/ 360 h 624"/>
                <a:gd name="T6" fmla="*/ 232 w 1169"/>
                <a:gd name="T7" fmla="*/ 624 h 624"/>
                <a:gd name="T8" fmla="*/ 1147 w 1169"/>
                <a:gd name="T9" fmla="*/ 356 h 6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9"/>
                <a:gd name="T16" fmla="*/ 0 h 624"/>
                <a:gd name="T17" fmla="*/ 1169 w 1169"/>
                <a:gd name="T18" fmla="*/ 624 h 6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9" h="624">
                  <a:moveTo>
                    <a:pt x="1147" y="356"/>
                  </a:moveTo>
                  <a:lnTo>
                    <a:pt x="1169" y="7"/>
                  </a:lnTo>
                  <a:cubicBezTo>
                    <a:pt x="738" y="0"/>
                    <a:pt x="333" y="131"/>
                    <a:pt x="0" y="360"/>
                  </a:cubicBezTo>
                  <a:lnTo>
                    <a:pt x="232" y="624"/>
                  </a:lnTo>
                  <a:cubicBezTo>
                    <a:pt x="497" y="452"/>
                    <a:pt x="812" y="354"/>
                    <a:pt x="1147" y="356"/>
                  </a:cubicBezTo>
                  <a:close/>
                </a:path>
              </a:pathLst>
            </a:custGeom>
            <a:solidFill>
              <a:srgbClr val="8BB923"/>
            </a:solidFill>
            <a:ln w="9525" cmpd="sng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C4261D"/>
                </a:solidFill>
                <a:sym typeface="Arial" pitchFamily="34" charset="0"/>
              </a:endParaRPr>
            </a:p>
          </p:txBody>
        </p:sp>
        <p:sp>
          <p:nvSpPr>
            <p:cNvPr id="13" name="Freeform 9"/>
            <p:cNvSpPr>
              <a:spLocks noChangeArrowheads="1"/>
            </p:cNvSpPr>
            <p:nvPr/>
          </p:nvSpPr>
          <p:spPr bwMode="auto">
            <a:xfrm>
              <a:off x="2538413" y="1681163"/>
              <a:ext cx="566738" cy="909638"/>
            </a:xfrm>
            <a:custGeom>
              <a:avLst/>
              <a:gdLst>
                <a:gd name="T0" fmla="*/ 0 w 734"/>
                <a:gd name="T1" fmla="*/ 914 h 1178"/>
                <a:gd name="T2" fmla="*/ 232 w 734"/>
                <a:gd name="T3" fmla="*/ 1178 h 1178"/>
                <a:gd name="T4" fmla="*/ 734 w 734"/>
                <a:gd name="T5" fmla="*/ 22 h 1178"/>
                <a:gd name="T6" fmla="*/ 386 w 734"/>
                <a:gd name="T7" fmla="*/ 0 h 1178"/>
                <a:gd name="T8" fmla="*/ 0 w 734"/>
                <a:gd name="T9" fmla="*/ 914 h 11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34"/>
                <a:gd name="T16" fmla="*/ 0 h 1178"/>
                <a:gd name="T17" fmla="*/ 734 w 734"/>
                <a:gd name="T18" fmla="*/ 1178 h 11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34" h="1178">
                  <a:moveTo>
                    <a:pt x="0" y="914"/>
                  </a:moveTo>
                  <a:lnTo>
                    <a:pt x="232" y="1178"/>
                  </a:lnTo>
                  <a:cubicBezTo>
                    <a:pt x="510" y="867"/>
                    <a:pt x="693" y="467"/>
                    <a:pt x="734" y="22"/>
                  </a:cubicBezTo>
                  <a:lnTo>
                    <a:pt x="386" y="0"/>
                  </a:lnTo>
                  <a:cubicBezTo>
                    <a:pt x="352" y="349"/>
                    <a:pt x="212" y="664"/>
                    <a:pt x="0" y="914"/>
                  </a:cubicBezTo>
                  <a:close/>
                </a:path>
              </a:pathLst>
            </a:custGeom>
            <a:solidFill>
              <a:srgbClr val="8BB923"/>
            </a:solidFill>
            <a:ln w="9525" cmpd="sng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C4261D"/>
                </a:solidFill>
                <a:sym typeface="Arial" pitchFamily="34" charset="0"/>
              </a:endParaRPr>
            </a:p>
          </p:txBody>
        </p:sp>
        <p:sp>
          <p:nvSpPr>
            <p:cNvPr id="14" name="Freeform 10"/>
            <p:cNvSpPr>
              <a:spLocks noChangeArrowheads="1"/>
            </p:cNvSpPr>
            <p:nvPr/>
          </p:nvSpPr>
          <p:spPr bwMode="auto">
            <a:xfrm>
              <a:off x="25400" y="417513"/>
              <a:ext cx="654050" cy="879475"/>
            </a:xfrm>
            <a:custGeom>
              <a:avLst/>
              <a:gdLst>
                <a:gd name="T0" fmla="*/ 846 w 846"/>
                <a:gd name="T1" fmla="*/ 262 h 1140"/>
                <a:gd name="T2" fmla="*/ 615 w 846"/>
                <a:gd name="T3" fmla="*/ 0 h 1140"/>
                <a:gd name="T4" fmla="*/ 0 w 846"/>
                <a:gd name="T5" fmla="*/ 1117 h 1140"/>
                <a:gd name="T6" fmla="*/ 351 w 846"/>
                <a:gd name="T7" fmla="*/ 1140 h 1140"/>
                <a:gd name="T8" fmla="*/ 846 w 846"/>
                <a:gd name="T9" fmla="*/ 262 h 11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6"/>
                <a:gd name="T16" fmla="*/ 0 h 1140"/>
                <a:gd name="T17" fmla="*/ 846 w 846"/>
                <a:gd name="T18" fmla="*/ 1140 h 11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6" h="1140">
                  <a:moveTo>
                    <a:pt x="846" y="262"/>
                  </a:moveTo>
                  <a:lnTo>
                    <a:pt x="615" y="0"/>
                  </a:lnTo>
                  <a:cubicBezTo>
                    <a:pt x="302" y="289"/>
                    <a:pt x="80" y="676"/>
                    <a:pt x="0" y="1117"/>
                  </a:cubicBezTo>
                  <a:lnTo>
                    <a:pt x="351" y="1140"/>
                  </a:lnTo>
                  <a:cubicBezTo>
                    <a:pt x="422" y="795"/>
                    <a:pt x="600" y="491"/>
                    <a:pt x="846" y="262"/>
                  </a:cubicBezTo>
                  <a:close/>
                </a:path>
              </a:pathLst>
            </a:custGeom>
            <a:solidFill>
              <a:srgbClr val="8BB923"/>
            </a:solidFill>
            <a:ln w="9525" cmpd="sng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C4261D"/>
                </a:solidFill>
                <a:sym typeface="Arial" pitchFamily="34" charset="0"/>
              </a:endParaRPr>
            </a:p>
          </p:txBody>
        </p:sp>
        <p:sp>
          <p:nvSpPr>
            <p:cNvPr id="15" name="Freeform 11"/>
            <p:cNvSpPr>
              <a:spLocks noChangeArrowheads="1"/>
            </p:cNvSpPr>
            <p:nvPr/>
          </p:nvSpPr>
          <p:spPr bwMode="auto">
            <a:xfrm>
              <a:off x="2578100" y="600076"/>
              <a:ext cx="531813" cy="874713"/>
            </a:xfrm>
            <a:custGeom>
              <a:avLst/>
              <a:gdLst>
                <a:gd name="T0" fmla="*/ 337 w 687"/>
                <a:gd name="T1" fmla="*/ 1111 h 1133"/>
                <a:gd name="T2" fmla="*/ 687 w 687"/>
                <a:gd name="T3" fmla="*/ 1133 h 1133"/>
                <a:gd name="T4" fmla="*/ 262 w 687"/>
                <a:gd name="T5" fmla="*/ 0 h 1133"/>
                <a:gd name="T6" fmla="*/ 0 w 687"/>
                <a:gd name="T7" fmla="*/ 231 h 1133"/>
                <a:gd name="T8" fmla="*/ 337 w 687"/>
                <a:gd name="T9" fmla="*/ 1111 h 11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87"/>
                <a:gd name="T16" fmla="*/ 0 h 1133"/>
                <a:gd name="T17" fmla="*/ 687 w 687"/>
                <a:gd name="T18" fmla="*/ 1133 h 11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87" h="1133">
                  <a:moveTo>
                    <a:pt x="337" y="1111"/>
                  </a:moveTo>
                  <a:lnTo>
                    <a:pt x="687" y="1133"/>
                  </a:lnTo>
                  <a:cubicBezTo>
                    <a:pt x="665" y="710"/>
                    <a:pt x="511" y="317"/>
                    <a:pt x="262" y="0"/>
                  </a:cubicBezTo>
                  <a:lnTo>
                    <a:pt x="0" y="231"/>
                  </a:lnTo>
                  <a:cubicBezTo>
                    <a:pt x="190" y="481"/>
                    <a:pt x="311" y="784"/>
                    <a:pt x="337" y="1111"/>
                  </a:cubicBezTo>
                  <a:close/>
                </a:path>
              </a:pathLst>
            </a:custGeom>
            <a:solidFill>
              <a:srgbClr val="8BB923"/>
            </a:solidFill>
            <a:ln w="9525" cmpd="sng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C4261D"/>
                </a:solidFill>
                <a:sym typeface="Arial" pitchFamily="34" charset="0"/>
              </a:endParaRPr>
            </a:p>
          </p:txBody>
        </p:sp>
      </p:grpSp>
      <p:pic>
        <p:nvPicPr>
          <p:cNvPr id="16" name="Picture 17" descr="I:\AE\05-shu-x\logo竖版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2429" y="2420888"/>
            <a:ext cx="1371379" cy="12304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549 -4.07407E-6 L -3.33333E-6 -4.07407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8268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37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44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  <p:bldP spid="5" grpId="0" bldLvl="0" animBg="1" autoUpdateAnimBg="0"/>
      <p:bldP spid="6" grpId="0" bldLvl="0" animBg="1" autoUpdateAnimBg="0"/>
      <p:bldP spid="7" grpId="0" bldLvl="0" autoUpdateAnimBg="0"/>
      <p:bldP spid="8" grpId="0" bldLvl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108"/>
          <p:cNvSpPr>
            <a:spLocks noChangeArrowheads="1"/>
          </p:cNvSpPr>
          <p:nvPr/>
        </p:nvSpPr>
        <p:spPr bwMode="auto">
          <a:xfrm>
            <a:off x="2267744" y="2679060"/>
            <a:ext cx="4824536" cy="1018227"/>
          </a:xfrm>
          <a:prstGeom prst="rect">
            <a:avLst/>
          </a:prstGeom>
          <a:solidFill>
            <a:srgbClr val="8BB923"/>
          </a:solidFill>
          <a:ln w="9525">
            <a:noFill/>
            <a:miter lim="800000"/>
            <a:headEnd/>
            <a:tailEnd/>
          </a:ln>
        </p:spPr>
        <p:txBody>
          <a:bodyPr wrap="square" lIns="90170" tIns="46990" rIns="90170" bIns="46990">
            <a:spAutoFit/>
          </a:bodyPr>
          <a:lstStyle/>
          <a:p>
            <a:r>
              <a:rPr lang="en-US" altLang="zh-CN" sz="6000" b="1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</a:t>
            </a:r>
            <a:r>
              <a:rPr lang="en-US" altLang="zh-CN" sz="6000" b="1" dirty="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ag </a:t>
            </a:r>
            <a:r>
              <a:rPr lang="zh-CN" altLang="en-US" sz="6000" b="1" dirty="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标签</a:t>
            </a:r>
            <a:endParaRPr lang="zh-CN" altLang="en-US" sz="6000" b="1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9" name="Freeform 6"/>
          <p:cNvSpPr>
            <a:spLocks noChangeArrowheads="1"/>
          </p:cNvSpPr>
          <p:nvPr/>
        </p:nvSpPr>
        <p:spPr bwMode="auto">
          <a:xfrm flipH="1">
            <a:off x="9525" y="2165350"/>
            <a:ext cx="1458905" cy="2252741"/>
          </a:xfrm>
          <a:custGeom>
            <a:avLst/>
            <a:gdLst>
              <a:gd name="T0" fmla="*/ 0 w 1636805"/>
              <a:gd name="T1" fmla="*/ 0 h 2527151"/>
              <a:gd name="T2" fmla="*/ 0 60000 65536"/>
              <a:gd name="T3" fmla="*/ 0 w 1636805"/>
              <a:gd name="T4" fmla="*/ 0 h 2527151"/>
              <a:gd name="T5" fmla="*/ 1636805 w 1636805"/>
              <a:gd name="T6" fmla="*/ 2527151 h 2527151"/>
            </a:gdLst>
            <a:ahLst/>
            <a:cxnLst>
              <a:cxn ang="T2">
                <a:pos x="T0" y="T1"/>
              </a:cxn>
            </a:cxnLst>
            <a:rect l="T3" t="T4" r="T5" b="T6"/>
            <a:pathLst>
              <a:path w="1636805" h="2527151">
                <a:moveTo>
                  <a:pt x="1636805" y="0"/>
                </a:moveTo>
                <a:lnTo>
                  <a:pt x="157161" y="0"/>
                </a:lnTo>
                <a:cubicBezTo>
                  <a:pt x="479113" y="297673"/>
                  <a:pt x="680524" y="725002"/>
                  <a:pt x="680524" y="1199898"/>
                </a:cubicBezTo>
                <a:cubicBezTo>
                  <a:pt x="680524" y="1746911"/>
                  <a:pt x="411976" y="2231780"/>
                  <a:pt x="0" y="2527151"/>
                </a:cubicBezTo>
                <a:lnTo>
                  <a:pt x="1636805" y="2527151"/>
                </a:lnTo>
                <a:close/>
              </a:path>
            </a:pathLst>
          </a:custGeom>
          <a:solidFill>
            <a:srgbClr val="FF9900"/>
          </a:solidFill>
          <a:ln w="9525" cmpd="sng">
            <a:noFill/>
            <a:miter lim="800000"/>
            <a:headEnd/>
            <a:tailEnd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  <p:sp>
        <p:nvSpPr>
          <p:cNvPr id="46" name="Freeform 6"/>
          <p:cNvSpPr>
            <a:spLocks noChangeArrowheads="1"/>
          </p:cNvSpPr>
          <p:nvPr/>
        </p:nvSpPr>
        <p:spPr bwMode="auto">
          <a:xfrm flipH="1">
            <a:off x="8534693" y="2165350"/>
            <a:ext cx="609307" cy="2252741"/>
          </a:xfrm>
          <a:custGeom>
            <a:avLst/>
            <a:gdLst>
              <a:gd name="T0" fmla="*/ 0 w 621232"/>
              <a:gd name="T1" fmla="*/ 0 h 2527151"/>
              <a:gd name="T2" fmla="*/ 0 60000 65536"/>
              <a:gd name="T3" fmla="*/ 0 w 621232"/>
              <a:gd name="T4" fmla="*/ 0 h 2527151"/>
              <a:gd name="T5" fmla="*/ 621232 w 621232"/>
              <a:gd name="T6" fmla="*/ 2527151 h 2527151"/>
            </a:gdLst>
            <a:ahLst/>
            <a:cxnLst>
              <a:cxn ang="T2">
                <a:pos x="T0" y="T1"/>
              </a:cxn>
            </a:cxnLst>
            <a:rect l="T3" t="T4" r="T5" b="T6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rgbClr val="FF9900"/>
          </a:solidFill>
          <a:ln w="9525" cmpd="sng">
            <a:noFill/>
            <a:miter lim="800000"/>
            <a:headEnd/>
            <a:tailEnd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  <p:sp>
        <p:nvSpPr>
          <p:cNvPr id="52" name="Freeform 6"/>
          <p:cNvSpPr>
            <a:spLocks noChangeArrowheads="1"/>
          </p:cNvSpPr>
          <p:nvPr/>
        </p:nvSpPr>
        <p:spPr bwMode="auto">
          <a:xfrm flipH="1">
            <a:off x="0" y="2165350"/>
            <a:ext cx="229236" cy="2252741"/>
          </a:xfrm>
          <a:custGeom>
            <a:avLst/>
            <a:gdLst>
              <a:gd name="T0" fmla="*/ 0 w 621232"/>
              <a:gd name="T1" fmla="*/ 0 h 2527151"/>
              <a:gd name="T2" fmla="*/ 0 60000 65536"/>
              <a:gd name="T3" fmla="*/ 0 w 621232"/>
              <a:gd name="T4" fmla="*/ 0 h 2527151"/>
              <a:gd name="T5" fmla="*/ 621232 w 621232"/>
              <a:gd name="T6" fmla="*/ 2527151 h 2527151"/>
            </a:gdLst>
            <a:ahLst/>
            <a:cxnLst>
              <a:cxn ang="T2">
                <a:pos x="T0" y="T1"/>
              </a:cxn>
            </a:cxnLst>
            <a:rect l="T3" t="T4" r="T5" b="T6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rgbClr val="FF6600"/>
          </a:solidFill>
          <a:ln w="9525" cmpd="sng">
            <a:noFill/>
            <a:miter lim="800000"/>
            <a:headEnd/>
            <a:tailEnd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6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6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 autoUpdateAnimBg="0"/>
      <p:bldP spid="39" grpId="0" bldLvl="0" animBg="1" autoUpdateAnimBg="0"/>
      <p:bldP spid="46" grpId="0" bldLvl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11560" y="1196752"/>
            <a:ext cx="79928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通过 </a:t>
            </a:r>
            <a:r>
              <a:rPr lang="en-US" altLang="zh-CN" sz="24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en-US" altLang="zh-CN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tag &lt;tag-name&gt;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来添加标签，</a:t>
            </a:r>
            <a:endParaRPr lang="en-US" altLang="zh-CN" sz="2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通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过 </a:t>
            </a:r>
            <a:r>
              <a:rPr lang="en-US" altLang="zh-CN" sz="24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en-US" altLang="zh-CN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tag --d &lt;tag-name&gt;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来删除标签，</a:t>
            </a:r>
            <a:endParaRPr lang="en-US" altLang="zh-CN" sz="2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通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过 </a:t>
            </a:r>
            <a:r>
              <a:rPr lang="en-US" altLang="zh-CN" sz="24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en-US" altLang="zh-CN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tag --list 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来查看标签</a:t>
            </a:r>
            <a:endParaRPr lang="en-US" altLang="zh-CN" sz="2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通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过 </a:t>
            </a:r>
            <a:r>
              <a:rPr lang="en-US" altLang="zh-CN" sz="24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en-US" altLang="zh-CN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push --tags 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将本地标签推送到远程</a:t>
            </a:r>
            <a:endParaRPr lang="en-US" altLang="zh-CN" sz="2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通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过 </a:t>
            </a:r>
            <a:r>
              <a:rPr lang="en-US" altLang="zh-CN" sz="24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en-US" altLang="zh-CN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push --d tag &lt;tag-name&gt;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删除远程标签</a:t>
            </a:r>
            <a:endParaRPr lang="en-US" altLang="zh-CN" sz="2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sz="2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如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何回滚到指定标签</a:t>
            </a:r>
            <a:endParaRPr lang="en-US" altLang="zh-CN" sz="2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24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en-US" altLang="zh-CN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checkout -b &lt;branch-name&gt; &lt;tag-name&gt;</a:t>
            </a:r>
          </a:p>
        </p:txBody>
      </p:sp>
    </p:spTree>
    <p:extLst>
      <p:ext uri="{BB962C8B-B14F-4D97-AF65-F5344CB8AC3E}">
        <p14:creationId xmlns:p14="http://schemas.microsoft.com/office/powerpoint/2010/main" val="250127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108"/>
          <p:cNvSpPr>
            <a:spLocks noChangeArrowheads="1"/>
          </p:cNvSpPr>
          <p:nvPr/>
        </p:nvSpPr>
        <p:spPr bwMode="auto">
          <a:xfrm>
            <a:off x="2267744" y="2679060"/>
            <a:ext cx="4824536" cy="1018227"/>
          </a:xfrm>
          <a:prstGeom prst="rect">
            <a:avLst/>
          </a:prstGeom>
          <a:solidFill>
            <a:srgbClr val="8BB923"/>
          </a:solidFill>
          <a:ln w="9525">
            <a:noFill/>
            <a:miter lim="800000"/>
            <a:headEnd/>
            <a:tailEnd/>
          </a:ln>
        </p:spPr>
        <p:txBody>
          <a:bodyPr wrap="square" lIns="90170" tIns="46990" rIns="90170" bIns="46990">
            <a:spAutoFit/>
          </a:bodyPr>
          <a:lstStyle/>
          <a:p>
            <a:r>
              <a:rPr lang="zh-CN" altLang="en-US" sz="6000" b="1" dirty="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最佳实践</a:t>
            </a:r>
            <a:endParaRPr lang="zh-CN" altLang="en-US" sz="6000" b="1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9" name="Freeform 6"/>
          <p:cNvSpPr>
            <a:spLocks noChangeArrowheads="1"/>
          </p:cNvSpPr>
          <p:nvPr/>
        </p:nvSpPr>
        <p:spPr bwMode="auto">
          <a:xfrm flipH="1">
            <a:off x="9525" y="2165350"/>
            <a:ext cx="1458905" cy="2252741"/>
          </a:xfrm>
          <a:custGeom>
            <a:avLst/>
            <a:gdLst>
              <a:gd name="T0" fmla="*/ 0 w 1636805"/>
              <a:gd name="T1" fmla="*/ 0 h 2527151"/>
              <a:gd name="T2" fmla="*/ 0 60000 65536"/>
              <a:gd name="T3" fmla="*/ 0 w 1636805"/>
              <a:gd name="T4" fmla="*/ 0 h 2527151"/>
              <a:gd name="T5" fmla="*/ 1636805 w 1636805"/>
              <a:gd name="T6" fmla="*/ 2527151 h 2527151"/>
            </a:gdLst>
            <a:ahLst/>
            <a:cxnLst>
              <a:cxn ang="T2">
                <a:pos x="T0" y="T1"/>
              </a:cxn>
            </a:cxnLst>
            <a:rect l="T3" t="T4" r="T5" b="T6"/>
            <a:pathLst>
              <a:path w="1636805" h="2527151">
                <a:moveTo>
                  <a:pt x="1636805" y="0"/>
                </a:moveTo>
                <a:lnTo>
                  <a:pt x="157161" y="0"/>
                </a:lnTo>
                <a:cubicBezTo>
                  <a:pt x="479113" y="297673"/>
                  <a:pt x="680524" y="725002"/>
                  <a:pt x="680524" y="1199898"/>
                </a:cubicBezTo>
                <a:cubicBezTo>
                  <a:pt x="680524" y="1746911"/>
                  <a:pt x="411976" y="2231780"/>
                  <a:pt x="0" y="2527151"/>
                </a:cubicBezTo>
                <a:lnTo>
                  <a:pt x="1636805" y="2527151"/>
                </a:lnTo>
                <a:close/>
              </a:path>
            </a:pathLst>
          </a:custGeom>
          <a:solidFill>
            <a:srgbClr val="FF9900"/>
          </a:solidFill>
          <a:ln w="9525" cmpd="sng">
            <a:noFill/>
            <a:miter lim="800000"/>
            <a:headEnd/>
            <a:tailEnd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  <p:sp>
        <p:nvSpPr>
          <p:cNvPr id="46" name="Freeform 6"/>
          <p:cNvSpPr>
            <a:spLocks noChangeArrowheads="1"/>
          </p:cNvSpPr>
          <p:nvPr/>
        </p:nvSpPr>
        <p:spPr bwMode="auto">
          <a:xfrm flipH="1">
            <a:off x="8534693" y="2165350"/>
            <a:ext cx="609307" cy="2252741"/>
          </a:xfrm>
          <a:custGeom>
            <a:avLst/>
            <a:gdLst>
              <a:gd name="T0" fmla="*/ 0 w 621232"/>
              <a:gd name="T1" fmla="*/ 0 h 2527151"/>
              <a:gd name="T2" fmla="*/ 0 60000 65536"/>
              <a:gd name="T3" fmla="*/ 0 w 621232"/>
              <a:gd name="T4" fmla="*/ 0 h 2527151"/>
              <a:gd name="T5" fmla="*/ 621232 w 621232"/>
              <a:gd name="T6" fmla="*/ 2527151 h 2527151"/>
            </a:gdLst>
            <a:ahLst/>
            <a:cxnLst>
              <a:cxn ang="T2">
                <a:pos x="T0" y="T1"/>
              </a:cxn>
            </a:cxnLst>
            <a:rect l="T3" t="T4" r="T5" b="T6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rgbClr val="FF9900"/>
          </a:solidFill>
          <a:ln w="9525" cmpd="sng">
            <a:noFill/>
            <a:miter lim="800000"/>
            <a:headEnd/>
            <a:tailEnd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  <p:sp>
        <p:nvSpPr>
          <p:cNvPr id="52" name="Freeform 6"/>
          <p:cNvSpPr>
            <a:spLocks noChangeArrowheads="1"/>
          </p:cNvSpPr>
          <p:nvPr/>
        </p:nvSpPr>
        <p:spPr bwMode="auto">
          <a:xfrm flipH="1">
            <a:off x="0" y="2165350"/>
            <a:ext cx="229236" cy="2252741"/>
          </a:xfrm>
          <a:custGeom>
            <a:avLst/>
            <a:gdLst>
              <a:gd name="T0" fmla="*/ 0 w 621232"/>
              <a:gd name="T1" fmla="*/ 0 h 2527151"/>
              <a:gd name="T2" fmla="*/ 0 60000 65536"/>
              <a:gd name="T3" fmla="*/ 0 w 621232"/>
              <a:gd name="T4" fmla="*/ 0 h 2527151"/>
              <a:gd name="T5" fmla="*/ 621232 w 621232"/>
              <a:gd name="T6" fmla="*/ 2527151 h 2527151"/>
            </a:gdLst>
            <a:ahLst/>
            <a:cxnLst>
              <a:cxn ang="T2">
                <a:pos x="T0" y="T1"/>
              </a:cxn>
            </a:cxnLst>
            <a:rect l="T3" t="T4" r="T5" b="T6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rgbClr val="FF6600"/>
          </a:solidFill>
          <a:ln w="9525" cmpd="sng">
            <a:noFill/>
            <a:miter lim="800000"/>
            <a:headEnd/>
            <a:tailEnd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74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6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 autoUpdateAnimBg="0"/>
      <p:bldP spid="39" grpId="0" bldLvl="0" animBg="1" autoUpdateAnimBg="0"/>
      <p:bldP spid="46" grpId="0" bldLvl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882429" y="989734"/>
            <a:ext cx="1008112" cy="5184576"/>
            <a:chOff x="395536" y="980728"/>
            <a:chExt cx="1008112" cy="5184576"/>
          </a:xfrm>
        </p:grpSpPr>
        <p:cxnSp>
          <p:nvCxnSpPr>
            <p:cNvPr id="12" name="直接箭头连接符 11"/>
            <p:cNvCxnSpPr/>
            <p:nvPr/>
          </p:nvCxnSpPr>
          <p:spPr>
            <a:xfrm>
              <a:off x="827584" y="1412776"/>
              <a:ext cx="0" cy="47525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395536" y="980728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master</a:t>
              </a:r>
              <a:endParaRPr lang="zh-CN" altLang="en-US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607152" y="979632"/>
            <a:ext cx="1008112" cy="5184576"/>
            <a:chOff x="395536" y="980728"/>
            <a:chExt cx="1008112" cy="5184576"/>
          </a:xfrm>
        </p:grpSpPr>
        <p:cxnSp>
          <p:nvCxnSpPr>
            <p:cNvPr id="19" name="直接箭头连接符 18"/>
            <p:cNvCxnSpPr/>
            <p:nvPr/>
          </p:nvCxnSpPr>
          <p:spPr>
            <a:xfrm>
              <a:off x="827584" y="1412776"/>
              <a:ext cx="0" cy="47525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395536" y="980728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develop</a:t>
              </a:r>
              <a:endParaRPr lang="zh-CN" altLang="en-US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240127" y="989734"/>
            <a:ext cx="1224136" cy="5184576"/>
            <a:chOff x="395536" y="980728"/>
            <a:chExt cx="1008112" cy="5184576"/>
          </a:xfrm>
        </p:grpSpPr>
        <p:cxnSp>
          <p:nvCxnSpPr>
            <p:cNvPr id="22" name="直接箭头连接符 21"/>
            <p:cNvCxnSpPr/>
            <p:nvPr/>
          </p:nvCxnSpPr>
          <p:spPr>
            <a:xfrm>
              <a:off x="827584" y="1412776"/>
              <a:ext cx="0" cy="47525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395536" y="980728"/>
              <a:ext cx="10081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feature/A</a:t>
              </a:r>
              <a:endParaRPr lang="zh-CN" altLang="en-US" dirty="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561538" y="989734"/>
            <a:ext cx="1420751" cy="5184576"/>
            <a:chOff x="395536" y="980728"/>
            <a:chExt cx="1008112" cy="5184576"/>
          </a:xfrm>
        </p:grpSpPr>
        <p:cxnSp>
          <p:nvCxnSpPr>
            <p:cNvPr id="25" name="直接箭头连接符 24"/>
            <p:cNvCxnSpPr/>
            <p:nvPr/>
          </p:nvCxnSpPr>
          <p:spPr>
            <a:xfrm>
              <a:off x="827584" y="1412776"/>
              <a:ext cx="0" cy="47525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395536" y="980728"/>
              <a:ext cx="10081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release/1.1.0</a:t>
              </a:r>
              <a:endParaRPr lang="zh-CN" altLang="en-US" dirty="0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62894" y="979632"/>
            <a:ext cx="1420751" cy="5184576"/>
            <a:chOff x="395536" y="980728"/>
            <a:chExt cx="1008112" cy="5184576"/>
          </a:xfrm>
        </p:grpSpPr>
        <p:cxnSp>
          <p:nvCxnSpPr>
            <p:cNvPr id="31" name="直接箭头连接符 30"/>
            <p:cNvCxnSpPr/>
            <p:nvPr/>
          </p:nvCxnSpPr>
          <p:spPr>
            <a:xfrm>
              <a:off x="827584" y="1412776"/>
              <a:ext cx="0" cy="47525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395536" y="980728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hotfix/1.0.1</a:t>
              </a:r>
              <a:endParaRPr lang="zh-CN" altLang="en-US" dirty="0"/>
            </a:p>
          </p:txBody>
        </p:sp>
      </p:grpSp>
      <p:cxnSp>
        <p:nvCxnSpPr>
          <p:cNvPr id="3" name="直接箭头连接符 2"/>
          <p:cNvCxnSpPr/>
          <p:nvPr/>
        </p:nvCxnSpPr>
        <p:spPr>
          <a:xfrm>
            <a:off x="2314178" y="1641594"/>
            <a:ext cx="3697683" cy="2160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1610686" y="1475492"/>
            <a:ext cx="749926" cy="369332"/>
            <a:chOff x="1610686" y="1475492"/>
            <a:chExt cx="749926" cy="369332"/>
          </a:xfrm>
        </p:grpSpPr>
        <p:sp>
          <p:nvSpPr>
            <p:cNvPr id="4" name="椭圆 3"/>
            <p:cNvSpPr/>
            <p:nvPr/>
          </p:nvSpPr>
          <p:spPr>
            <a:xfrm>
              <a:off x="2267744" y="1592606"/>
              <a:ext cx="92868" cy="10820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610686" y="1475492"/>
              <a:ext cx="657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accent3">
                      <a:lumMod val="75000"/>
                    </a:schemeClr>
                  </a:solidFill>
                </a:rPr>
                <a:t>1.0.0</a:t>
              </a:r>
              <a:endParaRPr lang="zh-CN" altLang="en-US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cxnSp>
        <p:nvCxnSpPr>
          <p:cNvPr id="8" name="直接箭头连接符 7"/>
          <p:cNvCxnSpPr/>
          <p:nvPr/>
        </p:nvCxnSpPr>
        <p:spPr>
          <a:xfrm>
            <a:off x="6039200" y="1869605"/>
            <a:ext cx="1725557" cy="1985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6039201" y="3154241"/>
            <a:ext cx="1725556" cy="3280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4" idx="3"/>
          </p:cNvCxnSpPr>
          <p:nvPr/>
        </p:nvCxnSpPr>
        <p:spPr>
          <a:xfrm flipH="1">
            <a:off x="771786" y="1684962"/>
            <a:ext cx="1509558" cy="2838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771786" y="2509873"/>
            <a:ext cx="1557216" cy="1440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771785" y="2420888"/>
            <a:ext cx="5307411" cy="2160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5" name="组合 34"/>
          <p:cNvGrpSpPr/>
          <p:nvPr/>
        </p:nvGrpSpPr>
        <p:grpSpPr>
          <a:xfrm>
            <a:off x="1575686" y="2490240"/>
            <a:ext cx="749926" cy="369332"/>
            <a:chOff x="1610686" y="1475492"/>
            <a:chExt cx="749926" cy="369332"/>
          </a:xfrm>
        </p:grpSpPr>
        <p:sp>
          <p:nvSpPr>
            <p:cNvPr id="36" name="椭圆 35"/>
            <p:cNvSpPr/>
            <p:nvPr/>
          </p:nvSpPr>
          <p:spPr>
            <a:xfrm>
              <a:off x="2267744" y="1592606"/>
              <a:ext cx="92868" cy="10820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610686" y="1475492"/>
              <a:ext cx="657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accent3">
                      <a:lumMod val="75000"/>
                    </a:schemeClr>
                  </a:solidFill>
                </a:rPr>
                <a:t>1.0.1</a:t>
              </a:r>
              <a:endParaRPr lang="zh-CN" altLang="en-US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cxnSp>
        <p:nvCxnSpPr>
          <p:cNvPr id="39" name="直接箭头连接符 38"/>
          <p:cNvCxnSpPr/>
          <p:nvPr/>
        </p:nvCxnSpPr>
        <p:spPr>
          <a:xfrm flipH="1">
            <a:off x="4170431" y="3482292"/>
            <a:ext cx="1841430" cy="3787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>
            <a:off x="2321589" y="4452148"/>
            <a:ext cx="1841430" cy="3787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1610686" y="4632755"/>
            <a:ext cx="749926" cy="369332"/>
            <a:chOff x="1610686" y="1475492"/>
            <a:chExt cx="749926" cy="369332"/>
          </a:xfrm>
        </p:grpSpPr>
        <p:sp>
          <p:nvSpPr>
            <p:cNvPr id="43" name="椭圆 42"/>
            <p:cNvSpPr/>
            <p:nvPr/>
          </p:nvSpPr>
          <p:spPr>
            <a:xfrm>
              <a:off x="2267744" y="1592606"/>
              <a:ext cx="92868" cy="10820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610686" y="1475492"/>
              <a:ext cx="657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accent3">
                      <a:lumMod val="75000"/>
                    </a:schemeClr>
                  </a:solidFill>
                </a:rPr>
                <a:t>1.1.0</a:t>
              </a:r>
              <a:endParaRPr lang="zh-CN" altLang="en-US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cxnSp>
        <p:nvCxnSpPr>
          <p:cNvPr id="46" name="直接箭头连接符 45"/>
          <p:cNvCxnSpPr/>
          <p:nvPr/>
        </p:nvCxnSpPr>
        <p:spPr>
          <a:xfrm>
            <a:off x="6038287" y="1869605"/>
            <a:ext cx="0" cy="7842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6038287" y="2657598"/>
            <a:ext cx="0" cy="8434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endCxn id="43" idx="6"/>
          </p:cNvCxnSpPr>
          <p:nvPr/>
        </p:nvCxnSpPr>
        <p:spPr>
          <a:xfrm flipH="1">
            <a:off x="2360612" y="3501008"/>
            <a:ext cx="3651249" cy="13029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68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108"/>
          <p:cNvSpPr>
            <a:spLocks noChangeArrowheads="1"/>
          </p:cNvSpPr>
          <p:nvPr/>
        </p:nvSpPr>
        <p:spPr bwMode="auto">
          <a:xfrm>
            <a:off x="2267744" y="2679060"/>
            <a:ext cx="4824536" cy="1018227"/>
          </a:xfrm>
          <a:prstGeom prst="rect">
            <a:avLst/>
          </a:prstGeom>
          <a:solidFill>
            <a:srgbClr val="8BB923"/>
          </a:solidFill>
          <a:ln w="9525">
            <a:noFill/>
            <a:miter lim="800000"/>
            <a:headEnd/>
            <a:tailEnd/>
          </a:ln>
        </p:spPr>
        <p:txBody>
          <a:bodyPr wrap="square" lIns="90170" tIns="46990" rIns="90170" bIns="46990">
            <a:spAutoFit/>
          </a:bodyPr>
          <a:lstStyle/>
          <a:p>
            <a:r>
              <a:rPr lang="en-US" altLang="zh-CN" sz="6000" b="1" dirty="0" err="1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g</a:t>
            </a:r>
            <a:r>
              <a:rPr lang="en-US" altLang="zh-CN" sz="6000" b="1" dirty="0" err="1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it</a:t>
            </a:r>
            <a:r>
              <a:rPr lang="en-US" altLang="zh-CN" sz="6000" b="1" dirty="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flow</a:t>
            </a:r>
            <a:endParaRPr lang="zh-CN" altLang="en-US" sz="6000" b="1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9" name="Freeform 6"/>
          <p:cNvSpPr>
            <a:spLocks noChangeArrowheads="1"/>
          </p:cNvSpPr>
          <p:nvPr/>
        </p:nvSpPr>
        <p:spPr bwMode="auto">
          <a:xfrm flipH="1">
            <a:off x="9525" y="2165350"/>
            <a:ext cx="1458905" cy="2252741"/>
          </a:xfrm>
          <a:custGeom>
            <a:avLst/>
            <a:gdLst>
              <a:gd name="T0" fmla="*/ 0 w 1636805"/>
              <a:gd name="T1" fmla="*/ 0 h 2527151"/>
              <a:gd name="T2" fmla="*/ 0 60000 65536"/>
              <a:gd name="T3" fmla="*/ 0 w 1636805"/>
              <a:gd name="T4" fmla="*/ 0 h 2527151"/>
              <a:gd name="T5" fmla="*/ 1636805 w 1636805"/>
              <a:gd name="T6" fmla="*/ 2527151 h 2527151"/>
            </a:gdLst>
            <a:ahLst/>
            <a:cxnLst>
              <a:cxn ang="T2">
                <a:pos x="T0" y="T1"/>
              </a:cxn>
            </a:cxnLst>
            <a:rect l="T3" t="T4" r="T5" b="T6"/>
            <a:pathLst>
              <a:path w="1636805" h="2527151">
                <a:moveTo>
                  <a:pt x="1636805" y="0"/>
                </a:moveTo>
                <a:lnTo>
                  <a:pt x="157161" y="0"/>
                </a:lnTo>
                <a:cubicBezTo>
                  <a:pt x="479113" y="297673"/>
                  <a:pt x="680524" y="725002"/>
                  <a:pt x="680524" y="1199898"/>
                </a:cubicBezTo>
                <a:cubicBezTo>
                  <a:pt x="680524" y="1746911"/>
                  <a:pt x="411976" y="2231780"/>
                  <a:pt x="0" y="2527151"/>
                </a:cubicBezTo>
                <a:lnTo>
                  <a:pt x="1636805" y="2527151"/>
                </a:lnTo>
                <a:close/>
              </a:path>
            </a:pathLst>
          </a:custGeom>
          <a:solidFill>
            <a:srgbClr val="FF9900"/>
          </a:solidFill>
          <a:ln w="9525" cmpd="sng">
            <a:noFill/>
            <a:miter lim="800000"/>
            <a:headEnd/>
            <a:tailEnd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  <p:sp>
        <p:nvSpPr>
          <p:cNvPr id="46" name="Freeform 6"/>
          <p:cNvSpPr>
            <a:spLocks noChangeArrowheads="1"/>
          </p:cNvSpPr>
          <p:nvPr/>
        </p:nvSpPr>
        <p:spPr bwMode="auto">
          <a:xfrm flipH="1">
            <a:off x="8534693" y="2165350"/>
            <a:ext cx="609307" cy="2252741"/>
          </a:xfrm>
          <a:custGeom>
            <a:avLst/>
            <a:gdLst>
              <a:gd name="T0" fmla="*/ 0 w 621232"/>
              <a:gd name="T1" fmla="*/ 0 h 2527151"/>
              <a:gd name="T2" fmla="*/ 0 60000 65536"/>
              <a:gd name="T3" fmla="*/ 0 w 621232"/>
              <a:gd name="T4" fmla="*/ 0 h 2527151"/>
              <a:gd name="T5" fmla="*/ 621232 w 621232"/>
              <a:gd name="T6" fmla="*/ 2527151 h 2527151"/>
            </a:gdLst>
            <a:ahLst/>
            <a:cxnLst>
              <a:cxn ang="T2">
                <a:pos x="T0" y="T1"/>
              </a:cxn>
            </a:cxnLst>
            <a:rect l="T3" t="T4" r="T5" b="T6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rgbClr val="FF9900"/>
          </a:solidFill>
          <a:ln w="9525" cmpd="sng">
            <a:noFill/>
            <a:miter lim="800000"/>
            <a:headEnd/>
            <a:tailEnd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  <p:sp>
        <p:nvSpPr>
          <p:cNvPr id="52" name="Freeform 6"/>
          <p:cNvSpPr>
            <a:spLocks noChangeArrowheads="1"/>
          </p:cNvSpPr>
          <p:nvPr/>
        </p:nvSpPr>
        <p:spPr bwMode="auto">
          <a:xfrm flipH="1">
            <a:off x="0" y="2165350"/>
            <a:ext cx="229236" cy="2252741"/>
          </a:xfrm>
          <a:custGeom>
            <a:avLst/>
            <a:gdLst>
              <a:gd name="T0" fmla="*/ 0 w 621232"/>
              <a:gd name="T1" fmla="*/ 0 h 2527151"/>
              <a:gd name="T2" fmla="*/ 0 60000 65536"/>
              <a:gd name="T3" fmla="*/ 0 w 621232"/>
              <a:gd name="T4" fmla="*/ 0 h 2527151"/>
              <a:gd name="T5" fmla="*/ 621232 w 621232"/>
              <a:gd name="T6" fmla="*/ 2527151 h 2527151"/>
            </a:gdLst>
            <a:ahLst/>
            <a:cxnLst>
              <a:cxn ang="T2">
                <a:pos x="T0" y="T1"/>
              </a:cxn>
            </a:cxnLst>
            <a:rect l="T3" t="T4" r="T5" b="T6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rgbClr val="FF6600"/>
          </a:solidFill>
          <a:ln w="9525" cmpd="sng">
            <a:noFill/>
            <a:miter lim="800000"/>
            <a:headEnd/>
            <a:tailEnd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28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6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 autoUpdateAnimBg="0"/>
      <p:bldP spid="39" grpId="0" bldLvl="0" animBg="1" autoUpdateAnimBg="0"/>
      <p:bldP spid="46" grpId="0" bldLvl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882429" y="989734"/>
            <a:ext cx="1008112" cy="5184576"/>
            <a:chOff x="395536" y="980728"/>
            <a:chExt cx="1008112" cy="5184576"/>
          </a:xfrm>
        </p:grpSpPr>
        <p:cxnSp>
          <p:nvCxnSpPr>
            <p:cNvPr id="12" name="直接箭头连接符 11"/>
            <p:cNvCxnSpPr/>
            <p:nvPr/>
          </p:nvCxnSpPr>
          <p:spPr>
            <a:xfrm>
              <a:off x="827584" y="1412776"/>
              <a:ext cx="0" cy="47525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395536" y="980728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master</a:t>
              </a:r>
              <a:endParaRPr lang="zh-CN" altLang="en-US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607152" y="979632"/>
            <a:ext cx="1008112" cy="5184576"/>
            <a:chOff x="395536" y="980728"/>
            <a:chExt cx="1008112" cy="5184576"/>
          </a:xfrm>
        </p:grpSpPr>
        <p:cxnSp>
          <p:nvCxnSpPr>
            <p:cNvPr id="19" name="直接箭头连接符 18"/>
            <p:cNvCxnSpPr/>
            <p:nvPr/>
          </p:nvCxnSpPr>
          <p:spPr>
            <a:xfrm>
              <a:off x="827584" y="1412776"/>
              <a:ext cx="0" cy="47525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395536" y="980728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develop</a:t>
              </a:r>
              <a:endParaRPr lang="zh-CN" altLang="en-US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240127" y="989734"/>
            <a:ext cx="1224136" cy="5184576"/>
            <a:chOff x="395536" y="980728"/>
            <a:chExt cx="1008112" cy="5184576"/>
          </a:xfrm>
        </p:grpSpPr>
        <p:cxnSp>
          <p:nvCxnSpPr>
            <p:cNvPr id="22" name="直接箭头连接符 21"/>
            <p:cNvCxnSpPr/>
            <p:nvPr/>
          </p:nvCxnSpPr>
          <p:spPr>
            <a:xfrm>
              <a:off x="827584" y="1412776"/>
              <a:ext cx="0" cy="47525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395536" y="980728"/>
              <a:ext cx="10081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feature/A</a:t>
              </a:r>
              <a:endParaRPr lang="zh-CN" altLang="en-US" dirty="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561538" y="989734"/>
            <a:ext cx="1420751" cy="5184576"/>
            <a:chOff x="395536" y="980728"/>
            <a:chExt cx="1008112" cy="5184576"/>
          </a:xfrm>
        </p:grpSpPr>
        <p:cxnSp>
          <p:nvCxnSpPr>
            <p:cNvPr id="25" name="直接箭头连接符 24"/>
            <p:cNvCxnSpPr/>
            <p:nvPr/>
          </p:nvCxnSpPr>
          <p:spPr>
            <a:xfrm>
              <a:off x="827584" y="1412776"/>
              <a:ext cx="0" cy="47525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395536" y="980728"/>
              <a:ext cx="10081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release/1.1.0</a:t>
              </a:r>
              <a:endParaRPr lang="zh-CN" altLang="en-US" dirty="0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62894" y="979632"/>
            <a:ext cx="1420751" cy="5184576"/>
            <a:chOff x="395536" y="980728"/>
            <a:chExt cx="1008112" cy="5184576"/>
          </a:xfrm>
        </p:grpSpPr>
        <p:cxnSp>
          <p:nvCxnSpPr>
            <p:cNvPr id="31" name="直接箭头连接符 30"/>
            <p:cNvCxnSpPr/>
            <p:nvPr/>
          </p:nvCxnSpPr>
          <p:spPr>
            <a:xfrm>
              <a:off x="827584" y="1412776"/>
              <a:ext cx="0" cy="47525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395536" y="980728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hotfix/1.0.1</a:t>
              </a:r>
              <a:endParaRPr lang="zh-CN" altLang="en-US" dirty="0"/>
            </a:p>
          </p:txBody>
        </p:sp>
      </p:grpSp>
      <p:cxnSp>
        <p:nvCxnSpPr>
          <p:cNvPr id="3" name="直接箭头连接符 2"/>
          <p:cNvCxnSpPr/>
          <p:nvPr/>
        </p:nvCxnSpPr>
        <p:spPr>
          <a:xfrm>
            <a:off x="2314178" y="1641594"/>
            <a:ext cx="3697683" cy="2160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1610686" y="1475492"/>
            <a:ext cx="749926" cy="369332"/>
            <a:chOff x="1610686" y="1475492"/>
            <a:chExt cx="749926" cy="369332"/>
          </a:xfrm>
        </p:grpSpPr>
        <p:sp>
          <p:nvSpPr>
            <p:cNvPr id="4" name="椭圆 3"/>
            <p:cNvSpPr/>
            <p:nvPr/>
          </p:nvSpPr>
          <p:spPr>
            <a:xfrm>
              <a:off x="2267744" y="1592606"/>
              <a:ext cx="92868" cy="10820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610686" y="1475492"/>
              <a:ext cx="657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accent3">
                      <a:lumMod val="75000"/>
                    </a:schemeClr>
                  </a:solidFill>
                </a:rPr>
                <a:t>1.0.0</a:t>
              </a:r>
              <a:endParaRPr lang="zh-CN" altLang="en-US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cxnSp>
        <p:nvCxnSpPr>
          <p:cNvPr id="8" name="直接箭头连接符 7"/>
          <p:cNvCxnSpPr/>
          <p:nvPr/>
        </p:nvCxnSpPr>
        <p:spPr>
          <a:xfrm>
            <a:off x="6039200" y="1869605"/>
            <a:ext cx="1725557" cy="1985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6039201" y="3154241"/>
            <a:ext cx="1725556" cy="3280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4" idx="3"/>
          </p:cNvCxnSpPr>
          <p:nvPr/>
        </p:nvCxnSpPr>
        <p:spPr>
          <a:xfrm flipH="1">
            <a:off x="771786" y="1684962"/>
            <a:ext cx="1509558" cy="2838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771786" y="2509873"/>
            <a:ext cx="1557216" cy="1440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771785" y="2420888"/>
            <a:ext cx="5307411" cy="2160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5" name="组合 34"/>
          <p:cNvGrpSpPr/>
          <p:nvPr/>
        </p:nvGrpSpPr>
        <p:grpSpPr>
          <a:xfrm>
            <a:off x="1575686" y="2490240"/>
            <a:ext cx="749926" cy="369332"/>
            <a:chOff x="1610686" y="1475492"/>
            <a:chExt cx="749926" cy="369332"/>
          </a:xfrm>
        </p:grpSpPr>
        <p:sp>
          <p:nvSpPr>
            <p:cNvPr id="36" name="椭圆 35"/>
            <p:cNvSpPr/>
            <p:nvPr/>
          </p:nvSpPr>
          <p:spPr>
            <a:xfrm>
              <a:off x="2267744" y="1592606"/>
              <a:ext cx="92868" cy="10820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610686" y="1475492"/>
              <a:ext cx="657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accent3">
                      <a:lumMod val="75000"/>
                    </a:schemeClr>
                  </a:solidFill>
                </a:rPr>
                <a:t>1.0.1</a:t>
              </a:r>
              <a:endParaRPr lang="zh-CN" altLang="en-US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cxnSp>
        <p:nvCxnSpPr>
          <p:cNvPr id="39" name="直接箭头连接符 38"/>
          <p:cNvCxnSpPr/>
          <p:nvPr/>
        </p:nvCxnSpPr>
        <p:spPr>
          <a:xfrm flipH="1">
            <a:off x="4170431" y="3482292"/>
            <a:ext cx="1841430" cy="3787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>
            <a:off x="2321589" y="4452148"/>
            <a:ext cx="1841430" cy="3787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1610686" y="4632755"/>
            <a:ext cx="749926" cy="369332"/>
            <a:chOff x="1610686" y="1475492"/>
            <a:chExt cx="749926" cy="369332"/>
          </a:xfrm>
        </p:grpSpPr>
        <p:sp>
          <p:nvSpPr>
            <p:cNvPr id="43" name="椭圆 42"/>
            <p:cNvSpPr/>
            <p:nvPr/>
          </p:nvSpPr>
          <p:spPr>
            <a:xfrm>
              <a:off x="2267744" y="1592606"/>
              <a:ext cx="92868" cy="10820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610686" y="1475492"/>
              <a:ext cx="657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accent3">
                      <a:lumMod val="75000"/>
                    </a:schemeClr>
                  </a:solidFill>
                </a:rPr>
                <a:t>1.1.0</a:t>
              </a:r>
              <a:endParaRPr lang="zh-CN" altLang="en-US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cxnSp>
        <p:nvCxnSpPr>
          <p:cNvPr id="46" name="直接箭头连接符 45"/>
          <p:cNvCxnSpPr/>
          <p:nvPr/>
        </p:nvCxnSpPr>
        <p:spPr>
          <a:xfrm>
            <a:off x="6038287" y="1869605"/>
            <a:ext cx="0" cy="7842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6038287" y="2657598"/>
            <a:ext cx="0" cy="8434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endCxn id="43" idx="6"/>
          </p:cNvCxnSpPr>
          <p:nvPr/>
        </p:nvCxnSpPr>
        <p:spPr>
          <a:xfrm flipH="1">
            <a:off x="2360612" y="3501008"/>
            <a:ext cx="3651249" cy="13029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221020" y="1554053"/>
            <a:ext cx="2600648" cy="414805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solidFill>
                  <a:schemeClr val="bg1"/>
                </a:solidFill>
              </a:rPr>
              <a:t>git</a:t>
            </a:r>
            <a:r>
              <a:rPr lang="en-US" altLang="zh-CN" sz="2000" dirty="0" smtClean="0">
                <a:solidFill>
                  <a:schemeClr val="bg1"/>
                </a:solidFill>
              </a:rPr>
              <a:t> flow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feature start</a:t>
            </a:r>
            <a:r>
              <a:rPr lang="en-US" altLang="zh-CN" sz="2000" dirty="0" smtClean="0">
                <a:solidFill>
                  <a:schemeClr val="bg1"/>
                </a:solidFill>
              </a:rPr>
              <a:t> A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236220" y="3373139"/>
            <a:ext cx="2800276" cy="40011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solidFill>
                  <a:schemeClr val="bg1"/>
                </a:solidFill>
              </a:rPr>
              <a:t>git</a:t>
            </a:r>
            <a:r>
              <a:rPr lang="en-US" altLang="zh-CN" sz="2000" dirty="0" smtClean="0">
                <a:solidFill>
                  <a:schemeClr val="bg1"/>
                </a:solidFill>
              </a:rPr>
              <a:t> flow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feature finish</a:t>
            </a:r>
            <a:r>
              <a:rPr lang="en-US" altLang="zh-CN" sz="2000" dirty="0" smtClean="0">
                <a:solidFill>
                  <a:schemeClr val="bg1"/>
                </a:solidFill>
              </a:rPr>
              <a:t> A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079529" y="1812556"/>
            <a:ext cx="2887375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solidFill>
                  <a:schemeClr val="bg1"/>
                </a:solidFill>
              </a:rPr>
              <a:t>git</a:t>
            </a:r>
            <a:r>
              <a:rPr lang="en-US" altLang="zh-CN" sz="2000" dirty="0" smtClean="0">
                <a:solidFill>
                  <a:schemeClr val="bg1"/>
                </a:solidFill>
              </a:rPr>
              <a:t> flow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hotfix start</a:t>
            </a:r>
            <a:r>
              <a:rPr lang="en-US" altLang="zh-CN" sz="2000" dirty="0" smtClean="0">
                <a:solidFill>
                  <a:schemeClr val="bg1"/>
                </a:solidFill>
              </a:rPr>
              <a:t> 1.0.1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086160" y="2782285"/>
            <a:ext cx="2880743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solidFill>
                  <a:schemeClr val="bg1"/>
                </a:solidFill>
              </a:rPr>
              <a:t>git</a:t>
            </a:r>
            <a:r>
              <a:rPr lang="en-US" altLang="zh-CN" sz="2000" dirty="0" smtClean="0">
                <a:solidFill>
                  <a:schemeClr val="bg1"/>
                </a:solidFill>
              </a:rPr>
              <a:t> flow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hotfix finish </a:t>
            </a:r>
            <a:r>
              <a:rPr lang="en-US" altLang="zh-CN" sz="2000" dirty="0" smtClean="0">
                <a:solidFill>
                  <a:schemeClr val="bg1"/>
                </a:solidFill>
              </a:rPr>
              <a:t>1.0.1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006411" y="3158689"/>
            <a:ext cx="2902391" cy="40011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solidFill>
                  <a:schemeClr val="bg1"/>
                </a:solidFill>
              </a:rPr>
              <a:t>git</a:t>
            </a:r>
            <a:r>
              <a:rPr lang="en-US" altLang="zh-CN" sz="2000" dirty="0" smtClean="0">
                <a:solidFill>
                  <a:schemeClr val="bg1"/>
                </a:solidFill>
              </a:rPr>
              <a:t> flow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release start 1.1.0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437304" y="4888975"/>
            <a:ext cx="3169848" cy="40011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solidFill>
                  <a:schemeClr val="bg1"/>
                </a:solidFill>
              </a:rPr>
              <a:t>git</a:t>
            </a:r>
            <a:r>
              <a:rPr lang="en-US" altLang="zh-CN" sz="2000" dirty="0" smtClean="0">
                <a:solidFill>
                  <a:schemeClr val="bg1"/>
                </a:solidFill>
              </a:rPr>
              <a:t> flow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release finish 1.1.0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96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8" grpId="0" animBg="1"/>
      <p:bldP spid="38" grpId="1" animBg="1"/>
      <p:bldP spid="41" grpId="0" animBg="1"/>
      <p:bldP spid="41" grpId="1" animBg="1"/>
      <p:bldP spid="45" grpId="0" animBg="1"/>
      <p:bldP spid="45" grpId="1" animBg="1"/>
      <p:bldP spid="47" grpId="0" animBg="1"/>
      <p:bldP spid="47" grpId="1" animBg="1"/>
      <p:bldP spid="49" grpId="0" animBg="1"/>
      <p:bldP spid="49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 noChangeArrowheads="1"/>
          </p:cNvSpPr>
          <p:nvPr/>
        </p:nvSpPr>
        <p:spPr bwMode="auto">
          <a:xfrm flipH="1">
            <a:off x="257173" y="2165350"/>
            <a:ext cx="8886825" cy="2055738"/>
          </a:xfrm>
          <a:custGeom>
            <a:avLst/>
            <a:gdLst>
              <a:gd name="T0" fmla="*/ 0 w 621232"/>
              <a:gd name="T1" fmla="*/ 0 h 2527151"/>
              <a:gd name="T2" fmla="*/ 0 60000 65536"/>
              <a:gd name="T3" fmla="*/ 0 w 621232"/>
              <a:gd name="T4" fmla="*/ 0 h 2527151"/>
              <a:gd name="T5" fmla="*/ 621232 w 621232"/>
              <a:gd name="T6" fmla="*/ 2527151 h 2527151"/>
            </a:gdLst>
            <a:ahLst/>
            <a:cxnLst>
              <a:cxn ang="T2">
                <a:pos x="T0" y="T1"/>
              </a:cxn>
            </a:cxnLst>
            <a:rect l="T3" t="T4" r="T5" b="T6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rgbClr val="8BB923"/>
          </a:solidFill>
          <a:ln w="9525" cmpd="sng">
            <a:noFill/>
            <a:miter lim="800000"/>
            <a:headEnd/>
            <a:tailEnd/>
          </a:ln>
        </p:spPr>
        <p:txBody>
          <a:bodyPr lIns="90170" tIns="46990" rIns="90170" bIns="46990"/>
          <a:lstStyle/>
          <a:p>
            <a:endParaRPr lang="zh-CN" altLang="zh-CN" dirty="0">
              <a:solidFill>
                <a:srgbClr val="C4261D"/>
              </a:solidFill>
              <a:sym typeface="Arial" pitchFamily="34" charset="0"/>
            </a:endParaRPr>
          </a:p>
        </p:txBody>
      </p:sp>
      <p:sp>
        <p:nvSpPr>
          <p:cNvPr id="8" name="Freeform 6"/>
          <p:cNvSpPr>
            <a:spLocks noChangeArrowheads="1"/>
          </p:cNvSpPr>
          <p:nvPr/>
        </p:nvSpPr>
        <p:spPr bwMode="auto">
          <a:xfrm flipH="1">
            <a:off x="-1" y="2165350"/>
            <a:ext cx="257175" cy="2055738"/>
          </a:xfrm>
          <a:custGeom>
            <a:avLst/>
            <a:gdLst>
              <a:gd name="T0" fmla="*/ 0 w 621232"/>
              <a:gd name="T1" fmla="*/ 0 h 2527151"/>
              <a:gd name="T2" fmla="*/ 0 60000 65536"/>
              <a:gd name="T3" fmla="*/ 0 w 621232"/>
              <a:gd name="T4" fmla="*/ 0 h 2527151"/>
              <a:gd name="T5" fmla="*/ 621232 w 621232"/>
              <a:gd name="T6" fmla="*/ 2527151 h 2527151"/>
            </a:gdLst>
            <a:ahLst/>
            <a:cxnLst>
              <a:cxn ang="T2">
                <a:pos x="T0" y="T1"/>
              </a:cxn>
            </a:cxnLst>
            <a:rect l="T3" t="T4" r="T5" b="T6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rgbClr val="92D050"/>
          </a:solidFill>
          <a:ln w="9525" cmpd="sng">
            <a:noFill/>
            <a:miter lim="800000"/>
            <a:headEnd/>
            <a:tailEnd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99792" y="2588701"/>
            <a:ext cx="38779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谢谢观赏</a:t>
            </a:r>
            <a:endParaRPr lang="zh-CN" altLang="en-US" sz="72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5"/>
          <p:cNvSpPr>
            <a:spLocks noChangeArrowheads="1"/>
          </p:cNvSpPr>
          <p:nvPr/>
        </p:nvSpPr>
        <p:spPr bwMode="auto">
          <a:xfrm>
            <a:off x="3059832" y="1484784"/>
            <a:ext cx="589356" cy="4060776"/>
          </a:xfrm>
          <a:custGeom>
            <a:avLst/>
            <a:gdLst>
              <a:gd name="T0" fmla="*/ 0 w 1049"/>
              <a:gd name="T1" fmla="*/ 0 h 7451"/>
              <a:gd name="T2" fmla="*/ 1049 w 1049"/>
              <a:gd name="T3" fmla="*/ 3726 h 7451"/>
              <a:gd name="T4" fmla="*/ 0 w 1049"/>
              <a:gd name="T5" fmla="*/ 7451 h 7451"/>
              <a:gd name="T6" fmla="*/ 0 60000 65536"/>
              <a:gd name="T7" fmla="*/ 0 60000 65536"/>
              <a:gd name="T8" fmla="*/ 0 60000 65536"/>
              <a:gd name="T9" fmla="*/ 0 w 1049"/>
              <a:gd name="T10" fmla="*/ 0 h 7451"/>
              <a:gd name="T11" fmla="*/ 1049 w 1049"/>
              <a:gd name="T12" fmla="*/ 7451 h 745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49" h="7451">
                <a:moveTo>
                  <a:pt x="0" y="0"/>
                </a:moveTo>
                <a:cubicBezTo>
                  <a:pt x="665" y="1085"/>
                  <a:pt x="1049" y="2360"/>
                  <a:pt x="1049" y="3726"/>
                </a:cubicBezTo>
                <a:cubicBezTo>
                  <a:pt x="1049" y="5091"/>
                  <a:pt x="665" y="6367"/>
                  <a:pt x="0" y="7451"/>
                </a:cubicBezTo>
              </a:path>
            </a:pathLst>
          </a:custGeom>
          <a:noFill/>
          <a:ln w="10" cap="flat" cmpd="sng">
            <a:solidFill>
              <a:srgbClr val="2E2C2C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  <p:grpSp>
        <p:nvGrpSpPr>
          <p:cNvPr id="18" name="组合 105"/>
          <p:cNvGrpSpPr>
            <a:grpSpLocks/>
          </p:cNvGrpSpPr>
          <p:nvPr/>
        </p:nvGrpSpPr>
        <p:grpSpPr bwMode="auto">
          <a:xfrm>
            <a:off x="3563888" y="1849195"/>
            <a:ext cx="3518795" cy="471484"/>
            <a:chOff x="0" y="0"/>
            <a:chExt cx="4833680" cy="648258"/>
          </a:xfrm>
        </p:grpSpPr>
        <p:sp>
          <p:nvSpPr>
            <p:cNvPr id="19" name="Freeform 13"/>
            <p:cNvSpPr>
              <a:spLocks noChangeArrowheads="1"/>
            </p:cNvSpPr>
            <p:nvPr/>
          </p:nvSpPr>
          <p:spPr bwMode="auto">
            <a:xfrm>
              <a:off x="0" y="0"/>
              <a:ext cx="4833680" cy="648258"/>
            </a:xfrm>
            <a:custGeom>
              <a:avLst/>
              <a:gdLst>
                <a:gd name="T0" fmla="*/ 10 w 7091"/>
                <a:gd name="T1" fmla="*/ 0 h 933"/>
                <a:gd name="T2" fmla="*/ 6624 w 7091"/>
                <a:gd name="T3" fmla="*/ 0 h 933"/>
                <a:gd name="T4" fmla="*/ 7091 w 7091"/>
                <a:gd name="T5" fmla="*/ 466 h 933"/>
                <a:gd name="T6" fmla="*/ 7091 w 7091"/>
                <a:gd name="T7" fmla="*/ 466 h 933"/>
                <a:gd name="T8" fmla="*/ 6624 w 7091"/>
                <a:gd name="T9" fmla="*/ 933 h 933"/>
                <a:gd name="T10" fmla="*/ 10 w 7091"/>
                <a:gd name="T11" fmla="*/ 933 h 933"/>
                <a:gd name="T12" fmla="*/ 0 w 7091"/>
                <a:gd name="T13" fmla="*/ 933 h 933"/>
                <a:gd name="T14" fmla="*/ 192 w 7091"/>
                <a:gd name="T15" fmla="*/ 466 h 933"/>
                <a:gd name="T16" fmla="*/ 0 w 7091"/>
                <a:gd name="T17" fmla="*/ 0 h 933"/>
                <a:gd name="T18" fmla="*/ 10 w 7091"/>
                <a:gd name="T19" fmla="*/ 0 h 93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091"/>
                <a:gd name="T31" fmla="*/ 0 h 933"/>
                <a:gd name="T32" fmla="*/ 7091 w 7091"/>
                <a:gd name="T33" fmla="*/ 933 h 93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091" h="933">
                  <a:moveTo>
                    <a:pt x="10" y="0"/>
                  </a:moveTo>
                  <a:lnTo>
                    <a:pt x="6624" y="0"/>
                  </a:lnTo>
                  <a:cubicBezTo>
                    <a:pt x="6881" y="0"/>
                    <a:pt x="7091" y="210"/>
                    <a:pt x="7091" y="466"/>
                  </a:cubicBezTo>
                  <a:lnTo>
                    <a:pt x="7091" y="466"/>
                  </a:lnTo>
                  <a:cubicBezTo>
                    <a:pt x="7091" y="723"/>
                    <a:pt x="6881" y="933"/>
                    <a:pt x="6624" y="933"/>
                  </a:cubicBezTo>
                  <a:lnTo>
                    <a:pt x="10" y="933"/>
                  </a:lnTo>
                  <a:cubicBezTo>
                    <a:pt x="7" y="933"/>
                    <a:pt x="4" y="933"/>
                    <a:pt x="0" y="933"/>
                  </a:cubicBezTo>
                  <a:cubicBezTo>
                    <a:pt x="119" y="813"/>
                    <a:pt x="192" y="648"/>
                    <a:pt x="192" y="466"/>
                  </a:cubicBezTo>
                  <a:cubicBezTo>
                    <a:pt x="192" y="284"/>
                    <a:pt x="119" y="120"/>
                    <a:pt x="0" y="0"/>
                  </a:cubicBezTo>
                  <a:cubicBezTo>
                    <a:pt x="4" y="0"/>
                    <a:pt x="7" y="0"/>
                    <a:pt x="10" y="0"/>
                  </a:cubicBezTo>
                  <a:close/>
                </a:path>
              </a:pathLst>
            </a:custGeom>
            <a:solidFill>
              <a:srgbClr val="8BB923"/>
            </a:solidFill>
            <a:ln w="9525" cmpd="sng">
              <a:noFill/>
              <a:bevel/>
              <a:headEnd/>
              <a:tailEnd/>
            </a:ln>
          </p:spPr>
          <p:txBody>
            <a:bodyPr lIns="90170" tIns="46990" rIns="90170" bIns="46990"/>
            <a:lstStyle/>
            <a:p>
              <a:endParaRPr lang="zh-CN" altLang="zh-CN">
                <a:solidFill>
                  <a:srgbClr val="C4261D"/>
                </a:solidFill>
                <a:sym typeface="Arial" pitchFamily="34" charset="0"/>
              </a:endParaRPr>
            </a:p>
          </p:txBody>
        </p:sp>
        <p:sp>
          <p:nvSpPr>
            <p:cNvPr id="20" name="Freeform 15"/>
            <p:cNvSpPr>
              <a:spLocks noEditPoints="1" noChangeArrowheads="1"/>
            </p:cNvSpPr>
            <p:nvPr/>
          </p:nvSpPr>
          <p:spPr bwMode="auto">
            <a:xfrm>
              <a:off x="4326709" y="182842"/>
              <a:ext cx="279250" cy="285899"/>
            </a:xfrm>
            <a:custGeom>
              <a:avLst/>
              <a:gdLst>
                <a:gd name="T0" fmla="*/ 224 w 411"/>
                <a:gd name="T1" fmla="*/ 346 h 411"/>
                <a:gd name="T2" fmla="*/ 193 w 411"/>
                <a:gd name="T3" fmla="*/ 320 h 411"/>
                <a:gd name="T4" fmla="*/ 272 w 411"/>
                <a:gd name="T5" fmla="*/ 227 h 411"/>
                <a:gd name="T6" fmla="*/ 67 w 411"/>
                <a:gd name="T7" fmla="*/ 227 h 411"/>
                <a:gd name="T8" fmla="*/ 67 w 411"/>
                <a:gd name="T9" fmla="*/ 183 h 411"/>
                <a:gd name="T10" fmla="*/ 272 w 411"/>
                <a:gd name="T11" fmla="*/ 183 h 411"/>
                <a:gd name="T12" fmla="*/ 193 w 411"/>
                <a:gd name="T13" fmla="*/ 91 h 411"/>
                <a:gd name="T14" fmla="*/ 224 w 411"/>
                <a:gd name="T15" fmla="*/ 64 h 411"/>
                <a:gd name="T16" fmla="*/ 345 w 411"/>
                <a:gd name="T17" fmla="*/ 205 h 411"/>
                <a:gd name="T18" fmla="*/ 224 w 411"/>
                <a:gd name="T19" fmla="*/ 346 h 411"/>
                <a:gd name="T20" fmla="*/ 206 w 411"/>
                <a:gd name="T21" fmla="*/ 0 h 411"/>
                <a:gd name="T22" fmla="*/ 411 w 411"/>
                <a:gd name="T23" fmla="*/ 205 h 411"/>
                <a:gd name="T24" fmla="*/ 206 w 411"/>
                <a:gd name="T25" fmla="*/ 411 h 411"/>
                <a:gd name="T26" fmla="*/ 0 w 411"/>
                <a:gd name="T27" fmla="*/ 205 h 411"/>
                <a:gd name="T28" fmla="*/ 206 w 411"/>
                <a:gd name="T29" fmla="*/ 0 h 411"/>
                <a:gd name="T30" fmla="*/ 206 w 411"/>
                <a:gd name="T31" fmla="*/ 26 h 411"/>
                <a:gd name="T32" fmla="*/ 385 w 411"/>
                <a:gd name="T33" fmla="*/ 205 h 411"/>
                <a:gd name="T34" fmla="*/ 206 w 411"/>
                <a:gd name="T35" fmla="*/ 385 h 411"/>
                <a:gd name="T36" fmla="*/ 27 w 411"/>
                <a:gd name="T37" fmla="*/ 205 h 411"/>
                <a:gd name="T38" fmla="*/ 206 w 411"/>
                <a:gd name="T39" fmla="*/ 26 h 41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11"/>
                <a:gd name="T61" fmla="*/ 0 h 411"/>
                <a:gd name="T62" fmla="*/ 411 w 411"/>
                <a:gd name="T63" fmla="*/ 411 h 41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11" h="411">
                  <a:moveTo>
                    <a:pt x="224" y="346"/>
                  </a:moveTo>
                  <a:lnTo>
                    <a:pt x="193" y="320"/>
                  </a:lnTo>
                  <a:lnTo>
                    <a:pt x="272" y="227"/>
                  </a:lnTo>
                  <a:lnTo>
                    <a:pt x="67" y="227"/>
                  </a:lnTo>
                  <a:lnTo>
                    <a:pt x="67" y="183"/>
                  </a:lnTo>
                  <a:lnTo>
                    <a:pt x="272" y="183"/>
                  </a:lnTo>
                  <a:lnTo>
                    <a:pt x="193" y="91"/>
                  </a:lnTo>
                  <a:lnTo>
                    <a:pt x="224" y="64"/>
                  </a:lnTo>
                  <a:lnTo>
                    <a:pt x="345" y="205"/>
                  </a:lnTo>
                  <a:lnTo>
                    <a:pt x="224" y="346"/>
                  </a:lnTo>
                  <a:close/>
                  <a:moveTo>
                    <a:pt x="206" y="0"/>
                  </a:moveTo>
                  <a:cubicBezTo>
                    <a:pt x="319" y="0"/>
                    <a:pt x="411" y="92"/>
                    <a:pt x="411" y="205"/>
                  </a:cubicBezTo>
                  <a:cubicBezTo>
                    <a:pt x="411" y="319"/>
                    <a:pt x="319" y="411"/>
                    <a:pt x="206" y="411"/>
                  </a:cubicBezTo>
                  <a:cubicBezTo>
                    <a:pt x="92" y="411"/>
                    <a:pt x="0" y="319"/>
                    <a:pt x="0" y="205"/>
                  </a:cubicBezTo>
                  <a:cubicBezTo>
                    <a:pt x="0" y="92"/>
                    <a:pt x="92" y="0"/>
                    <a:pt x="206" y="0"/>
                  </a:cubicBezTo>
                  <a:close/>
                  <a:moveTo>
                    <a:pt x="206" y="26"/>
                  </a:moveTo>
                  <a:cubicBezTo>
                    <a:pt x="305" y="26"/>
                    <a:pt x="385" y="106"/>
                    <a:pt x="385" y="205"/>
                  </a:cubicBezTo>
                  <a:cubicBezTo>
                    <a:pt x="385" y="304"/>
                    <a:pt x="305" y="385"/>
                    <a:pt x="206" y="385"/>
                  </a:cubicBezTo>
                  <a:cubicBezTo>
                    <a:pt x="107" y="385"/>
                    <a:pt x="27" y="304"/>
                    <a:pt x="27" y="205"/>
                  </a:cubicBezTo>
                  <a:cubicBezTo>
                    <a:pt x="27" y="106"/>
                    <a:pt x="107" y="26"/>
                    <a:pt x="206" y="26"/>
                  </a:cubicBezTo>
                  <a:close/>
                </a:path>
              </a:pathLst>
            </a:custGeom>
            <a:solidFill>
              <a:srgbClr val="8BB923"/>
            </a:solidFill>
            <a:ln w="9525" cmpd="sng">
              <a:noFill/>
              <a:bevel/>
              <a:headEnd/>
              <a:tailEnd/>
            </a:ln>
          </p:spPr>
          <p:txBody>
            <a:bodyPr lIns="90170" tIns="46990" rIns="90170" bIns="46990"/>
            <a:lstStyle/>
            <a:p>
              <a:endParaRPr lang="zh-CN" altLang="zh-CN">
                <a:solidFill>
                  <a:srgbClr val="C4261D"/>
                </a:solidFill>
                <a:sym typeface="Arial" pitchFamily="34" charset="0"/>
              </a:endParaRPr>
            </a:p>
          </p:txBody>
        </p:sp>
      </p:grpSp>
      <p:sp>
        <p:nvSpPr>
          <p:cNvPr id="22" name="Oval 12"/>
          <p:cNvSpPr>
            <a:spLocks noChangeArrowheads="1"/>
          </p:cNvSpPr>
          <p:nvPr/>
        </p:nvSpPr>
        <p:spPr bwMode="auto">
          <a:xfrm>
            <a:off x="3059832" y="1826549"/>
            <a:ext cx="513086" cy="522331"/>
          </a:xfrm>
          <a:prstGeom prst="ellipse">
            <a:avLst/>
          </a:prstGeom>
          <a:solidFill>
            <a:srgbClr val="8BB923"/>
          </a:solidFill>
          <a:ln w="9525" cmpd="sng">
            <a:noFill/>
            <a:bevel/>
            <a:headEnd/>
            <a:tailEnd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  <p:sp>
        <p:nvSpPr>
          <p:cNvPr id="23" name="TextBox 111"/>
          <p:cNvSpPr>
            <a:spLocks noChangeArrowheads="1"/>
          </p:cNvSpPr>
          <p:nvPr/>
        </p:nvSpPr>
        <p:spPr bwMode="auto">
          <a:xfrm>
            <a:off x="3112091" y="1844824"/>
            <a:ext cx="3385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</a:p>
        </p:txBody>
      </p:sp>
      <p:grpSp>
        <p:nvGrpSpPr>
          <p:cNvPr id="24" name="组合 112"/>
          <p:cNvGrpSpPr>
            <a:grpSpLocks/>
          </p:cNvGrpSpPr>
          <p:nvPr/>
        </p:nvGrpSpPr>
        <p:grpSpPr bwMode="auto">
          <a:xfrm>
            <a:off x="3779912" y="2713291"/>
            <a:ext cx="3518797" cy="472640"/>
            <a:chOff x="0" y="0"/>
            <a:chExt cx="4833680" cy="648258"/>
          </a:xfrm>
        </p:grpSpPr>
        <p:sp>
          <p:nvSpPr>
            <p:cNvPr id="25" name="Freeform 13"/>
            <p:cNvSpPr>
              <a:spLocks noChangeArrowheads="1"/>
            </p:cNvSpPr>
            <p:nvPr/>
          </p:nvSpPr>
          <p:spPr bwMode="auto">
            <a:xfrm>
              <a:off x="0" y="0"/>
              <a:ext cx="4833680" cy="648258"/>
            </a:xfrm>
            <a:custGeom>
              <a:avLst/>
              <a:gdLst>
                <a:gd name="T0" fmla="*/ 10 w 7091"/>
                <a:gd name="T1" fmla="*/ 0 h 933"/>
                <a:gd name="T2" fmla="*/ 6624 w 7091"/>
                <a:gd name="T3" fmla="*/ 0 h 933"/>
                <a:gd name="T4" fmla="*/ 7091 w 7091"/>
                <a:gd name="T5" fmla="*/ 466 h 933"/>
                <a:gd name="T6" fmla="*/ 7091 w 7091"/>
                <a:gd name="T7" fmla="*/ 466 h 933"/>
                <a:gd name="T8" fmla="*/ 6624 w 7091"/>
                <a:gd name="T9" fmla="*/ 933 h 933"/>
                <a:gd name="T10" fmla="*/ 10 w 7091"/>
                <a:gd name="T11" fmla="*/ 933 h 933"/>
                <a:gd name="T12" fmla="*/ 0 w 7091"/>
                <a:gd name="T13" fmla="*/ 933 h 933"/>
                <a:gd name="T14" fmla="*/ 192 w 7091"/>
                <a:gd name="T15" fmla="*/ 466 h 933"/>
                <a:gd name="T16" fmla="*/ 0 w 7091"/>
                <a:gd name="T17" fmla="*/ 0 h 933"/>
                <a:gd name="T18" fmla="*/ 10 w 7091"/>
                <a:gd name="T19" fmla="*/ 0 h 93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091"/>
                <a:gd name="T31" fmla="*/ 0 h 933"/>
                <a:gd name="T32" fmla="*/ 7091 w 7091"/>
                <a:gd name="T33" fmla="*/ 933 h 93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091" h="933">
                  <a:moveTo>
                    <a:pt x="10" y="0"/>
                  </a:moveTo>
                  <a:lnTo>
                    <a:pt x="6624" y="0"/>
                  </a:lnTo>
                  <a:cubicBezTo>
                    <a:pt x="6881" y="0"/>
                    <a:pt x="7091" y="210"/>
                    <a:pt x="7091" y="466"/>
                  </a:cubicBezTo>
                  <a:lnTo>
                    <a:pt x="7091" y="466"/>
                  </a:lnTo>
                  <a:cubicBezTo>
                    <a:pt x="7091" y="723"/>
                    <a:pt x="6881" y="933"/>
                    <a:pt x="6624" y="933"/>
                  </a:cubicBezTo>
                  <a:lnTo>
                    <a:pt x="10" y="933"/>
                  </a:lnTo>
                  <a:cubicBezTo>
                    <a:pt x="7" y="933"/>
                    <a:pt x="4" y="933"/>
                    <a:pt x="0" y="933"/>
                  </a:cubicBezTo>
                  <a:cubicBezTo>
                    <a:pt x="119" y="813"/>
                    <a:pt x="192" y="648"/>
                    <a:pt x="192" y="466"/>
                  </a:cubicBezTo>
                  <a:cubicBezTo>
                    <a:pt x="192" y="284"/>
                    <a:pt x="119" y="120"/>
                    <a:pt x="0" y="0"/>
                  </a:cubicBezTo>
                  <a:cubicBezTo>
                    <a:pt x="4" y="0"/>
                    <a:pt x="7" y="0"/>
                    <a:pt x="10" y="0"/>
                  </a:cubicBezTo>
                  <a:close/>
                </a:path>
              </a:pathLst>
            </a:custGeom>
            <a:solidFill>
              <a:srgbClr val="8BB923"/>
            </a:solidFill>
            <a:ln w="9525" cmpd="sng">
              <a:noFill/>
              <a:bevel/>
              <a:headEnd/>
              <a:tailEnd/>
            </a:ln>
          </p:spPr>
          <p:txBody>
            <a:bodyPr lIns="90170" tIns="46990" rIns="90170" bIns="46990"/>
            <a:lstStyle/>
            <a:p>
              <a:endParaRPr lang="zh-CN" altLang="zh-CN">
                <a:solidFill>
                  <a:srgbClr val="C4261D"/>
                </a:solidFill>
                <a:sym typeface="Arial" pitchFamily="34" charset="0"/>
              </a:endParaRPr>
            </a:p>
          </p:txBody>
        </p:sp>
        <p:sp>
          <p:nvSpPr>
            <p:cNvPr id="26" name="Freeform 15"/>
            <p:cNvSpPr>
              <a:spLocks noEditPoints="1" noChangeArrowheads="1"/>
            </p:cNvSpPr>
            <p:nvPr/>
          </p:nvSpPr>
          <p:spPr bwMode="auto">
            <a:xfrm>
              <a:off x="4326709" y="182842"/>
              <a:ext cx="279250" cy="285899"/>
            </a:xfrm>
            <a:custGeom>
              <a:avLst/>
              <a:gdLst>
                <a:gd name="T0" fmla="*/ 224 w 411"/>
                <a:gd name="T1" fmla="*/ 346 h 411"/>
                <a:gd name="T2" fmla="*/ 193 w 411"/>
                <a:gd name="T3" fmla="*/ 320 h 411"/>
                <a:gd name="T4" fmla="*/ 272 w 411"/>
                <a:gd name="T5" fmla="*/ 227 h 411"/>
                <a:gd name="T6" fmla="*/ 67 w 411"/>
                <a:gd name="T7" fmla="*/ 227 h 411"/>
                <a:gd name="T8" fmla="*/ 67 w 411"/>
                <a:gd name="T9" fmla="*/ 183 h 411"/>
                <a:gd name="T10" fmla="*/ 272 w 411"/>
                <a:gd name="T11" fmla="*/ 183 h 411"/>
                <a:gd name="T12" fmla="*/ 193 w 411"/>
                <a:gd name="T13" fmla="*/ 91 h 411"/>
                <a:gd name="T14" fmla="*/ 224 w 411"/>
                <a:gd name="T15" fmla="*/ 64 h 411"/>
                <a:gd name="T16" fmla="*/ 345 w 411"/>
                <a:gd name="T17" fmla="*/ 205 h 411"/>
                <a:gd name="T18" fmla="*/ 224 w 411"/>
                <a:gd name="T19" fmla="*/ 346 h 411"/>
                <a:gd name="T20" fmla="*/ 206 w 411"/>
                <a:gd name="T21" fmla="*/ 0 h 411"/>
                <a:gd name="T22" fmla="*/ 411 w 411"/>
                <a:gd name="T23" fmla="*/ 205 h 411"/>
                <a:gd name="T24" fmla="*/ 206 w 411"/>
                <a:gd name="T25" fmla="*/ 411 h 411"/>
                <a:gd name="T26" fmla="*/ 0 w 411"/>
                <a:gd name="T27" fmla="*/ 205 h 411"/>
                <a:gd name="T28" fmla="*/ 206 w 411"/>
                <a:gd name="T29" fmla="*/ 0 h 411"/>
                <a:gd name="T30" fmla="*/ 206 w 411"/>
                <a:gd name="T31" fmla="*/ 26 h 411"/>
                <a:gd name="T32" fmla="*/ 385 w 411"/>
                <a:gd name="T33" fmla="*/ 205 h 411"/>
                <a:gd name="T34" fmla="*/ 206 w 411"/>
                <a:gd name="T35" fmla="*/ 385 h 411"/>
                <a:gd name="T36" fmla="*/ 27 w 411"/>
                <a:gd name="T37" fmla="*/ 205 h 411"/>
                <a:gd name="T38" fmla="*/ 206 w 411"/>
                <a:gd name="T39" fmla="*/ 26 h 41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11"/>
                <a:gd name="T61" fmla="*/ 0 h 411"/>
                <a:gd name="T62" fmla="*/ 411 w 411"/>
                <a:gd name="T63" fmla="*/ 411 h 41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11" h="411">
                  <a:moveTo>
                    <a:pt x="224" y="346"/>
                  </a:moveTo>
                  <a:lnTo>
                    <a:pt x="193" y="320"/>
                  </a:lnTo>
                  <a:lnTo>
                    <a:pt x="272" y="227"/>
                  </a:lnTo>
                  <a:lnTo>
                    <a:pt x="67" y="227"/>
                  </a:lnTo>
                  <a:lnTo>
                    <a:pt x="67" y="183"/>
                  </a:lnTo>
                  <a:lnTo>
                    <a:pt x="272" y="183"/>
                  </a:lnTo>
                  <a:lnTo>
                    <a:pt x="193" y="91"/>
                  </a:lnTo>
                  <a:lnTo>
                    <a:pt x="224" y="64"/>
                  </a:lnTo>
                  <a:lnTo>
                    <a:pt x="345" y="205"/>
                  </a:lnTo>
                  <a:lnTo>
                    <a:pt x="224" y="346"/>
                  </a:lnTo>
                  <a:close/>
                  <a:moveTo>
                    <a:pt x="206" y="0"/>
                  </a:moveTo>
                  <a:cubicBezTo>
                    <a:pt x="319" y="0"/>
                    <a:pt x="411" y="92"/>
                    <a:pt x="411" y="205"/>
                  </a:cubicBezTo>
                  <a:cubicBezTo>
                    <a:pt x="411" y="319"/>
                    <a:pt x="319" y="411"/>
                    <a:pt x="206" y="411"/>
                  </a:cubicBezTo>
                  <a:cubicBezTo>
                    <a:pt x="92" y="411"/>
                    <a:pt x="0" y="319"/>
                    <a:pt x="0" y="205"/>
                  </a:cubicBezTo>
                  <a:cubicBezTo>
                    <a:pt x="0" y="92"/>
                    <a:pt x="92" y="0"/>
                    <a:pt x="206" y="0"/>
                  </a:cubicBezTo>
                  <a:close/>
                  <a:moveTo>
                    <a:pt x="206" y="26"/>
                  </a:moveTo>
                  <a:cubicBezTo>
                    <a:pt x="305" y="26"/>
                    <a:pt x="385" y="106"/>
                    <a:pt x="385" y="205"/>
                  </a:cubicBezTo>
                  <a:cubicBezTo>
                    <a:pt x="385" y="304"/>
                    <a:pt x="305" y="385"/>
                    <a:pt x="206" y="385"/>
                  </a:cubicBezTo>
                  <a:cubicBezTo>
                    <a:pt x="107" y="385"/>
                    <a:pt x="27" y="304"/>
                    <a:pt x="27" y="205"/>
                  </a:cubicBezTo>
                  <a:cubicBezTo>
                    <a:pt x="27" y="106"/>
                    <a:pt x="107" y="26"/>
                    <a:pt x="206" y="26"/>
                  </a:cubicBezTo>
                  <a:close/>
                </a:path>
              </a:pathLst>
            </a:custGeom>
            <a:solidFill>
              <a:srgbClr val="8BB923"/>
            </a:solidFill>
            <a:ln w="9525" cmpd="sng">
              <a:noFill/>
              <a:bevel/>
              <a:headEnd/>
              <a:tailEnd/>
            </a:ln>
          </p:spPr>
          <p:txBody>
            <a:bodyPr lIns="90170" tIns="46990" rIns="90170" bIns="46990"/>
            <a:lstStyle/>
            <a:p>
              <a:endParaRPr lang="zh-CN" altLang="zh-CN">
                <a:solidFill>
                  <a:srgbClr val="C4261D"/>
                </a:solidFill>
                <a:sym typeface="Arial" pitchFamily="34" charset="0"/>
              </a:endParaRPr>
            </a:p>
          </p:txBody>
        </p:sp>
      </p:grpSp>
      <p:sp>
        <p:nvSpPr>
          <p:cNvPr id="28" name="Oval 12"/>
          <p:cNvSpPr>
            <a:spLocks noChangeArrowheads="1"/>
          </p:cNvSpPr>
          <p:nvPr/>
        </p:nvSpPr>
        <p:spPr bwMode="auto">
          <a:xfrm>
            <a:off x="3275856" y="2713291"/>
            <a:ext cx="513086" cy="522331"/>
          </a:xfrm>
          <a:prstGeom prst="ellipse">
            <a:avLst/>
          </a:prstGeom>
          <a:solidFill>
            <a:srgbClr val="8BB923"/>
          </a:solidFill>
          <a:ln w="9525" cmpd="sng">
            <a:noFill/>
            <a:bevel/>
            <a:headEnd/>
            <a:tailEnd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  <p:sp>
        <p:nvSpPr>
          <p:cNvPr id="29" name="TextBox 118"/>
          <p:cNvSpPr>
            <a:spLocks noChangeArrowheads="1"/>
          </p:cNvSpPr>
          <p:nvPr/>
        </p:nvSpPr>
        <p:spPr bwMode="auto">
          <a:xfrm>
            <a:off x="3328547" y="2738274"/>
            <a:ext cx="33974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</a:t>
            </a:r>
          </a:p>
        </p:txBody>
      </p:sp>
      <p:grpSp>
        <p:nvGrpSpPr>
          <p:cNvPr id="30" name="组合 119"/>
          <p:cNvGrpSpPr>
            <a:grpSpLocks/>
          </p:cNvGrpSpPr>
          <p:nvPr/>
        </p:nvGrpSpPr>
        <p:grpSpPr bwMode="auto">
          <a:xfrm>
            <a:off x="3779912" y="3577387"/>
            <a:ext cx="3518796" cy="472640"/>
            <a:chOff x="0" y="0"/>
            <a:chExt cx="4833680" cy="648258"/>
          </a:xfrm>
        </p:grpSpPr>
        <p:sp>
          <p:nvSpPr>
            <p:cNvPr id="31" name="Freeform 13"/>
            <p:cNvSpPr>
              <a:spLocks noChangeArrowheads="1"/>
            </p:cNvSpPr>
            <p:nvPr/>
          </p:nvSpPr>
          <p:spPr bwMode="auto">
            <a:xfrm>
              <a:off x="0" y="0"/>
              <a:ext cx="4833680" cy="648258"/>
            </a:xfrm>
            <a:custGeom>
              <a:avLst/>
              <a:gdLst>
                <a:gd name="T0" fmla="*/ 10 w 7091"/>
                <a:gd name="T1" fmla="*/ 0 h 933"/>
                <a:gd name="T2" fmla="*/ 6624 w 7091"/>
                <a:gd name="T3" fmla="*/ 0 h 933"/>
                <a:gd name="T4" fmla="*/ 7091 w 7091"/>
                <a:gd name="T5" fmla="*/ 466 h 933"/>
                <a:gd name="T6" fmla="*/ 7091 w 7091"/>
                <a:gd name="T7" fmla="*/ 466 h 933"/>
                <a:gd name="T8" fmla="*/ 6624 w 7091"/>
                <a:gd name="T9" fmla="*/ 933 h 933"/>
                <a:gd name="T10" fmla="*/ 10 w 7091"/>
                <a:gd name="T11" fmla="*/ 933 h 933"/>
                <a:gd name="T12" fmla="*/ 0 w 7091"/>
                <a:gd name="T13" fmla="*/ 933 h 933"/>
                <a:gd name="T14" fmla="*/ 192 w 7091"/>
                <a:gd name="T15" fmla="*/ 466 h 933"/>
                <a:gd name="T16" fmla="*/ 0 w 7091"/>
                <a:gd name="T17" fmla="*/ 0 h 933"/>
                <a:gd name="T18" fmla="*/ 10 w 7091"/>
                <a:gd name="T19" fmla="*/ 0 h 93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091"/>
                <a:gd name="T31" fmla="*/ 0 h 933"/>
                <a:gd name="T32" fmla="*/ 7091 w 7091"/>
                <a:gd name="T33" fmla="*/ 933 h 93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091" h="933">
                  <a:moveTo>
                    <a:pt x="10" y="0"/>
                  </a:moveTo>
                  <a:lnTo>
                    <a:pt x="6624" y="0"/>
                  </a:lnTo>
                  <a:cubicBezTo>
                    <a:pt x="6881" y="0"/>
                    <a:pt x="7091" y="210"/>
                    <a:pt x="7091" y="466"/>
                  </a:cubicBezTo>
                  <a:lnTo>
                    <a:pt x="7091" y="466"/>
                  </a:lnTo>
                  <a:cubicBezTo>
                    <a:pt x="7091" y="723"/>
                    <a:pt x="6881" y="933"/>
                    <a:pt x="6624" y="933"/>
                  </a:cubicBezTo>
                  <a:lnTo>
                    <a:pt x="10" y="933"/>
                  </a:lnTo>
                  <a:cubicBezTo>
                    <a:pt x="7" y="933"/>
                    <a:pt x="4" y="933"/>
                    <a:pt x="0" y="933"/>
                  </a:cubicBezTo>
                  <a:cubicBezTo>
                    <a:pt x="119" y="813"/>
                    <a:pt x="192" y="648"/>
                    <a:pt x="192" y="466"/>
                  </a:cubicBezTo>
                  <a:cubicBezTo>
                    <a:pt x="192" y="284"/>
                    <a:pt x="119" y="120"/>
                    <a:pt x="0" y="0"/>
                  </a:cubicBezTo>
                  <a:cubicBezTo>
                    <a:pt x="4" y="0"/>
                    <a:pt x="7" y="0"/>
                    <a:pt x="10" y="0"/>
                  </a:cubicBezTo>
                  <a:close/>
                </a:path>
              </a:pathLst>
            </a:custGeom>
            <a:solidFill>
              <a:srgbClr val="8BB923"/>
            </a:solidFill>
            <a:ln w="9525" cmpd="sng">
              <a:noFill/>
              <a:bevel/>
              <a:headEnd/>
              <a:tailEnd/>
            </a:ln>
          </p:spPr>
          <p:txBody>
            <a:bodyPr lIns="90170" tIns="46990" rIns="90170" bIns="46990"/>
            <a:lstStyle/>
            <a:p>
              <a:endParaRPr lang="zh-CN" altLang="zh-CN">
                <a:solidFill>
                  <a:srgbClr val="C4261D"/>
                </a:solidFill>
                <a:sym typeface="Arial" pitchFamily="34" charset="0"/>
              </a:endParaRPr>
            </a:p>
          </p:txBody>
        </p:sp>
        <p:sp>
          <p:nvSpPr>
            <p:cNvPr id="32" name="Freeform 15"/>
            <p:cNvSpPr>
              <a:spLocks noEditPoints="1" noChangeArrowheads="1"/>
            </p:cNvSpPr>
            <p:nvPr/>
          </p:nvSpPr>
          <p:spPr bwMode="auto">
            <a:xfrm>
              <a:off x="4326709" y="182842"/>
              <a:ext cx="279250" cy="285899"/>
            </a:xfrm>
            <a:custGeom>
              <a:avLst/>
              <a:gdLst>
                <a:gd name="T0" fmla="*/ 224 w 411"/>
                <a:gd name="T1" fmla="*/ 346 h 411"/>
                <a:gd name="T2" fmla="*/ 193 w 411"/>
                <a:gd name="T3" fmla="*/ 320 h 411"/>
                <a:gd name="T4" fmla="*/ 272 w 411"/>
                <a:gd name="T5" fmla="*/ 227 h 411"/>
                <a:gd name="T6" fmla="*/ 67 w 411"/>
                <a:gd name="T7" fmla="*/ 227 h 411"/>
                <a:gd name="T8" fmla="*/ 67 w 411"/>
                <a:gd name="T9" fmla="*/ 183 h 411"/>
                <a:gd name="T10" fmla="*/ 272 w 411"/>
                <a:gd name="T11" fmla="*/ 183 h 411"/>
                <a:gd name="T12" fmla="*/ 193 w 411"/>
                <a:gd name="T13" fmla="*/ 91 h 411"/>
                <a:gd name="T14" fmla="*/ 224 w 411"/>
                <a:gd name="T15" fmla="*/ 64 h 411"/>
                <a:gd name="T16" fmla="*/ 345 w 411"/>
                <a:gd name="T17" fmla="*/ 205 h 411"/>
                <a:gd name="T18" fmla="*/ 224 w 411"/>
                <a:gd name="T19" fmla="*/ 346 h 411"/>
                <a:gd name="T20" fmla="*/ 206 w 411"/>
                <a:gd name="T21" fmla="*/ 0 h 411"/>
                <a:gd name="T22" fmla="*/ 411 w 411"/>
                <a:gd name="T23" fmla="*/ 205 h 411"/>
                <a:gd name="T24" fmla="*/ 206 w 411"/>
                <a:gd name="T25" fmla="*/ 411 h 411"/>
                <a:gd name="T26" fmla="*/ 0 w 411"/>
                <a:gd name="T27" fmla="*/ 205 h 411"/>
                <a:gd name="T28" fmla="*/ 206 w 411"/>
                <a:gd name="T29" fmla="*/ 0 h 411"/>
                <a:gd name="T30" fmla="*/ 206 w 411"/>
                <a:gd name="T31" fmla="*/ 26 h 411"/>
                <a:gd name="T32" fmla="*/ 385 w 411"/>
                <a:gd name="T33" fmla="*/ 205 h 411"/>
                <a:gd name="T34" fmla="*/ 206 w 411"/>
                <a:gd name="T35" fmla="*/ 385 h 411"/>
                <a:gd name="T36" fmla="*/ 27 w 411"/>
                <a:gd name="T37" fmla="*/ 205 h 411"/>
                <a:gd name="T38" fmla="*/ 206 w 411"/>
                <a:gd name="T39" fmla="*/ 26 h 41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11"/>
                <a:gd name="T61" fmla="*/ 0 h 411"/>
                <a:gd name="T62" fmla="*/ 411 w 411"/>
                <a:gd name="T63" fmla="*/ 411 h 41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11" h="411">
                  <a:moveTo>
                    <a:pt x="224" y="346"/>
                  </a:moveTo>
                  <a:lnTo>
                    <a:pt x="193" y="320"/>
                  </a:lnTo>
                  <a:lnTo>
                    <a:pt x="272" y="227"/>
                  </a:lnTo>
                  <a:lnTo>
                    <a:pt x="67" y="227"/>
                  </a:lnTo>
                  <a:lnTo>
                    <a:pt x="67" y="183"/>
                  </a:lnTo>
                  <a:lnTo>
                    <a:pt x="272" y="183"/>
                  </a:lnTo>
                  <a:lnTo>
                    <a:pt x="193" y="91"/>
                  </a:lnTo>
                  <a:lnTo>
                    <a:pt x="224" y="64"/>
                  </a:lnTo>
                  <a:lnTo>
                    <a:pt x="345" y="205"/>
                  </a:lnTo>
                  <a:lnTo>
                    <a:pt x="224" y="346"/>
                  </a:lnTo>
                  <a:close/>
                  <a:moveTo>
                    <a:pt x="206" y="0"/>
                  </a:moveTo>
                  <a:cubicBezTo>
                    <a:pt x="319" y="0"/>
                    <a:pt x="411" y="92"/>
                    <a:pt x="411" y="205"/>
                  </a:cubicBezTo>
                  <a:cubicBezTo>
                    <a:pt x="411" y="319"/>
                    <a:pt x="319" y="411"/>
                    <a:pt x="206" y="411"/>
                  </a:cubicBezTo>
                  <a:cubicBezTo>
                    <a:pt x="92" y="411"/>
                    <a:pt x="0" y="319"/>
                    <a:pt x="0" y="205"/>
                  </a:cubicBezTo>
                  <a:cubicBezTo>
                    <a:pt x="0" y="92"/>
                    <a:pt x="92" y="0"/>
                    <a:pt x="206" y="0"/>
                  </a:cubicBezTo>
                  <a:close/>
                  <a:moveTo>
                    <a:pt x="206" y="26"/>
                  </a:moveTo>
                  <a:cubicBezTo>
                    <a:pt x="305" y="26"/>
                    <a:pt x="385" y="106"/>
                    <a:pt x="385" y="205"/>
                  </a:cubicBezTo>
                  <a:cubicBezTo>
                    <a:pt x="385" y="304"/>
                    <a:pt x="305" y="385"/>
                    <a:pt x="206" y="385"/>
                  </a:cubicBezTo>
                  <a:cubicBezTo>
                    <a:pt x="107" y="385"/>
                    <a:pt x="27" y="304"/>
                    <a:pt x="27" y="205"/>
                  </a:cubicBezTo>
                  <a:cubicBezTo>
                    <a:pt x="27" y="106"/>
                    <a:pt x="107" y="26"/>
                    <a:pt x="206" y="26"/>
                  </a:cubicBezTo>
                  <a:close/>
                </a:path>
              </a:pathLst>
            </a:custGeom>
            <a:solidFill>
              <a:srgbClr val="8BB923"/>
            </a:solidFill>
            <a:ln w="9525" cmpd="sng">
              <a:noFill/>
              <a:bevel/>
              <a:headEnd/>
              <a:tailEnd/>
            </a:ln>
          </p:spPr>
          <p:txBody>
            <a:bodyPr lIns="90170" tIns="46990" rIns="90170" bIns="46990"/>
            <a:lstStyle/>
            <a:p>
              <a:endParaRPr lang="zh-CN" altLang="zh-CN">
                <a:solidFill>
                  <a:srgbClr val="C4261D"/>
                </a:solidFill>
                <a:sym typeface="Arial" pitchFamily="34" charset="0"/>
              </a:endParaRPr>
            </a:p>
          </p:txBody>
        </p:sp>
      </p:grpSp>
      <p:sp>
        <p:nvSpPr>
          <p:cNvPr id="34" name="Oval 12"/>
          <p:cNvSpPr>
            <a:spLocks noChangeArrowheads="1"/>
          </p:cNvSpPr>
          <p:nvPr/>
        </p:nvSpPr>
        <p:spPr bwMode="auto">
          <a:xfrm>
            <a:off x="3275856" y="3577387"/>
            <a:ext cx="513086" cy="522331"/>
          </a:xfrm>
          <a:prstGeom prst="ellipse">
            <a:avLst/>
          </a:prstGeom>
          <a:solidFill>
            <a:srgbClr val="8BB923"/>
          </a:solidFill>
          <a:ln w="9525" cmpd="sng">
            <a:noFill/>
            <a:bevel/>
            <a:headEnd/>
            <a:tailEnd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  <p:sp>
        <p:nvSpPr>
          <p:cNvPr id="35" name="TextBox 125"/>
          <p:cNvSpPr>
            <a:spLocks noChangeArrowheads="1"/>
          </p:cNvSpPr>
          <p:nvPr/>
        </p:nvSpPr>
        <p:spPr bwMode="auto">
          <a:xfrm>
            <a:off x="3328115" y="3557513"/>
            <a:ext cx="3385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3</a:t>
            </a:r>
          </a:p>
        </p:txBody>
      </p:sp>
      <p:sp>
        <p:nvSpPr>
          <p:cNvPr id="37" name="Freeform 6"/>
          <p:cNvSpPr>
            <a:spLocks noChangeArrowheads="1"/>
          </p:cNvSpPr>
          <p:nvPr/>
        </p:nvSpPr>
        <p:spPr bwMode="auto">
          <a:xfrm flipH="1">
            <a:off x="145042" y="2348880"/>
            <a:ext cx="1191423" cy="1839714"/>
          </a:xfrm>
          <a:custGeom>
            <a:avLst/>
            <a:gdLst>
              <a:gd name="T0" fmla="*/ 0 w 1636805"/>
              <a:gd name="T1" fmla="*/ 0 h 2527151"/>
              <a:gd name="T2" fmla="*/ 0 60000 65536"/>
              <a:gd name="T3" fmla="*/ 0 w 1636805"/>
              <a:gd name="T4" fmla="*/ 0 h 2527151"/>
              <a:gd name="T5" fmla="*/ 1636805 w 1636805"/>
              <a:gd name="T6" fmla="*/ 2527151 h 2527151"/>
            </a:gdLst>
            <a:ahLst/>
            <a:cxnLst>
              <a:cxn ang="T2">
                <a:pos x="T0" y="T1"/>
              </a:cxn>
            </a:cxnLst>
            <a:rect l="T3" t="T4" r="T5" b="T6"/>
            <a:pathLst>
              <a:path w="1636805" h="2527151">
                <a:moveTo>
                  <a:pt x="1636805" y="0"/>
                </a:moveTo>
                <a:lnTo>
                  <a:pt x="157161" y="0"/>
                </a:lnTo>
                <a:cubicBezTo>
                  <a:pt x="479113" y="297673"/>
                  <a:pt x="680524" y="725002"/>
                  <a:pt x="680524" y="1199898"/>
                </a:cubicBezTo>
                <a:cubicBezTo>
                  <a:pt x="680524" y="1746911"/>
                  <a:pt x="411976" y="2231780"/>
                  <a:pt x="0" y="2527151"/>
                </a:cubicBezTo>
                <a:lnTo>
                  <a:pt x="1636805" y="2527151"/>
                </a:lnTo>
                <a:close/>
              </a:path>
            </a:pathLst>
          </a:custGeom>
          <a:solidFill>
            <a:srgbClr val="FF6600"/>
          </a:solidFill>
          <a:ln w="9525" cmpd="sng">
            <a:noFill/>
            <a:bevel/>
            <a:headEnd/>
            <a:tailEnd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  <p:sp>
        <p:nvSpPr>
          <p:cNvPr id="38" name="Freeform 6"/>
          <p:cNvSpPr>
            <a:spLocks noChangeArrowheads="1"/>
          </p:cNvSpPr>
          <p:nvPr/>
        </p:nvSpPr>
        <p:spPr bwMode="auto">
          <a:xfrm flipH="1">
            <a:off x="8390550" y="2348880"/>
            <a:ext cx="753450" cy="1839714"/>
          </a:xfrm>
          <a:custGeom>
            <a:avLst/>
            <a:gdLst>
              <a:gd name="T0" fmla="*/ 0 w 621232"/>
              <a:gd name="T1" fmla="*/ 0 h 2527151"/>
              <a:gd name="T2" fmla="*/ 0 60000 65536"/>
              <a:gd name="T3" fmla="*/ 0 w 621232"/>
              <a:gd name="T4" fmla="*/ 0 h 2527151"/>
              <a:gd name="T5" fmla="*/ 621232 w 621232"/>
              <a:gd name="T6" fmla="*/ 2527151 h 2527151"/>
            </a:gdLst>
            <a:ahLst/>
            <a:cxnLst>
              <a:cxn ang="T2">
                <a:pos x="T0" y="T1"/>
              </a:cxn>
            </a:cxnLst>
            <a:rect l="T3" t="T4" r="T5" b="T6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rgbClr val="FF6600"/>
          </a:solidFill>
          <a:ln w="9525" cmpd="sng">
            <a:noFill/>
            <a:bevel/>
            <a:headEnd/>
            <a:tailEnd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  <p:grpSp>
        <p:nvGrpSpPr>
          <p:cNvPr id="39" name="组合 1"/>
          <p:cNvGrpSpPr>
            <a:grpSpLocks/>
          </p:cNvGrpSpPr>
          <p:nvPr/>
        </p:nvGrpSpPr>
        <p:grpSpPr bwMode="auto">
          <a:xfrm>
            <a:off x="1009138" y="2132856"/>
            <a:ext cx="2218750" cy="2226839"/>
            <a:chOff x="0" y="0"/>
            <a:chExt cx="3048726" cy="3057872"/>
          </a:xfrm>
        </p:grpSpPr>
        <p:sp>
          <p:nvSpPr>
            <p:cNvPr id="40" name="Oval 5"/>
            <p:cNvSpPr>
              <a:spLocks noChangeArrowheads="1"/>
            </p:cNvSpPr>
            <p:nvPr/>
          </p:nvSpPr>
          <p:spPr bwMode="auto">
            <a:xfrm>
              <a:off x="0" y="0"/>
              <a:ext cx="3048726" cy="3057872"/>
            </a:xfrm>
            <a:prstGeom prst="ellipse">
              <a:avLst/>
            </a:prstGeom>
            <a:solidFill>
              <a:srgbClr val="FF9900"/>
            </a:solidFill>
            <a:ln w="9525" cmpd="sng">
              <a:noFill/>
              <a:bevel/>
              <a:headEnd/>
              <a:tailEnd/>
            </a:ln>
          </p:spPr>
          <p:txBody>
            <a:bodyPr lIns="90170" tIns="46990" rIns="90170" bIns="46990"/>
            <a:lstStyle/>
            <a:p>
              <a:endParaRPr lang="zh-CN" altLang="zh-CN">
                <a:solidFill>
                  <a:srgbClr val="C4261D"/>
                </a:solidFill>
                <a:sym typeface="Arial" pitchFamily="34" charset="0"/>
              </a:endParaRPr>
            </a:p>
          </p:txBody>
        </p:sp>
        <p:sp>
          <p:nvSpPr>
            <p:cNvPr id="41" name="Oval 5"/>
            <p:cNvSpPr>
              <a:spLocks noChangeArrowheads="1"/>
            </p:cNvSpPr>
            <p:nvPr/>
          </p:nvSpPr>
          <p:spPr bwMode="auto">
            <a:xfrm>
              <a:off x="134434" y="134837"/>
              <a:ext cx="2779858" cy="2788198"/>
            </a:xfrm>
            <a:prstGeom prst="ellipse">
              <a:avLst/>
            </a:prstGeom>
            <a:solidFill>
              <a:srgbClr val="FF9900"/>
            </a:solidFill>
            <a:ln w="9525" cmpd="sng">
              <a:solidFill>
                <a:srgbClr val="F8F8F8"/>
              </a:solidFill>
              <a:prstDash val="dash"/>
              <a:bevel/>
              <a:headEnd/>
              <a:tailEnd/>
            </a:ln>
          </p:spPr>
          <p:txBody>
            <a:bodyPr lIns="90170" tIns="46990" rIns="90170" bIns="46990"/>
            <a:lstStyle/>
            <a:p>
              <a:endParaRPr lang="zh-CN" altLang="zh-CN">
                <a:solidFill>
                  <a:srgbClr val="C4261D"/>
                </a:solidFill>
                <a:sym typeface="Arial" pitchFamily="34" charset="0"/>
              </a:endParaRPr>
            </a:p>
          </p:txBody>
        </p:sp>
      </p:grpSp>
      <p:sp>
        <p:nvSpPr>
          <p:cNvPr id="42" name="Freeform 6"/>
          <p:cNvSpPr>
            <a:spLocks noEditPoints="1" noChangeArrowheads="1"/>
          </p:cNvSpPr>
          <p:nvPr/>
        </p:nvSpPr>
        <p:spPr bwMode="auto">
          <a:xfrm>
            <a:off x="1729218" y="2313607"/>
            <a:ext cx="792741" cy="1088574"/>
          </a:xfrm>
          <a:custGeom>
            <a:avLst/>
            <a:gdLst>
              <a:gd name="T0" fmla="*/ 250 w 1905"/>
              <a:gd name="T1" fmla="*/ 421 h 2600"/>
              <a:gd name="T2" fmla="*/ 211 w 1905"/>
              <a:gd name="T3" fmla="*/ 2600 h 2600"/>
              <a:gd name="T4" fmla="*/ 1905 w 1905"/>
              <a:gd name="T5" fmla="*/ 638 h 2600"/>
              <a:gd name="T6" fmla="*/ 1760 w 1905"/>
              <a:gd name="T7" fmla="*/ 684 h 2600"/>
              <a:gd name="T8" fmla="*/ 217 w 1905"/>
              <a:gd name="T9" fmla="*/ 2448 h 2600"/>
              <a:gd name="T10" fmla="*/ 824 w 1905"/>
              <a:gd name="T11" fmla="*/ 276 h 2600"/>
              <a:gd name="T12" fmla="*/ 1081 w 1905"/>
              <a:gd name="T13" fmla="*/ 276 h 2600"/>
              <a:gd name="T14" fmla="*/ 949 w 1905"/>
              <a:gd name="T15" fmla="*/ 414 h 2600"/>
              <a:gd name="T16" fmla="*/ 666 w 1905"/>
              <a:gd name="T17" fmla="*/ 283 h 2600"/>
              <a:gd name="T18" fmla="*/ 349 w 1905"/>
              <a:gd name="T19" fmla="*/ 658 h 2600"/>
              <a:gd name="T20" fmla="*/ 1556 w 1905"/>
              <a:gd name="T21" fmla="*/ 658 h 2600"/>
              <a:gd name="T22" fmla="*/ 1239 w 1905"/>
              <a:gd name="T23" fmla="*/ 283 h 2600"/>
              <a:gd name="T24" fmla="*/ 666 w 1905"/>
              <a:gd name="T25" fmla="*/ 283 h 2600"/>
              <a:gd name="T26" fmla="*/ 672 w 1905"/>
              <a:gd name="T27" fmla="*/ 1974 h 2600"/>
              <a:gd name="T28" fmla="*/ 461 w 1905"/>
              <a:gd name="T29" fmla="*/ 2033 h 2600"/>
              <a:gd name="T30" fmla="*/ 415 w 1905"/>
              <a:gd name="T31" fmla="*/ 2080 h 2600"/>
              <a:gd name="T32" fmla="*/ 672 w 1905"/>
              <a:gd name="T33" fmla="*/ 2099 h 2600"/>
              <a:gd name="T34" fmla="*/ 402 w 1905"/>
              <a:gd name="T35" fmla="*/ 2231 h 2600"/>
              <a:gd name="T36" fmla="*/ 738 w 1905"/>
              <a:gd name="T37" fmla="*/ 2066 h 2600"/>
              <a:gd name="T38" fmla="*/ 738 w 1905"/>
              <a:gd name="T39" fmla="*/ 1961 h 2600"/>
              <a:gd name="T40" fmla="*/ 336 w 1905"/>
              <a:gd name="T41" fmla="*/ 1981 h 2600"/>
              <a:gd name="T42" fmla="*/ 653 w 1905"/>
              <a:gd name="T43" fmla="*/ 2317 h 2600"/>
              <a:gd name="T44" fmla="*/ 653 w 1905"/>
              <a:gd name="T45" fmla="*/ 1020 h 2600"/>
              <a:gd name="T46" fmla="*/ 461 w 1905"/>
              <a:gd name="T47" fmla="*/ 1079 h 2600"/>
              <a:gd name="T48" fmla="*/ 527 w 1905"/>
              <a:gd name="T49" fmla="*/ 1250 h 2600"/>
              <a:gd name="T50" fmla="*/ 402 w 1905"/>
              <a:gd name="T51" fmla="*/ 1296 h 2600"/>
              <a:gd name="T52" fmla="*/ 653 w 1905"/>
              <a:gd name="T53" fmla="*/ 954 h 2600"/>
              <a:gd name="T54" fmla="*/ 336 w 1905"/>
              <a:gd name="T55" fmla="*/ 1290 h 2600"/>
              <a:gd name="T56" fmla="*/ 736 w 1905"/>
              <a:gd name="T57" fmla="*/ 1096 h 2600"/>
              <a:gd name="T58" fmla="*/ 732 w 1905"/>
              <a:gd name="T59" fmla="*/ 1007 h 2600"/>
              <a:gd name="T60" fmla="*/ 672 w 1905"/>
              <a:gd name="T61" fmla="*/ 1533 h 2600"/>
              <a:gd name="T62" fmla="*/ 415 w 1905"/>
              <a:gd name="T63" fmla="*/ 1599 h 2600"/>
              <a:gd name="T64" fmla="*/ 672 w 1905"/>
              <a:gd name="T65" fmla="*/ 1770 h 2600"/>
              <a:gd name="T66" fmla="*/ 737 w 1905"/>
              <a:gd name="T67" fmla="*/ 1484 h 2600"/>
              <a:gd name="T68" fmla="*/ 336 w 1905"/>
              <a:gd name="T69" fmla="*/ 1500 h 2600"/>
              <a:gd name="T70" fmla="*/ 672 w 1905"/>
              <a:gd name="T71" fmla="*/ 1836 h 2600"/>
              <a:gd name="T72" fmla="*/ 881 w 1905"/>
              <a:gd name="T73" fmla="*/ 1417 h 2600"/>
              <a:gd name="T74" fmla="*/ 995 w 1905"/>
              <a:gd name="T75" fmla="*/ 2205 h 2600"/>
              <a:gd name="T76" fmla="*/ 1530 w 1905"/>
              <a:gd name="T77" fmla="*/ 2040 h 2600"/>
              <a:gd name="T78" fmla="*/ 976 w 1905"/>
              <a:gd name="T79" fmla="*/ 2185 h 2600"/>
              <a:gd name="T80" fmla="*/ 1530 w 1905"/>
              <a:gd name="T81" fmla="*/ 1546 h 2600"/>
              <a:gd name="T82" fmla="*/ 976 w 1905"/>
              <a:gd name="T83" fmla="*/ 1250 h 2600"/>
              <a:gd name="T84" fmla="*/ 976 w 1905"/>
              <a:gd name="T85" fmla="*/ 1072 h 260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905"/>
              <a:gd name="T130" fmla="*/ 0 h 2600"/>
              <a:gd name="T131" fmla="*/ 1905 w 1905"/>
              <a:gd name="T132" fmla="*/ 2600 h 2600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905" h="2600">
                <a:moveTo>
                  <a:pt x="145" y="684"/>
                </a:moveTo>
                <a:cubicBezTo>
                  <a:pt x="145" y="611"/>
                  <a:pt x="179" y="574"/>
                  <a:pt x="250" y="572"/>
                </a:cubicBezTo>
                <a:lnTo>
                  <a:pt x="250" y="421"/>
                </a:lnTo>
                <a:cubicBezTo>
                  <a:pt x="118" y="424"/>
                  <a:pt x="0" y="509"/>
                  <a:pt x="0" y="638"/>
                </a:cubicBezTo>
                <a:lnTo>
                  <a:pt x="0" y="2389"/>
                </a:lnTo>
                <a:cubicBezTo>
                  <a:pt x="0" y="2496"/>
                  <a:pt x="104" y="2600"/>
                  <a:pt x="211" y="2600"/>
                </a:cubicBezTo>
                <a:lnTo>
                  <a:pt x="1694" y="2600"/>
                </a:lnTo>
                <a:cubicBezTo>
                  <a:pt x="1801" y="2600"/>
                  <a:pt x="1905" y="2496"/>
                  <a:pt x="1905" y="2389"/>
                </a:cubicBezTo>
                <a:lnTo>
                  <a:pt x="1905" y="638"/>
                </a:lnTo>
                <a:cubicBezTo>
                  <a:pt x="1905" y="509"/>
                  <a:pt x="1787" y="424"/>
                  <a:pt x="1655" y="421"/>
                </a:cubicBezTo>
                <a:lnTo>
                  <a:pt x="1655" y="572"/>
                </a:lnTo>
                <a:cubicBezTo>
                  <a:pt x="1727" y="574"/>
                  <a:pt x="1760" y="611"/>
                  <a:pt x="1760" y="684"/>
                </a:cubicBezTo>
                <a:lnTo>
                  <a:pt x="1760" y="2343"/>
                </a:lnTo>
                <a:cubicBezTo>
                  <a:pt x="1760" y="2395"/>
                  <a:pt x="1738" y="2448"/>
                  <a:pt x="1688" y="2448"/>
                </a:cubicBezTo>
                <a:lnTo>
                  <a:pt x="217" y="2448"/>
                </a:lnTo>
                <a:cubicBezTo>
                  <a:pt x="161" y="2448"/>
                  <a:pt x="145" y="2388"/>
                  <a:pt x="145" y="2330"/>
                </a:cubicBezTo>
                <a:lnTo>
                  <a:pt x="145" y="684"/>
                </a:lnTo>
                <a:close/>
                <a:moveTo>
                  <a:pt x="824" y="276"/>
                </a:moveTo>
                <a:cubicBezTo>
                  <a:pt x="824" y="216"/>
                  <a:pt x="882" y="158"/>
                  <a:pt x="943" y="158"/>
                </a:cubicBezTo>
                <a:lnTo>
                  <a:pt x="962" y="158"/>
                </a:lnTo>
                <a:cubicBezTo>
                  <a:pt x="1023" y="158"/>
                  <a:pt x="1081" y="216"/>
                  <a:pt x="1081" y="276"/>
                </a:cubicBezTo>
                <a:lnTo>
                  <a:pt x="1081" y="289"/>
                </a:lnTo>
                <a:cubicBezTo>
                  <a:pt x="1081" y="356"/>
                  <a:pt x="1023" y="414"/>
                  <a:pt x="956" y="414"/>
                </a:cubicBezTo>
                <a:lnTo>
                  <a:pt x="949" y="414"/>
                </a:lnTo>
                <a:cubicBezTo>
                  <a:pt x="882" y="414"/>
                  <a:pt x="824" y="356"/>
                  <a:pt x="824" y="289"/>
                </a:cubicBezTo>
                <a:lnTo>
                  <a:pt x="824" y="276"/>
                </a:lnTo>
                <a:close/>
                <a:moveTo>
                  <a:pt x="666" y="283"/>
                </a:moveTo>
                <a:lnTo>
                  <a:pt x="455" y="283"/>
                </a:lnTo>
                <a:cubicBezTo>
                  <a:pt x="383" y="283"/>
                  <a:pt x="349" y="316"/>
                  <a:pt x="349" y="388"/>
                </a:cubicBezTo>
                <a:lnTo>
                  <a:pt x="349" y="658"/>
                </a:lnTo>
                <a:cubicBezTo>
                  <a:pt x="349" y="703"/>
                  <a:pt x="378" y="750"/>
                  <a:pt x="422" y="750"/>
                </a:cubicBezTo>
                <a:lnTo>
                  <a:pt x="1483" y="750"/>
                </a:lnTo>
                <a:cubicBezTo>
                  <a:pt x="1527" y="750"/>
                  <a:pt x="1556" y="703"/>
                  <a:pt x="1556" y="658"/>
                </a:cubicBezTo>
                <a:lnTo>
                  <a:pt x="1556" y="388"/>
                </a:lnTo>
                <a:cubicBezTo>
                  <a:pt x="1556" y="316"/>
                  <a:pt x="1523" y="283"/>
                  <a:pt x="1450" y="283"/>
                </a:cubicBezTo>
                <a:lnTo>
                  <a:pt x="1239" y="283"/>
                </a:lnTo>
                <a:cubicBezTo>
                  <a:pt x="1239" y="137"/>
                  <a:pt x="1116" y="0"/>
                  <a:pt x="976" y="0"/>
                </a:cubicBezTo>
                <a:lnTo>
                  <a:pt x="930" y="0"/>
                </a:lnTo>
                <a:cubicBezTo>
                  <a:pt x="790" y="0"/>
                  <a:pt x="666" y="137"/>
                  <a:pt x="666" y="283"/>
                </a:cubicBezTo>
                <a:close/>
                <a:moveTo>
                  <a:pt x="402" y="1994"/>
                </a:moveTo>
                <a:cubicBezTo>
                  <a:pt x="402" y="1979"/>
                  <a:pt x="407" y="1974"/>
                  <a:pt x="422" y="1974"/>
                </a:cubicBezTo>
                <a:lnTo>
                  <a:pt x="672" y="1974"/>
                </a:lnTo>
                <a:lnTo>
                  <a:pt x="672" y="1994"/>
                </a:lnTo>
                <a:cubicBezTo>
                  <a:pt x="672" y="2015"/>
                  <a:pt x="568" y="2075"/>
                  <a:pt x="547" y="2086"/>
                </a:cubicBezTo>
                <a:cubicBezTo>
                  <a:pt x="530" y="2071"/>
                  <a:pt x="490" y="2033"/>
                  <a:pt x="461" y="2033"/>
                </a:cubicBezTo>
                <a:lnTo>
                  <a:pt x="455" y="2033"/>
                </a:lnTo>
                <a:cubicBezTo>
                  <a:pt x="439" y="2033"/>
                  <a:pt x="415" y="2057"/>
                  <a:pt x="415" y="2073"/>
                </a:cubicBezTo>
                <a:lnTo>
                  <a:pt x="415" y="2080"/>
                </a:lnTo>
                <a:cubicBezTo>
                  <a:pt x="415" y="2097"/>
                  <a:pt x="508" y="2198"/>
                  <a:pt x="527" y="2198"/>
                </a:cubicBezTo>
                <a:lnTo>
                  <a:pt x="534" y="2198"/>
                </a:lnTo>
                <a:cubicBezTo>
                  <a:pt x="548" y="2198"/>
                  <a:pt x="651" y="2113"/>
                  <a:pt x="672" y="2099"/>
                </a:cubicBezTo>
                <a:cubicBezTo>
                  <a:pt x="672" y="2135"/>
                  <a:pt x="687" y="2251"/>
                  <a:pt x="653" y="2251"/>
                </a:cubicBezTo>
                <a:lnTo>
                  <a:pt x="422" y="2251"/>
                </a:lnTo>
                <a:cubicBezTo>
                  <a:pt x="407" y="2251"/>
                  <a:pt x="402" y="2246"/>
                  <a:pt x="402" y="2231"/>
                </a:cubicBezTo>
                <a:lnTo>
                  <a:pt x="402" y="1994"/>
                </a:lnTo>
                <a:close/>
                <a:moveTo>
                  <a:pt x="653" y="2317"/>
                </a:moveTo>
                <a:cubicBezTo>
                  <a:pt x="777" y="2317"/>
                  <a:pt x="731" y="2181"/>
                  <a:pt x="738" y="2066"/>
                </a:cubicBezTo>
                <a:cubicBezTo>
                  <a:pt x="742" y="2008"/>
                  <a:pt x="889" y="1956"/>
                  <a:pt x="903" y="1902"/>
                </a:cubicBezTo>
                <a:lnTo>
                  <a:pt x="883" y="1902"/>
                </a:lnTo>
                <a:cubicBezTo>
                  <a:pt x="839" y="1902"/>
                  <a:pt x="771" y="1944"/>
                  <a:pt x="738" y="1961"/>
                </a:cubicBezTo>
                <a:cubicBezTo>
                  <a:pt x="722" y="1936"/>
                  <a:pt x="707" y="1908"/>
                  <a:pt x="666" y="1908"/>
                </a:cubicBezTo>
                <a:lnTo>
                  <a:pt x="409" y="1908"/>
                </a:lnTo>
                <a:cubicBezTo>
                  <a:pt x="370" y="1908"/>
                  <a:pt x="336" y="1942"/>
                  <a:pt x="336" y="1981"/>
                </a:cubicBezTo>
                <a:lnTo>
                  <a:pt x="336" y="2244"/>
                </a:lnTo>
                <a:cubicBezTo>
                  <a:pt x="336" y="2289"/>
                  <a:pt x="376" y="2317"/>
                  <a:pt x="422" y="2317"/>
                </a:cubicBezTo>
                <a:lnTo>
                  <a:pt x="653" y="2317"/>
                </a:lnTo>
                <a:close/>
                <a:moveTo>
                  <a:pt x="402" y="1040"/>
                </a:moveTo>
                <a:cubicBezTo>
                  <a:pt x="402" y="1024"/>
                  <a:pt x="407" y="1020"/>
                  <a:pt x="422" y="1020"/>
                </a:cubicBezTo>
                <a:lnTo>
                  <a:pt x="653" y="1020"/>
                </a:lnTo>
                <a:cubicBezTo>
                  <a:pt x="668" y="1020"/>
                  <a:pt x="672" y="1024"/>
                  <a:pt x="672" y="1040"/>
                </a:cubicBezTo>
                <a:cubicBezTo>
                  <a:pt x="672" y="1056"/>
                  <a:pt x="560" y="1132"/>
                  <a:pt x="547" y="1132"/>
                </a:cubicBezTo>
                <a:cubicBezTo>
                  <a:pt x="534" y="1132"/>
                  <a:pt x="500" y="1079"/>
                  <a:pt x="461" y="1079"/>
                </a:cubicBezTo>
                <a:cubicBezTo>
                  <a:pt x="443" y="1079"/>
                  <a:pt x="415" y="1100"/>
                  <a:pt x="415" y="1119"/>
                </a:cubicBezTo>
                <a:lnTo>
                  <a:pt x="415" y="1125"/>
                </a:lnTo>
                <a:cubicBezTo>
                  <a:pt x="415" y="1151"/>
                  <a:pt x="506" y="1239"/>
                  <a:pt x="527" y="1250"/>
                </a:cubicBezTo>
                <a:lnTo>
                  <a:pt x="672" y="1145"/>
                </a:lnTo>
                <a:lnTo>
                  <a:pt x="672" y="1296"/>
                </a:lnTo>
                <a:lnTo>
                  <a:pt x="402" y="1296"/>
                </a:lnTo>
                <a:lnTo>
                  <a:pt x="402" y="1040"/>
                </a:lnTo>
                <a:close/>
                <a:moveTo>
                  <a:pt x="732" y="1007"/>
                </a:moveTo>
                <a:cubicBezTo>
                  <a:pt x="724" y="972"/>
                  <a:pt x="694" y="954"/>
                  <a:pt x="653" y="954"/>
                </a:cubicBezTo>
                <a:lnTo>
                  <a:pt x="422" y="954"/>
                </a:lnTo>
                <a:cubicBezTo>
                  <a:pt x="376" y="954"/>
                  <a:pt x="336" y="982"/>
                  <a:pt x="336" y="1026"/>
                </a:cubicBezTo>
                <a:lnTo>
                  <a:pt x="336" y="1290"/>
                </a:lnTo>
                <a:cubicBezTo>
                  <a:pt x="336" y="1328"/>
                  <a:pt x="370" y="1362"/>
                  <a:pt x="409" y="1362"/>
                </a:cubicBezTo>
                <a:lnTo>
                  <a:pt x="666" y="1362"/>
                </a:lnTo>
                <a:cubicBezTo>
                  <a:pt x="769" y="1362"/>
                  <a:pt x="738" y="1199"/>
                  <a:pt x="736" y="1096"/>
                </a:cubicBezTo>
                <a:lnTo>
                  <a:pt x="903" y="954"/>
                </a:lnTo>
                <a:cubicBezTo>
                  <a:pt x="903" y="954"/>
                  <a:pt x="891" y="947"/>
                  <a:pt x="890" y="947"/>
                </a:cubicBezTo>
                <a:cubicBezTo>
                  <a:pt x="825" y="947"/>
                  <a:pt x="772" y="1003"/>
                  <a:pt x="732" y="1007"/>
                </a:cubicBezTo>
                <a:close/>
                <a:moveTo>
                  <a:pt x="402" y="1500"/>
                </a:moveTo>
                <a:lnTo>
                  <a:pt x="672" y="1500"/>
                </a:lnTo>
                <a:lnTo>
                  <a:pt x="672" y="1533"/>
                </a:lnTo>
                <a:lnTo>
                  <a:pt x="547" y="1612"/>
                </a:lnTo>
                <a:lnTo>
                  <a:pt x="464" y="1550"/>
                </a:lnTo>
                <a:cubicBezTo>
                  <a:pt x="441" y="1563"/>
                  <a:pt x="415" y="1569"/>
                  <a:pt x="415" y="1599"/>
                </a:cubicBezTo>
                <a:cubicBezTo>
                  <a:pt x="415" y="1619"/>
                  <a:pt x="509" y="1724"/>
                  <a:pt x="527" y="1724"/>
                </a:cubicBezTo>
                <a:cubicBezTo>
                  <a:pt x="558" y="1724"/>
                  <a:pt x="638" y="1634"/>
                  <a:pt x="672" y="1625"/>
                </a:cubicBezTo>
                <a:lnTo>
                  <a:pt x="672" y="1770"/>
                </a:lnTo>
                <a:lnTo>
                  <a:pt x="402" y="1770"/>
                </a:lnTo>
                <a:lnTo>
                  <a:pt x="402" y="1500"/>
                </a:lnTo>
                <a:close/>
                <a:moveTo>
                  <a:pt x="737" y="1484"/>
                </a:moveTo>
                <a:cubicBezTo>
                  <a:pt x="725" y="1462"/>
                  <a:pt x="710" y="1434"/>
                  <a:pt x="672" y="1434"/>
                </a:cubicBezTo>
                <a:lnTo>
                  <a:pt x="402" y="1434"/>
                </a:lnTo>
                <a:cubicBezTo>
                  <a:pt x="369" y="1434"/>
                  <a:pt x="336" y="1467"/>
                  <a:pt x="336" y="1500"/>
                </a:cubicBezTo>
                <a:lnTo>
                  <a:pt x="336" y="1770"/>
                </a:lnTo>
                <a:cubicBezTo>
                  <a:pt x="336" y="1803"/>
                  <a:pt x="369" y="1836"/>
                  <a:pt x="402" y="1836"/>
                </a:cubicBezTo>
                <a:lnTo>
                  <a:pt x="672" y="1836"/>
                </a:lnTo>
                <a:cubicBezTo>
                  <a:pt x="768" y="1836"/>
                  <a:pt x="738" y="1667"/>
                  <a:pt x="736" y="1570"/>
                </a:cubicBezTo>
                <a:lnTo>
                  <a:pt x="903" y="1429"/>
                </a:lnTo>
                <a:lnTo>
                  <a:pt x="881" y="1417"/>
                </a:lnTo>
                <a:lnTo>
                  <a:pt x="737" y="1484"/>
                </a:lnTo>
                <a:close/>
                <a:moveTo>
                  <a:pt x="976" y="2185"/>
                </a:moveTo>
                <a:cubicBezTo>
                  <a:pt x="976" y="2200"/>
                  <a:pt x="980" y="2205"/>
                  <a:pt x="995" y="2205"/>
                </a:cubicBezTo>
                <a:lnTo>
                  <a:pt x="1510" y="2205"/>
                </a:lnTo>
                <a:cubicBezTo>
                  <a:pt x="1525" y="2205"/>
                  <a:pt x="1530" y="2200"/>
                  <a:pt x="1530" y="2185"/>
                </a:cubicBezTo>
                <a:lnTo>
                  <a:pt x="1530" y="2040"/>
                </a:lnTo>
                <a:cubicBezTo>
                  <a:pt x="1530" y="2025"/>
                  <a:pt x="1525" y="2020"/>
                  <a:pt x="1510" y="2020"/>
                </a:cubicBezTo>
                <a:lnTo>
                  <a:pt x="976" y="2020"/>
                </a:lnTo>
                <a:lnTo>
                  <a:pt x="976" y="2185"/>
                </a:lnTo>
                <a:close/>
                <a:moveTo>
                  <a:pt x="976" y="1724"/>
                </a:moveTo>
                <a:lnTo>
                  <a:pt x="1530" y="1724"/>
                </a:lnTo>
                <a:lnTo>
                  <a:pt x="1530" y="1546"/>
                </a:lnTo>
                <a:lnTo>
                  <a:pt x="976" y="1546"/>
                </a:lnTo>
                <a:lnTo>
                  <a:pt x="976" y="1724"/>
                </a:lnTo>
                <a:close/>
                <a:moveTo>
                  <a:pt x="976" y="1250"/>
                </a:moveTo>
                <a:lnTo>
                  <a:pt x="1378" y="1250"/>
                </a:lnTo>
                <a:lnTo>
                  <a:pt x="1378" y="1072"/>
                </a:lnTo>
                <a:lnTo>
                  <a:pt x="976" y="1072"/>
                </a:lnTo>
                <a:lnTo>
                  <a:pt x="976" y="1250"/>
                </a:lnTo>
                <a:close/>
              </a:path>
            </a:pathLst>
          </a:custGeom>
          <a:solidFill>
            <a:srgbClr val="F8F8F8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  <p:sp>
        <p:nvSpPr>
          <p:cNvPr id="43" name="TextBox 47"/>
          <p:cNvSpPr>
            <a:spLocks noChangeArrowheads="1"/>
          </p:cNvSpPr>
          <p:nvPr/>
        </p:nvSpPr>
        <p:spPr bwMode="auto">
          <a:xfrm>
            <a:off x="1441186" y="3609751"/>
            <a:ext cx="126570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dist"/>
            <a:r>
              <a:rPr lang="zh-CN" altLang="en-US" sz="2800" dirty="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目录</a:t>
            </a:r>
            <a:endParaRPr lang="zh-CN" altLang="en-US" sz="2800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4" name="TextBox 49"/>
          <p:cNvSpPr>
            <a:spLocks noChangeArrowheads="1"/>
          </p:cNvSpPr>
          <p:nvPr/>
        </p:nvSpPr>
        <p:spPr bwMode="auto">
          <a:xfrm>
            <a:off x="1513194" y="3384435"/>
            <a:ext cx="13026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Contents</a:t>
            </a:r>
            <a:endParaRPr lang="zh-CN" altLang="en-US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5" name="Freeform 6"/>
          <p:cNvSpPr>
            <a:spLocks noChangeArrowheads="1"/>
          </p:cNvSpPr>
          <p:nvPr/>
        </p:nvSpPr>
        <p:spPr bwMode="auto">
          <a:xfrm flipH="1">
            <a:off x="-36512" y="2343471"/>
            <a:ext cx="187207" cy="1839714"/>
          </a:xfrm>
          <a:custGeom>
            <a:avLst/>
            <a:gdLst>
              <a:gd name="T0" fmla="*/ 0 w 621232"/>
              <a:gd name="T1" fmla="*/ 0 h 2527151"/>
              <a:gd name="T2" fmla="*/ 0 60000 65536"/>
              <a:gd name="T3" fmla="*/ 0 w 621232"/>
              <a:gd name="T4" fmla="*/ 0 h 2527151"/>
              <a:gd name="T5" fmla="*/ 621232 w 621232"/>
              <a:gd name="T6" fmla="*/ 2527151 h 2527151"/>
            </a:gdLst>
            <a:ahLst/>
            <a:cxnLst>
              <a:cxn ang="T2">
                <a:pos x="T0" y="T1"/>
              </a:cxn>
            </a:cxnLst>
            <a:rect l="T3" t="T4" r="T5" b="T6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rgbClr val="FF6600"/>
          </a:solidFill>
          <a:ln w="9525" cmpd="sng">
            <a:noFill/>
            <a:bevel/>
            <a:headEnd/>
            <a:tailEnd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  <p:grpSp>
        <p:nvGrpSpPr>
          <p:cNvPr id="46" name="组合 119"/>
          <p:cNvGrpSpPr>
            <a:grpSpLocks/>
          </p:cNvGrpSpPr>
          <p:nvPr/>
        </p:nvGrpSpPr>
        <p:grpSpPr bwMode="auto">
          <a:xfrm>
            <a:off x="3707904" y="4585499"/>
            <a:ext cx="3518796" cy="472640"/>
            <a:chOff x="0" y="0"/>
            <a:chExt cx="4833680" cy="648258"/>
          </a:xfrm>
        </p:grpSpPr>
        <p:sp>
          <p:nvSpPr>
            <p:cNvPr id="47" name="Freeform 13"/>
            <p:cNvSpPr>
              <a:spLocks noChangeArrowheads="1"/>
            </p:cNvSpPr>
            <p:nvPr/>
          </p:nvSpPr>
          <p:spPr bwMode="auto">
            <a:xfrm>
              <a:off x="0" y="0"/>
              <a:ext cx="4833680" cy="648258"/>
            </a:xfrm>
            <a:custGeom>
              <a:avLst/>
              <a:gdLst>
                <a:gd name="T0" fmla="*/ 10 w 7091"/>
                <a:gd name="T1" fmla="*/ 0 h 933"/>
                <a:gd name="T2" fmla="*/ 6624 w 7091"/>
                <a:gd name="T3" fmla="*/ 0 h 933"/>
                <a:gd name="T4" fmla="*/ 7091 w 7091"/>
                <a:gd name="T5" fmla="*/ 466 h 933"/>
                <a:gd name="T6" fmla="*/ 7091 w 7091"/>
                <a:gd name="T7" fmla="*/ 466 h 933"/>
                <a:gd name="T8" fmla="*/ 6624 w 7091"/>
                <a:gd name="T9" fmla="*/ 933 h 933"/>
                <a:gd name="T10" fmla="*/ 10 w 7091"/>
                <a:gd name="T11" fmla="*/ 933 h 933"/>
                <a:gd name="T12" fmla="*/ 0 w 7091"/>
                <a:gd name="T13" fmla="*/ 933 h 933"/>
                <a:gd name="T14" fmla="*/ 192 w 7091"/>
                <a:gd name="T15" fmla="*/ 466 h 933"/>
                <a:gd name="T16" fmla="*/ 0 w 7091"/>
                <a:gd name="T17" fmla="*/ 0 h 933"/>
                <a:gd name="T18" fmla="*/ 10 w 7091"/>
                <a:gd name="T19" fmla="*/ 0 h 93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091"/>
                <a:gd name="T31" fmla="*/ 0 h 933"/>
                <a:gd name="T32" fmla="*/ 7091 w 7091"/>
                <a:gd name="T33" fmla="*/ 933 h 93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091" h="933">
                  <a:moveTo>
                    <a:pt x="10" y="0"/>
                  </a:moveTo>
                  <a:lnTo>
                    <a:pt x="6624" y="0"/>
                  </a:lnTo>
                  <a:cubicBezTo>
                    <a:pt x="6881" y="0"/>
                    <a:pt x="7091" y="210"/>
                    <a:pt x="7091" y="466"/>
                  </a:cubicBezTo>
                  <a:lnTo>
                    <a:pt x="7091" y="466"/>
                  </a:lnTo>
                  <a:cubicBezTo>
                    <a:pt x="7091" y="723"/>
                    <a:pt x="6881" y="933"/>
                    <a:pt x="6624" y="933"/>
                  </a:cubicBezTo>
                  <a:lnTo>
                    <a:pt x="10" y="933"/>
                  </a:lnTo>
                  <a:cubicBezTo>
                    <a:pt x="7" y="933"/>
                    <a:pt x="4" y="933"/>
                    <a:pt x="0" y="933"/>
                  </a:cubicBezTo>
                  <a:cubicBezTo>
                    <a:pt x="119" y="813"/>
                    <a:pt x="192" y="648"/>
                    <a:pt x="192" y="466"/>
                  </a:cubicBezTo>
                  <a:cubicBezTo>
                    <a:pt x="192" y="284"/>
                    <a:pt x="119" y="120"/>
                    <a:pt x="0" y="0"/>
                  </a:cubicBezTo>
                  <a:cubicBezTo>
                    <a:pt x="4" y="0"/>
                    <a:pt x="7" y="0"/>
                    <a:pt x="10" y="0"/>
                  </a:cubicBezTo>
                  <a:close/>
                </a:path>
              </a:pathLst>
            </a:custGeom>
            <a:solidFill>
              <a:srgbClr val="8BB923"/>
            </a:solidFill>
            <a:ln w="9525" cmpd="sng">
              <a:noFill/>
              <a:bevel/>
              <a:headEnd/>
              <a:tailEnd/>
            </a:ln>
          </p:spPr>
          <p:txBody>
            <a:bodyPr lIns="90170" tIns="46990" rIns="90170" bIns="46990"/>
            <a:lstStyle/>
            <a:p>
              <a:endParaRPr lang="zh-CN" altLang="zh-CN">
                <a:solidFill>
                  <a:srgbClr val="C4261D"/>
                </a:solidFill>
                <a:sym typeface="Arial" pitchFamily="34" charset="0"/>
              </a:endParaRPr>
            </a:p>
          </p:txBody>
        </p:sp>
        <p:sp>
          <p:nvSpPr>
            <p:cNvPr id="48" name="Freeform 15"/>
            <p:cNvSpPr>
              <a:spLocks noEditPoints="1" noChangeArrowheads="1"/>
            </p:cNvSpPr>
            <p:nvPr/>
          </p:nvSpPr>
          <p:spPr bwMode="auto">
            <a:xfrm>
              <a:off x="4326709" y="182842"/>
              <a:ext cx="279250" cy="285899"/>
            </a:xfrm>
            <a:custGeom>
              <a:avLst/>
              <a:gdLst>
                <a:gd name="T0" fmla="*/ 224 w 411"/>
                <a:gd name="T1" fmla="*/ 346 h 411"/>
                <a:gd name="T2" fmla="*/ 193 w 411"/>
                <a:gd name="T3" fmla="*/ 320 h 411"/>
                <a:gd name="T4" fmla="*/ 272 w 411"/>
                <a:gd name="T5" fmla="*/ 227 h 411"/>
                <a:gd name="T6" fmla="*/ 67 w 411"/>
                <a:gd name="T7" fmla="*/ 227 h 411"/>
                <a:gd name="T8" fmla="*/ 67 w 411"/>
                <a:gd name="T9" fmla="*/ 183 h 411"/>
                <a:gd name="T10" fmla="*/ 272 w 411"/>
                <a:gd name="T11" fmla="*/ 183 h 411"/>
                <a:gd name="T12" fmla="*/ 193 w 411"/>
                <a:gd name="T13" fmla="*/ 91 h 411"/>
                <a:gd name="T14" fmla="*/ 224 w 411"/>
                <a:gd name="T15" fmla="*/ 64 h 411"/>
                <a:gd name="T16" fmla="*/ 345 w 411"/>
                <a:gd name="T17" fmla="*/ 205 h 411"/>
                <a:gd name="T18" fmla="*/ 224 w 411"/>
                <a:gd name="T19" fmla="*/ 346 h 411"/>
                <a:gd name="T20" fmla="*/ 206 w 411"/>
                <a:gd name="T21" fmla="*/ 0 h 411"/>
                <a:gd name="T22" fmla="*/ 411 w 411"/>
                <a:gd name="T23" fmla="*/ 205 h 411"/>
                <a:gd name="T24" fmla="*/ 206 w 411"/>
                <a:gd name="T25" fmla="*/ 411 h 411"/>
                <a:gd name="T26" fmla="*/ 0 w 411"/>
                <a:gd name="T27" fmla="*/ 205 h 411"/>
                <a:gd name="T28" fmla="*/ 206 w 411"/>
                <a:gd name="T29" fmla="*/ 0 h 411"/>
                <a:gd name="T30" fmla="*/ 206 w 411"/>
                <a:gd name="T31" fmla="*/ 26 h 411"/>
                <a:gd name="T32" fmla="*/ 385 w 411"/>
                <a:gd name="T33" fmla="*/ 205 h 411"/>
                <a:gd name="T34" fmla="*/ 206 w 411"/>
                <a:gd name="T35" fmla="*/ 385 h 411"/>
                <a:gd name="T36" fmla="*/ 27 w 411"/>
                <a:gd name="T37" fmla="*/ 205 h 411"/>
                <a:gd name="T38" fmla="*/ 206 w 411"/>
                <a:gd name="T39" fmla="*/ 26 h 41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11"/>
                <a:gd name="T61" fmla="*/ 0 h 411"/>
                <a:gd name="T62" fmla="*/ 411 w 411"/>
                <a:gd name="T63" fmla="*/ 411 h 41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11" h="411">
                  <a:moveTo>
                    <a:pt x="224" y="346"/>
                  </a:moveTo>
                  <a:lnTo>
                    <a:pt x="193" y="320"/>
                  </a:lnTo>
                  <a:lnTo>
                    <a:pt x="272" y="227"/>
                  </a:lnTo>
                  <a:lnTo>
                    <a:pt x="67" y="227"/>
                  </a:lnTo>
                  <a:lnTo>
                    <a:pt x="67" y="183"/>
                  </a:lnTo>
                  <a:lnTo>
                    <a:pt x="272" y="183"/>
                  </a:lnTo>
                  <a:lnTo>
                    <a:pt x="193" y="91"/>
                  </a:lnTo>
                  <a:lnTo>
                    <a:pt x="224" y="64"/>
                  </a:lnTo>
                  <a:lnTo>
                    <a:pt x="345" y="205"/>
                  </a:lnTo>
                  <a:lnTo>
                    <a:pt x="224" y="346"/>
                  </a:lnTo>
                  <a:close/>
                  <a:moveTo>
                    <a:pt x="206" y="0"/>
                  </a:moveTo>
                  <a:cubicBezTo>
                    <a:pt x="319" y="0"/>
                    <a:pt x="411" y="92"/>
                    <a:pt x="411" y="205"/>
                  </a:cubicBezTo>
                  <a:cubicBezTo>
                    <a:pt x="411" y="319"/>
                    <a:pt x="319" y="411"/>
                    <a:pt x="206" y="411"/>
                  </a:cubicBezTo>
                  <a:cubicBezTo>
                    <a:pt x="92" y="411"/>
                    <a:pt x="0" y="319"/>
                    <a:pt x="0" y="205"/>
                  </a:cubicBezTo>
                  <a:cubicBezTo>
                    <a:pt x="0" y="92"/>
                    <a:pt x="92" y="0"/>
                    <a:pt x="206" y="0"/>
                  </a:cubicBezTo>
                  <a:close/>
                  <a:moveTo>
                    <a:pt x="206" y="26"/>
                  </a:moveTo>
                  <a:cubicBezTo>
                    <a:pt x="305" y="26"/>
                    <a:pt x="385" y="106"/>
                    <a:pt x="385" y="205"/>
                  </a:cubicBezTo>
                  <a:cubicBezTo>
                    <a:pt x="385" y="304"/>
                    <a:pt x="305" y="385"/>
                    <a:pt x="206" y="385"/>
                  </a:cubicBezTo>
                  <a:cubicBezTo>
                    <a:pt x="107" y="385"/>
                    <a:pt x="27" y="304"/>
                    <a:pt x="27" y="205"/>
                  </a:cubicBezTo>
                  <a:cubicBezTo>
                    <a:pt x="27" y="106"/>
                    <a:pt x="107" y="26"/>
                    <a:pt x="206" y="26"/>
                  </a:cubicBezTo>
                  <a:close/>
                </a:path>
              </a:pathLst>
            </a:custGeom>
            <a:solidFill>
              <a:srgbClr val="8BB923"/>
            </a:solidFill>
            <a:ln w="9525" cmpd="sng">
              <a:noFill/>
              <a:bevel/>
              <a:headEnd/>
              <a:tailEnd/>
            </a:ln>
          </p:spPr>
          <p:txBody>
            <a:bodyPr lIns="90170" tIns="46990" rIns="90170" bIns="46990"/>
            <a:lstStyle/>
            <a:p>
              <a:endParaRPr lang="zh-CN" altLang="zh-CN">
                <a:solidFill>
                  <a:srgbClr val="C4261D"/>
                </a:solidFill>
                <a:sym typeface="Arial" pitchFamily="34" charset="0"/>
              </a:endParaRPr>
            </a:p>
          </p:txBody>
        </p:sp>
      </p:grpSp>
      <p:sp>
        <p:nvSpPr>
          <p:cNvPr id="49" name="Oval 12"/>
          <p:cNvSpPr>
            <a:spLocks noChangeArrowheads="1"/>
          </p:cNvSpPr>
          <p:nvPr/>
        </p:nvSpPr>
        <p:spPr bwMode="auto">
          <a:xfrm>
            <a:off x="3203848" y="4585499"/>
            <a:ext cx="513086" cy="522331"/>
          </a:xfrm>
          <a:prstGeom prst="ellipse">
            <a:avLst/>
          </a:prstGeom>
          <a:solidFill>
            <a:srgbClr val="8BB923"/>
          </a:solidFill>
          <a:ln w="9525" cmpd="sng">
            <a:noFill/>
            <a:bevel/>
            <a:headEnd/>
            <a:tailEnd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  <p:sp>
        <p:nvSpPr>
          <p:cNvPr id="50" name="TextBox 125"/>
          <p:cNvSpPr>
            <a:spLocks noChangeArrowheads="1"/>
          </p:cNvSpPr>
          <p:nvPr/>
        </p:nvSpPr>
        <p:spPr bwMode="auto">
          <a:xfrm>
            <a:off x="3256107" y="4565625"/>
            <a:ext cx="3385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4</a:t>
            </a:r>
            <a:endParaRPr lang="zh-CN" altLang="en-US" sz="2800" b="1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779912" y="19168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基</a:t>
            </a:r>
            <a:r>
              <a:rPr lang="zh-CN" altLang="en-US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本概念</a:t>
            </a:r>
            <a:endParaRPr lang="zh-CN" altLang="en-US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932312" y="27716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分支</a:t>
            </a:r>
            <a:endParaRPr lang="zh-CN" altLang="en-US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923928" y="36357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标签</a:t>
            </a:r>
            <a:endParaRPr lang="zh-CN" altLang="en-US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851920" y="4643844"/>
            <a:ext cx="2443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最佳实践</a:t>
            </a:r>
            <a:r>
              <a:rPr lang="en-US" altLang="zh-CN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en-US" altLang="zh-CN" dirty="0" err="1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flow</a:t>
            </a:r>
            <a:endParaRPr lang="zh-CN" altLang="en-US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6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6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600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3" dur="500" tmFilter="0,0; .5, 1; 1, 1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30" dur="500" tmFilter="0,0; .5, 1; 1, 1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45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56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16467 0.1487 L -2.66337E-6 2.22942E-6 " pathEditMode="relative" rAng="0" ptsTypes="AA">
                                      <p:cBhvr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8227" y="-7447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6" presetClass="path" presetSubtype="0" accel="50000" decel="5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17053 -2.67345E-6 L -5.12887E-7 -2.67345E-6 " pathEditMode="relative" rAng="0" ptsTypes="AA">
                                      <p:cBhvr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8526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56" presetClass="path" presetSubtype="0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16467 -0.1457 L -2.66337E-6 -1.10083E-6 " pathEditMode="relative" rAng="0" ptsTypes="AA">
                                      <p:cBhvr>
                                        <p:cTn id="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8227" y="72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50"/>
                            </p:stCondLst>
                            <p:childTnLst>
                              <p:par>
                                <p:cTn id="5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6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85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350"/>
                            </p:stCondLst>
                            <p:childTnLst>
                              <p:par>
                                <p:cTn id="6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7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65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150"/>
                            </p:stCondLst>
                            <p:childTnLst>
                              <p:par>
                                <p:cTn id="7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78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45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56" presetClass="path" presetSubtype="0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16467 -0.1457 L -2.66337E-6 -1.10083E-6 " pathEditMode="relative" rAng="0" ptsTypes="AA">
                                      <p:cBhvr>
                                        <p:cTn id="8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8227" y="72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550"/>
                            </p:stCondLst>
                            <p:childTnLst>
                              <p:par>
                                <p:cTn id="8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93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85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 autoUpdateAnimBg="0"/>
      <p:bldP spid="22" grpId="0" bldLvl="0" animBg="1" autoUpdateAnimBg="0"/>
      <p:bldP spid="22" grpId="1" bldLvl="0" animBg="1" autoUpdateAnimBg="0"/>
      <p:bldP spid="23" grpId="0" bldLvl="0" autoUpdateAnimBg="0"/>
      <p:bldP spid="28" grpId="0" bldLvl="0" animBg="1" autoUpdateAnimBg="0"/>
      <p:bldP spid="28" grpId="1" bldLvl="0" animBg="1" autoUpdateAnimBg="0"/>
      <p:bldP spid="29" grpId="0" bldLvl="0" autoUpdateAnimBg="0"/>
      <p:bldP spid="34" grpId="0" bldLvl="0" animBg="1" autoUpdateAnimBg="0"/>
      <p:bldP spid="34" grpId="1" bldLvl="0" animBg="1" autoUpdateAnimBg="0"/>
      <p:bldP spid="35" grpId="0" bldLvl="0" autoUpdateAnimBg="0"/>
      <p:bldP spid="37" grpId="0" bldLvl="0" animBg="1" autoUpdateAnimBg="0"/>
      <p:bldP spid="38" grpId="0" bldLvl="0" animBg="1" autoUpdateAnimBg="0"/>
      <p:bldP spid="42" grpId="0" bldLvl="0" animBg="1" autoUpdateAnimBg="0"/>
      <p:bldP spid="43" grpId="0" bldLvl="0" autoUpdateAnimBg="0"/>
      <p:bldP spid="44" grpId="0" bldLvl="0" autoUpdateAnimBg="0"/>
      <p:bldP spid="49" grpId="0" bldLvl="0" animBg="1" autoUpdateAnimBg="0"/>
      <p:bldP spid="49" grpId="1" bldLvl="0" animBg="1" autoUpdateAnimBg="0"/>
      <p:bldP spid="50" grpId="0" bldLvl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108"/>
          <p:cNvSpPr>
            <a:spLocks noChangeArrowheads="1"/>
          </p:cNvSpPr>
          <p:nvPr/>
        </p:nvSpPr>
        <p:spPr bwMode="auto">
          <a:xfrm>
            <a:off x="2267744" y="2679060"/>
            <a:ext cx="4824536" cy="1018227"/>
          </a:xfrm>
          <a:prstGeom prst="rect">
            <a:avLst/>
          </a:prstGeom>
          <a:solidFill>
            <a:srgbClr val="8BB923"/>
          </a:solidFill>
          <a:ln w="9525">
            <a:noFill/>
            <a:miter lim="800000"/>
            <a:headEnd/>
            <a:tailEnd/>
          </a:ln>
        </p:spPr>
        <p:txBody>
          <a:bodyPr wrap="square" lIns="90170" tIns="46990" rIns="90170" bIns="46990">
            <a:spAutoFit/>
          </a:bodyPr>
          <a:lstStyle/>
          <a:p>
            <a:r>
              <a:rPr lang="en-US" altLang="zh-CN" sz="6000" b="1" dirty="0" err="1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git</a:t>
            </a:r>
            <a:r>
              <a:rPr lang="en-US" altLang="zh-CN" sz="6000" b="1" dirty="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6000" b="1" dirty="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基本概念</a:t>
            </a:r>
            <a:endParaRPr lang="zh-CN" altLang="en-US" sz="6000" b="1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9" name="Freeform 6"/>
          <p:cNvSpPr>
            <a:spLocks noChangeArrowheads="1"/>
          </p:cNvSpPr>
          <p:nvPr/>
        </p:nvSpPr>
        <p:spPr bwMode="auto">
          <a:xfrm flipH="1">
            <a:off x="9525" y="2165350"/>
            <a:ext cx="1458905" cy="2252741"/>
          </a:xfrm>
          <a:custGeom>
            <a:avLst/>
            <a:gdLst>
              <a:gd name="T0" fmla="*/ 0 w 1636805"/>
              <a:gd name="T1" fmla="*/ 0 h 2527151"/>
              <a:gd name="T2" fmla="*/ 0 60000 65536"/>
              <a:gd name="T3" fmla="*/ 0 w 1636805"/>
              <a:gd name="T4" fmla="*/ 0 h 2527151"/>
              <a:gd name="T5" fmla="*/ 1636805 w 1636805"/>
              <a:gd name="T6" fmla="*/ 2527151 h 2527151"/>
            </a:gdLst>
            <a:ahLst/>
            <a:cxnLst>
              <a:cxn ang="T2">
                <a:pos x="T0" y="T1"/>
              </a:cxn>
            </a:cxnLst>
            <a:rect l="T3" t="T4" r="T5" b="T6"/>
            <a:pathLst>
              <a:path w="1636805" h="2527151">
                <a:moveTo>
                  <a:pt x="1636805" y="0"/>
                </a:moveTo>
                <a:lnTo>
                  <a:pt x="157161" y="0"/>
                </a:lnTo>
                <a:cubicBezTo>
                  <a:pt x="479113" y="297673"/>
                  <a:pt x="680524" y="725002"/>
                  <a:pt x="680524" y="1199898"/>
                </a:cubicBezTo>
                <a:cubicBezTo>
                  <a:pt x="680524" y="1746911"/>
                  <a:pt x="411976" y="2231780"/>
                  <a:pt x="0" y="2527151"/>
                </a:cubicBezTo>
                <a:lnTo>
                  <a:pt x="1636805" y="2527151"/>
                </a:lnTo>
                <a:close/>
              </a:path>
            </a:pathLst>
          </a:custGeom>
          <a:solidFill>
            <a:srgbClr val="FF9900"/>
          </a:solidFill>
          <a:ln w="9525" cmpd="sng">
            <a:noFill/>
            <a:miter lim="800000"/>
            <a:headEnd/>
            <a:tailEnd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  <p:sp>
        <p:nvSpPr>
          <p:cNvPr id="46" name="Freeform 6"/>
          <p:cNvSpPr>
            <a:spLocks noChangeArrowheads="1"/>
          </p:cNvSpPr>
          <p:nvPr/>
        </p:nvSpPr>
        <p:spPr bwMode="auto">
          <a:xfrm flipH="1">
            <a:off x="8534693" y="2165350"/>
            <a:ext cx="609307" cy="2252741"/>
          </a:xfrm>
          <a:custGeom>
            <a:avLst/>
            <a:gdLst>
              <a:gd name="T0" fmla="*/ 0 w 621232"/>
              <a:gd name="T1" fmla="*/ 0 h 2527151"/>
              <a:gd name="T2" fmla="*/ 0 60000 65536"/>
              <a:gd name="T3" fmla="*/ 0 w 621232"/>
              <a:gd name="T4" fmla="*/ 0 h 2527151"/>
              <a:gd name="T5" fmla="*/ 621232 w 621232"/>
              <a:gd name="T6" fmla="*/ 2527151 h 2527151"/>
            </a:gdLst>
            <a:ahLst/>
            <a:cxnLst>
              <a:cxn ang="T2">
                <a:pos x="T0" y="T1"/>
              </a:cxn>
            </a:cxnLst>
            <a:rect l="T3" t="T4" r="T5" b="T6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rgbClr val="FF9900"/>
          </a:solidFill>
          <a:ln w="9525" cmpd="sng">
            <a:noFill/>
            <a:miter lim="800000"/>
            <a:headEnd/>
            <a:tailEnd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  <p:sp>
        <p:nvSpPr>
          <p:cNvPr id="52" name="Freeform 6"/>
          <p:cNvSpPr>
            <a:spLocks noChangeArrowheads="1"/>
          </p:cNvSpPr>
          <p:nvPr/>
        </p:nvSpPr>
        <p:spPr bwMode="auto">
          <a:xfrm flipH="1">
            <a:off x="0" y="2165350"/>
            <a:ext cx="229236" cy="2252741"/>
          </a:xfrm>
          <a:custGeom>
            <a:avLst/>
            <a:gdLst>
              <a:gd name="T0" fmla="*/ 0 w 621232"/>
              <a:gd name="T1" fmla="*/ 0 h 2527151"/>
              <a:gd name="T2" fmla="*/ 0 60000 65536"/>
              <a:gd name="T3" fmla="*/ 0 w 621232"/>
              <a:gd name="T4" fmla="*/ 0 h 2527151"/>
              <a:gd name="T5" fmla="*/ 621232 w 621232"/>
              <a:gd name="T6" fmla="*/ 2527151 h 2527151"/>
            </a:gdLst>
            <a:ahLst/>
            <a:cxnLst>
              <a:cxn ang="T2">
                <a:pos x="T0" y="T1"/>
              </a:cxn>
            </a:cxnLst>
            <a:rect l="T3" t="T4" r="T5" b="T6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rgbClr val="FF6600"/>
          </a:solidFill>
          <a:ln w="9525" cmpd="sng">
            <a:noFill/>
            <a:miter lim="800000"/>
            <a:headEnd/>
            <a:tailEnd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6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 autoUpdateAnimBg="0"/>
      <p:bldP spid="39" grpId="0" bldLvl="0" animBg="1" autoUpdateAnimBg="0"/>
      <p:bldP spid="46" grpId="0" bldLvl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11560" y="1196752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Why  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版本控制？</a:t>
            </a:r>
            <a:endParaRPr lang="zh-CN" alt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1560" y="1916832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将工作阶段性的保存，好在犯错的时候能恢复到以前正确的版本。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09741" y="2548367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Why  </a:t>
            </a:r>
            <a:r>
              <a:rPr lang="en-US" altLang="zh-CN" sz="24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？</a:t>
            </a:r>
            <a:endParaRPr lang="zh-CN" alt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9741" y="3268447"/>
            <a:ext cx="7128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zh-CN" altLang="en-US" dirty="0" smtClean="0"/>
              <a:t>简单、速度</a:t>
            </a:r>
            <a:endParaRPr lang="en-US" altLang="zh-CN" dirty="0" smtClean="0"/>
          </a:p>
          <a:p>
            <a:pPr marL="285750" indent="-285750">
              <a:buFontTx/>
              <a:buChar char="-"/>
            </a:pPr>
            <a:r>
              <a:rPr lang="zh-CN" altLang="en-US" dirty="0"/>
              <a:t>多</a:t>
            </a:r>
            <a:r>
              <a:rPr lang="zh-CN" altLang="en-US" dirty="0" smtClean="0"/>
              <a:t>人并行开发</a:t>
            </a:r>
            <a:endParaRPr lang="en-US" altLang="zh-CN" dirty="0" smtClean="0"/>
          </a:p>
          <a:p>
            <a:pPr marL="285750" indent="-285750">
              <a:buFontTx/>
              <a:buChar char="-"/>
            </a:pPr>
            <a:r>
              <a:rPr lang="zh-CN" altLang="en-US" dirty="0"/>
              <a:t>分</a:t>
            </a:r>
            <a:r>
              <a:rPr lang="zh-CN" altLang="en-US" dirty="0" smtClean="0"/>
              <a:t>布式</a:t>
            </a:r>
            <a:endParaRPr lang="en-US" altLang="zh-CN" dirty="0" smtClean="0"/>
          </a:p>
          <a:p>
            <a:pPr marL="285750" indent="-285750">
              <a:buFontTx/>
              <a:buChar char="-"/>
            </a:pPr>
            <a:r>
              <a:rPr lang="zh-CN" altLang="en-US" dirty="0"/>
              <a:t>大</a:t>
            </a:r>
            <a:r>
              <a:rPr lang="zh-CN" altLang="en-US" dirty="0" smtClean="0"/>
              <a:t>牛出品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09741" y="4713317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怎么用？</a:t>
            </a:r>
            <a:endParaRPr lang="zh-CN" alt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6354" y="5419523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init</a:t>
            </a:r>
            <a:r>
              <a:rPr lang="zh-CN" altLang="en-US" dirty="0" smtClean="0"/>
              <a:t>就行了。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83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/>
        </p:nvSpPr>
        <p:spPr>
          <a:xfrm>
            <a:off x="467544" y="1196752"/>
            <a:ext cx="5400600" cy="47525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419872" y="404665"/>
            <a:ext cx="5544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en-US" altLang="zh-CN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基本概念</a:t>
            </a:r>
            <a:endParaRPr lang="zh-CN" alt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683568" y="1340768"/>
            <a:ext cx="1512168" cy="3888432"/>
            <a:chOff x="683568" y="1340768"/>
            <a:chExt cx="1512168" cy="3888432"/>
          </a:xfrm>
        </p:grpSpPr>
        <p:sp>
          <p:nvSpPr>
            <p:cNvPr id="6" name="文本框 5"/>
            <p:cNvSpPr txBox="1"/>
            <p:nvPr/>
          </p:nvSpPr>
          <p:spPr>
            <a:xfrm>
              <a:off x="683568" y="1340768"/>
              <a:ext cx="1512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Working</a:t>
              </a:r>
            </a:p>
            <a:p>
              <a:r>
                <a:rPr lang="zh-CN" altLang="en-US" dirty="0"/>
                <a:t>工</a:t>
              </a:r>
              <a:r>
                <a:rPr lang="zh-CN" altLang="en-US" dirty="0" smtClean="0"/>
                <a:t>作目录</a:t>
              </a:r>
              <a:endParaRPr lang="zh-CN" altLang="en-US" dirty="0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1115616" y="1987099"/>
              <a:ext cx="0" cy="32421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1" name="组合 50"/>
          <p:cNvGrpSpPr/>
          <p:nvPr/>
        </p:nvGrpSpPr>
        <p:grpSpPr>
          <a:xfrm>
            <a:off x="2843808" y="1340768"/>
            <a:ext cx="2232248" cy="3888432"/>
            <a:chOff x="2843808" y="1340768"/>
            <a:chExt cx="2232248" cy="3888432"/>
          </a:xfrm>
        </p:grpSpPr>
        <p:sp>
          <p:nvSpPr>
            <p:cNvPr id="7" name="文本框 6"/>
            <p:cNvSpPr txBox="1"/>
            <p:nvPr/>
          </p:nvSpPr>
          <p:spPr>
            <a:xfrm>
              <a:off x="2843808" y="1340768"/>
              <a:ext cx="22322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Stage</a:t>
              </a:r>
            </a:p>
            <a:p>
              <a:r>
                <a:rPr lang="zh-CN" altLang="en-US" dirty="0"/>
                <a:t>暂存</a:t>
              </a: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3131840" y="1987099"/>
              <a:ext cx="0" cy="32421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2" name="组合 51"/>
          <p:cNvGrpSpPr/>
          <p:nvPr/>
        </p:nvGrpSpPr>
        <p:grpSpPr>
          <a:xfrm>
            <a:off x="4608004" y="1342755"/>
            <a:ext cx="2232248" cy="3886445"/>
            <a:chOff x="4608004" y="1342755"/>
            <a:chExt cx="2232248" cy="3886445"/>
          </a:xfrm>
        </p:grpSpPr>
        <p:sp>
          <p:nvSpPr>
            <p:cNvPr id="8" name="文本框 7"/>
            <p:cNvSpPr txBox="1"/>
            <p:nvPr/>
          </p:nvSpPr>
          <p:spPr>
            <a:xfrm>
              <a:off x="4608004" y="1342755"/>
              <a:ext cx="22322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local</a:t>
              </a:r>
            </a:p>
            <a:p>
              <a:r>
                <a:rPr lang="zh-CN" altLang="en-US" dirty="0"/>
                <a:t>本</a:t>
              </a:r>
              <a:r>
                <a:rPr lang="zh-CN" altLang="en-US" dirty="0" smtClean="0"/>
                <a:t>地</a:t>
              </a:r>
              <a:r>
                <a:rPr lang="zh-CN" altLang="en-US" dirty="0"/>
                <a:t>仓库</a:t>
              </a: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5148063" y="1987098"/>
              <a:ext cx="0" cy="32421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1115616" y="2171765"/>
            <a:ext cx="2016224" cy="393139"/>
            <a:chOff x="1115616" y="2171765"/>
            <a:chExt cx="2016224" cy="393139"/>
          </a:xfrm>
        </p:grpSpPr>
        <p:cxnSp>
          <p:nvCxnSpPr>
            <p:cNvPr id="14" name="直接箭头连接符 13"/>
            <p:cNvCxnSpPr/>
            <p:nvPr/>
          </p:nvCxnSpPr>
          <p:spPr>
            <a:xfrm>
              <a:off x="1115616" y="2564904"/>
              <a:ext cx="20162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1655676" y="2171765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g</a:t>
              </a:r>
              <a:r>
                <a:rPr lang="en-US" altLang="zh-CN" dirty="0" err="1" smtClean="0"/>
                <a:t>it</a:t>
              </a:r>
              <a:r>
                <a:rPr lang="en-US" altLang="zh-CN" dirty="0" smtClean="0"/>
                <a:t> add</a:t>
              </a:r>
              <a:endParaRPr lang="zh-CN" altLang="en-US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115616" y="2843644"/>
            <a:ext cx="2016224" cy="369332"/>
            <a:chOff x="1115616" y="2843644"/>
            <a:chExt cx="2016224" cy="369332"/>
          </a:xfrm>
        </p:grpSpPr>
        <p:cxnSp>
          <p:nvCxnSpPr>
            <p:cNvPr id="19" name="直接箭头连接符 18"/>
            <p:cNvCxnSpPr/>
            <p:nvPr/>
          </p:nvCxnSpPr>
          <p:spPr>
            <a:xfrm flipH="1">
              <a:off x="1115616" y="3212976"/>
              <a:ext cx="20162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1655676" y="2843644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git</a:t>
              </a:r>
              <a:r>
                <a:rPr lang="en-US" altLang="zh-CN" dirty="0" smtClean="0"/>
                <a:t> reset</a:t>
              </a:r>
              <a:endParaRPr lang="zh-CN" altLang="en-US" dirty="0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131839" y="2541097"/>
            <a:ext cx="2016224" cy="393139"/>
            <a:chOff x="1115616" y="2171765"/>
            <a:chExt cx="2016224" cy="393139"/>
          </a:xfrm>
        </p:grpSpPr>
        <p:cxnSp>
          <p:nvCxnSpPr>
            <p:cNvPr id="33" name="直接箭头连接符 32"/>
            <p:cNvCxnSpPr/>
            <p:nvPr/>
          </p:nvCxnSpPr>
          <p:spPr>
            <a:xfrm>
              <a:off x="1115616" y="2564904"/>
              <a:ext cx="20162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1655675" y="2171765"/>
              <a:ext cx="1332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g</a:t>
              </a:r>
              <a:r>
                <a:rPr lang="en-US" altLang="zh-CN" dirty="0" err="1" smtClean="0"/>
                <a:t>it</a:t>
              </a:r>
              <a:r>
                <a:rPr lang="en-US" altLang="zh-CN" dirty="0" smtClean="0"/>
                <a:t> commit</a:t>
              </a:r>
              <a:endParaRPr lang="zh-CN" altLang="en-US" dirty="0"/>
            </a:p>
          </p:txBody>
        </p:sp>
      </p:grpSp>
      <p:cxnSp>
        <p:nvCxnSpPr>
          <p:cNvPr id="46" name="直接箭头连接符 45"/>
          <p:cNvCxnSpPr/>
          <p:nvPr/>
        </p:nvCxnSpPr>
        <p:spPr>
          <a:xfrm flipH="1">
            <a:off x="1115615" y="4365104"/>
            <a:ext cx="40324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3491880" y="3971964"/>
            <a:ext cx="19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checkout </a:t>
            </a:r>
            <a:endParaRPr lang="zh-CN" altLang="en-US" dirty="0"/>
          </a:p>
        </p:txBody>
      </p:sp>
      <p:grpSp>
        <p:nvGrpSpPr>
          <p:cNvPr id="53" name="组合 52"/>
          <p:cNvGrpSpPr/>
          <p:nvPr/>
        </p:nvGrpSpPr>
        <p:grpSpPr>
          <a:xfrm>
            <a:off x="7812360" y="1268760"/>
            <a:ext cx="2232248" cy="4464496"/>
            <a:chOff x="7308304" y="1340767"/>
            <a:chExt cx="2232248" cy="4464496"/>
          </a:xfrm>
        </p:grpSpPr>
        <p:sp>
          <p:nvSpPr>
            <p:cNvPr id="48" name="文本框 47"/>
            <p:cNvSpPr txBox="1"/>
            <p:nvPr/>
          </p:nvSpPr>
          <p:spPr>
            <a:xfrm>
              <a:off x="7308304" y="1340767"/>
              <a:ext cx="22322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Remote</a:t>
              </a:r>
            </a:p>
            <a:p>
              <a:r>
                <a:rPr lang="zh-CN" altLang="en-US" dirty="0"/>
                <a:t>远</a:t>
              </a:r>
              <a:r>
                <a:rPr lang="zh-CN" altLang="en-US" dirty="0" smtClean="0"/>
                <a:t>程仓库</a:t>
              </a:r>
              <a:endParaRPr lang="zh-CN" altLang="en-US" dirty="0"/>
            </a:p>
          </p:txBody>
        </p:sp>
        <p:cxnSp>
          <p:nvCxnSpPr>
            <p:cNvPr id="49" name="直接连接符 48"/>
            <p:cNvCxnSpPr/>
            <p:nvPr/>
          </p:nvCxnSpPr>
          <p:spPr>
            <a:xfrm>
              <a:off x="7812360" y="1987098"/>
              <a:ext cx="0" cy="38181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6" name="组合 75"/>
          <p:cNvGrpSpPr/>
          <p:nvPr/>
        </p:nvGrpSpPr>
        <p:grpSpPr>
          <a:xfrm>
            <a:off x="6084168" y="2564904"/>
            <a:ext cx="2016224" cy="369332"/>
            <a:chOff x="6084168" y="2564904"/>
            <a:chExt cx="2016224" cy="369332"/>
          </a:xfrm>
        </p:grpSpPr>
        <p:cxnSp>
          <p:nvCxnSpPr>
            <p:cNvPr id="69" name="直接箭头连接符 68"/>
            <p:cNvCxnSpPr/>
            <p:nvPr/>
          </p:nvCxnSpPr>
          <p:spPr>
            <a:xfrm>
              <a:off x="6084168" y="2922939"/>
              <a:ext cx="20162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文本框 69"/>
            <p:cNvSpPr txBox="1"/>
            <p:nvPr/>
          </p:nvSpPr>
          <p:spPr>
            <a:xfrm>
              <a:off x="6444208" y="2564904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git</a:t>
              </a:r>
              <a:r>
                <a:rPr lang="en-US" altLang="zh-CN" dirty="0" smtClean="0"/>
                <a:t> push</a:t>
              </a:r>
              <a:endParaRPr lang="zh-CN" altLang="en-US" dirty="0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6100538" y="3067205"/>
            <a:ext cx="1944216" cy="427539"/>
            <a:chOff x="6084168" y="3361501"/>
            <a:chExt cx="1944216" cy="427539"/>
          </a:xfrm>
        </p:grpSpPr>
        <p:cxnSp>
          <p:nvCxnSpPr>
            <p:cNvPr id="72" name="直接箭头连接符 71"/>
            <p:cNvCxnSpPr/>
            <p:nvPr/>
          </p:nvCxnSpPr>
          <p:spPr>
            <a:xfrm flipH="1">
              <a:off x="6084168" y="3789040"/>
              <a:ext cx="19442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文本框 73"/>
            <p:cNvSpPr txBox="1"/>
            <p:nvPr/>
          </p:nvSpPr>
          <p:spPr>
            <a:xfrm>
              <a:off x="6444208" y="3361501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git</a:t>
              </a:r>
              <a:r>
                <a:rPr lang="en-US" altLang="zh-CN" dirty="0" smtClean="0"/>
                <a:t> pull</a:t>
              </a:r>
              <a:endParaRPr lang="zh-CN" altLang="en-US" dirty="0"/>
            </a:p>
          </p:txBody>
        </p:sp>
      </p:grpSp>
      <p:sp>
        <p:nvSpPr>
          <p:cNvPr id="77" name="文本框 76"/>
          <p:cNvSpPr txBox="1"/>
          <p:nvPr/>
        </p:nvSpPr>
        <p:spPr>
          <a:xfrm>
            <a:off x="611560" y="5229200"/>
            <a:ext cx="511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status </a:t>
            </a:r>
            <a:r>
              <a:rPr lang="zh-CN" altLang="en-US" dirty="0" smtClean="0"/>
              <a:t>查看各个</a:t>
            </a:r>
            <a:r>
              <a:rPr lang="zh-CN" altLang="en-US" dirty="0"/>
              <a:t>区</a:t>
            </a:r>
            <a:r>
              <a:rPr lang="zh-CN" altLang="en-US" dirty="0" smtClean="0"/>
              <a:t>域的状态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log </a:t>
            </a:r>
            <a:r>
              <a:rPr lang="zh-CN" altLang="en-US" dirty="0" smtClean="0"/>
              <a:t>查看提交历史</a:t>
            </a:r>
            <a:endParaRPr lang="zh-CN" altLang="en-US" dirty="0"/>
          </a:p>
        </p:txBody>
      </p:sp>
      <p:sp>
        <p:nvSpPr>
          <p:cNvPr id="79" name="文本框 78"/>
          <p:cNvSpPr txBox="1"/>
          <p:nvPr/>
        </p:nvSpPr>
        <p:spPr>
          <a:xfrm>
            <a:off x="6084168" y="536119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clone, 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remote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682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11560" y="1196752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相关问题：</a:t>
            </a:r>
            <a:endParaRPr lang="zh-CN" alt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1560" y="1916832"/>
            <a:ext cx="71287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zh-CN" altLang="en-US" dirty="0"/>
              <a:t>如</a:t>
            </a:r>
            <a:r>
              <a:rPr lang="zh-CN" altLang="en-US" dirty="0" smtClean="0"/>
              <a:t>何回滚？</a:t>
            </a:r>
            <a:endParaRPr lang="en-US" altLang="zh-CN" dirty="0" smtClean="0"/>
          </a:p>
          <a:p>
            <a:pPr marL="742950" lvl="1" indent="-285750">
              <a:buFontTx/>
              <a:buChar char="-"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reset</a:t>
            </a:r>
          </a:p>
          <a:p>
            <a:pPr marL="742950" lvl="1" indent="-285750">
              <a:buFontTx/>
              <a:buChar char="-"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checkout</a:t>
            </a:r>
          </a:p>
          <a:p>
            <a:pPr marL="285750" indent="-285750">
              <a:buFontTx/>
              <a:buChar char="-"/>
            </a:pPr>
            <a:r>
              <a:rPr lang="zh-CN" altLang="en-US" dirty="0"/>
              <a:t>产</a:t>
            </a:r>
            <a:r>
              <a:rPr lang="zh-CN" altLang="en-US" dirty="0" smtClean="0"/>
              <a:t>生冲突怎么办？</a:t>
            </a:r>
            <a:endParaRPr lang="en-US" altLang="zh-CN" dirty="0" smtClean="0"/>
          </a:p>
          <a:p>
            <a:pPr marL="742950" lvl="1" indent="-285750">
              <a:buFontTx/>
              <a:buChar char="-"/>
            </a:pPr>
            <a:r>
              <a:rPr lang="zh-CN" altLang="en-US" dirty="0"/>
              <a:t>搜</a:t>
            </a:r>
            <a:r>
              <a:rPr lang="zh-CN" altLang="en-US" dirty="0" smtClean="0"/>
              <a:t>索</a:t>
            </a:r>
            <a:r>
              <a:rPr lang="en-US" altLang="zh-CN" dirty="0" smtClean="0"/>
              <a:t>&lt;&lt;&lt;&lt;&lt;&lt;</a:t>
            </a:r>
          </a:p>
          <a:p>
            <a:pPr marL="742950" lvl="1" indent="-285750">
              <a:buFontTx/>
              <a:buChar char="-"/>
            </a:pPr>
            <a:r>
              <a:rPr lang="zh-CN" altLang="en-US" dirty="0"/>
              <a:t>编</a:t>
            </a:r>
            <a:r>
              <a:rPr lang="zh-CN" altLang="en-US" dirty="0" smtClean="0"/>
              <a:t>辑后重新提交到本地仓库即可解决冲突。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6472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108"/>
          <p:cNvSpPr>
            <a:spLocks noChangeArrowheads="1"/>
          </p:cNvSpPr>
          <p:nvPr/>
        </p:nvSpPr>
        <p:spPr bwMode="auto">
          <a:xfrm>
            <a:off x="2267744" y="2679060"/>
            <a:ext cx="4824536" cy="1018227"/>
          </a:xfrm>
          <a:prstGeom prst="rect">
            <a:avLst/>
          </a:prstGeom>
          <a:solidFill>
            <a:srgbClr val="8BB923"/>
          </a:solidFill>
          <a:ln w="9525">
            <a:noFill/>
            <a:miter lim="800000"/>
            <a:headEnd/>
            <a:tailEnd/>
          </a:ln>
        </p:spPr>
        <p:txBody>
          <a:bodyPr wrap="square" lIns="90170" tIns="46990" rIns="90170" bIns="46990">
            <a:spAutoFit/>
          </a:bodyPr>
          <a:lstStyle/>
          <a:p>
            <a:r>
              <a:rPr lang="en-US" altLang="zh-CN" sz="6000" b="1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b</a:t>
            </a:r>
            <a:r>
              <a:rPr lang="en-US" altLang="zh-CN" sz="6000" b="1" dirty="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ranch </a:t>
            </a:r>
            <a:r>
              <a:rPr lang="zh-CN" altLang="en-US" sz="6000" b="1" dirty="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分支</a:t>
            </a:r>
            <a:endParaRPr lang="zh-CN" altLang="en-US" sz="6000" b="1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9" name="Freeform 6"/>
          <p:cNvSpPr>
            <a:spLocks noChangeArrowheads="1"/>
          </p:cNvSpPr>
          <p:nvPr/>
        </p:nvSpPr>
        <p:spPr bwMode="auto">
          <a:xfrm flipH="1">
            <a:off x="9525" y="2165350"/>
            <a:ext cx="1458905" cy="2252741"/>
          </a:xfrm>
          <a:custGeom>
            <a:avLst/>
            <a:gdLst>
              <a:gd name="T0" fmla="*/ 0 w 1636805"/>
              <a:gd name="T1" fmla="*/ 0 h 2527151"/>
              <a:gd name="T2" fmla="*/ 0 60000 65536"/>
              <a:gd name="T3" fmla="*/ 0 w 1636805"/>
              <a:gd name="T4" fmla="*/ 0 h 2527151"/>
              <a:gd name="T5" fmla="*/ 1636805 w 1636805"/>
              <a:gd name="T6" fmla="*/ 2527151 h 2527151"/>
            </a:gdLst>
            <a:ahLst/>
            <a:cxnLst>
              <a:cxn ang="T2">
                <a:pos x="T0" y="T1"/>
              </a:cxn>
            </a:cxnLst>
            <a:rect l="T3" t="T4" r="T5" b="T6"/>
            <a:pathLst>
              <a:path w="1636805" h="2527151">
                <a:moveTo>
                  <a:pt x="1636805" y="0"/>
                </a:moveTo>
                <a:lnTo>
                  <a:pt x="157161" y="0"/>
                </a:lnTo>
                <a:cubicBezTo>
                  <a:pt x="479113" y="297673"/>
                  <a:pt x="680524" y="725002"/>
                  <a:pt x="680524" y="1199898"/>
                </a:cubicBezTo>
                <a:cubicBezTo>
                  <a:pt x="680524" y="1746911"/>
                  <a:pt x="411976" y="2231780"/>
                  <a:pt x="0" y="2527151"/>
                </a:cubicBezTo>
                <a:lnTo>
                  <a:pt x="1636805" y="2527151"/>
                </a:lnTo>
                <a:close/>
              </a:path>
            </a:pathLst>
          </a:custGeom>
          <a:solidFill>
            <a:srgbClr val="FF9900"/>
          </a:solidFill>
          <a:ln w="9525" cmpd="sng">
            <a:noFill/>
            <a:miter lim="800000"/>
            <a:headEnd/>
            <a:tailEnd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  <p:sp>
        <p:nvSpPr>
          <p:cNvPr id="46" name="Freeform 6"/>
          <p:cNvSpPr>
            <a:spLocks noChangeArrowheads="1"/>
          </p:cNvSpPr>
          <p:nvPr/>
        </p:nvSpPr>
        <p:spPr bwMode="auto">
          <a:xfrm flipH="1">
            <a:off x="8534693" y="2165350"/>
            <a:ext cx="609307" cy="2252741"/>
          </a:xfrm>
          <a:custGeom>
            <a:avLst/>
            <a:gdLst>
              <a:gd name="T0" fmla="*/ 0 w 621232"/>
              <a:gd name="T1" fmla="*/ 0 h 2527151"/>
              <a:gd name="T2" fmla="*/ 0 60000 65536"/>
              <a:gd name="T3" fmla="*/ 0 w 621232"/>
              <a:gd name="T4" fmla="*/ 0 h 2527151"/>
              <a:gd name="T5" fmla="*/ 621232 w 621232"/>
              <a:gd name="T6" fmla="*/ 2527151 h 2527151"/>
            </a:gdLst>
            <a:ahLst/>
            <a:cxnLst>
              <a:cxn ang="T2">
                <a:pos x="T0" y="T1"/>
              </a:cxn>
            </a:cxnLst>
            <a:rect l="T3" t="T4" r="T5" b="T6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rgbClr val="FF9900"/>
          </a:solidFill>
          <a:ln w="9525" cmpd="sng">
            <a:noFill/>
            <a:miter lim="800000"/>
            <a:headEnd/>
            <a:tailEnd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  <p:sp>
        <p:nvSpPr>
          <p:cNvPr id="52" name="Freeform 6"/>
          <p:cNvSpPr>
            <a:spLocks noChangeArrowheads="1"/>
          </p:cNvSpPr>
          <p:nvPr/>
        </p:nvSpPr>
        <p:spPr bwMode="auto">
          <a:xfrm flipH="1">
            <a:off x="0" y="2165350"/>
            <a:ext cx="229236" cy="2252741"/>
          </a:xfrm>
          <a:custGeom>
            <a:avLst/>
            <a:gdLst>
              <a:gd name="T0" fmla="*/ 0 w 621232"/>
              <a:gd name="T1" fmla="*/ 0 h 2527151"/>
              <a:gd name="T2" fmla="*/ 0 60000 65536"/>
              <a:gd name="T3" fmla="*/ 0 w 621232"/>
              <a:gd name="T4" fmla="*/ 0 h 2527151"/>
              <a:gd name="T5" fmla="*/ 621232 w 621232"/>
              <a:gd name="T6" fmla="*/ 2527151 h 2527151"/>
            </a:gdLst>
            <a:ahLst/>
            <a:cxnLst>
              <a:cxn ang="T2">
                <a:pos x="T0" y="T1"/>
              </a:cxn>
            </a:cxnLst>
            <a:rect l="T3" t="T4" r="T5" b="T6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rgbClr val="FF6600"/>
          </a:solidFill>
          <a:ln w="9525" cmpd="sng">
            <a:noFill/>
            <a:miter lim="800000"/>
            <a:headEnd/>
            <a:tailEnd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03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6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 autoUpdateAnimBg="0"/>
      <p:bldP spid="39" grpId="0" bldLvl="0" animBg="1" autoUpdateAnimBg="0"/>
      <p:bldP spid="46" grpId="0" bldLvl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11560" y="1196752"/>
            <a:ext cx="79928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通过 </a:t>
            </a:r>
            <a:r>
              <a:rPr lang="en-US" altLang="zh-CN" sz="24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en-US" altLang="zh-CN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branch &lt;branch-name&gt;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来新建分支，</a:t>
            </a:r>
            <a:endParaRPr lang="en-US" altLang="zh-CN" sz="2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通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过 </a:t>
            </a:r>
            <a:r>
              <a:rPr lang="en-US" altLang="zh-CN" sz="24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en-US" altLang="zh-CN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checkout &lt;branch-name&gt;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来切换到指定分支，</a:t>
            </a:r>
            <a:endParaRPr lang="en-US" altLang="zh-CN" sz="2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也可使用 </a:t>
            </a:r>
            <a:r>
              <a:rPr lang="en-US" altLang="zh-CN" sz="24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en-US" altLang="zh-CN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checkout –b &lt;branch-name&gt;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来新建并切换到指定分支。</a:t>
            </a:r>
            <a:endParaRPr lang="en-US" altLang="zh-CN" sz="2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不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同的分支是相互独立的，所做的修改互不影响。</a:t>
            </a:r>
            <a:endParaRPr lang="en-US" altLang="zh-CN" sz="2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通过 </a:t>
            </a:r>
            <a:r>
              <a:rPr lang="en-US" altLang="zh-CN" sz="24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en-US" altLang="zh-CN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merge 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来合并分支。</a:t>
            </a:r>
            <a:endParaRPr lang="en-US" altLang="zh-CN" sz="2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遇到冲突跟上面的讲过的一样解决。</a:t>
            </a:r>
            <a:endParaRPr lang="zh-CN" alt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245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11560" y="1196752"/>
            <a:ext cx="79928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其他问题：</a:t>
            </a:r>
            <a:endParaRPr lang="en-US" altLang="zh-CN" sz="2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如何删除本地分支？</a:t>
            </a:r>
            <a:endParaRPr lang="en-US" altLang="zh-CN" sz="2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2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</a:t>
            </a:r>
            <a:r>
              <a:rPr lang="en-US" altLang="zh-CN" sz="24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it</a:t>
            </a:r>
            <a:r>
              <a:rPr lang="en-US" altLang="zh-CN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branch --d &lt;branch-name&gt;</a:t>
            </a:r>
          </a:p>
          <a:p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如何删除远程分支？</a:t>
            </a:r>
            <a:endParaRPr lang="en-US" altLang="zh-CN" sz="2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24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en-US" altLang="zh-CN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push origin --d &lt;branch-name&gt;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145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506</Words>
  <Application>Microsoft Office PowerPoint</Application>
  <PresentationFormat>全屏显示(4:3)</PresentationFormat>
  <Paragraphs>103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Microsoft YaHei UI</vt:lpstr>
      <vt:lpstr>宋体</vt:lpstr>
      <vt:lpstr>微软雅黑</vt:lpstr>
      <vt:lpstr>Arial</vt:lpstr>
      <vt:lpstr>Calibri</vt:lpstr>
      <vt:lpstr>Office 主题</vt:lpstr>
      <vt:lpstr>Git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通用型报告模板</dc:title>
  <dc:creator>研发序列网站设计部—宋从磊</dc:creator>
  <cp:lastModifiedBy>研发中心-戴华02997</cp:lastModifiedBy>
  <cp:revision>29</cp:revision>
  <dcterms:created xsi:type="dcterms:W3CDTF">2014-10-22T10:42:01Z</dcterms:created>
  <dcterms:modified xsi:type="dcterms:W3CDTF">2016-05-17T08:33:01Z</dcterms:modified>
</cp:coreProperties>
</file>