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5" r:id="rId5"/>
    <p:sldId id="266" r:id="rId6"/>
    <p:sldId id="267" r:id="rId7"/>
    <p:sldId id="27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B"/>
    <a:srgbClr val="FAFD83"/>
    <a:srgbClr val="679E2A"/>
    <a:srgbClr val="FFE48F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8E2A3-FCE1-4B4A-AF45-043F2442F716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18210-C705-4CF1-BAC9-C79A1A2B2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1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dai-hua.com/assets/the-best-practice-of-react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79712" y="1700808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/>
              <a:t>React</a:t>
            </a:r>
            <a:r>
              <a:rPr lang="zh-CN" altLang="en-US" sz="4400" b="1" dirty="0" smtClean="0"/>
              <a:t>教程</a:t>
            </a:r>
            <a:endParaRPr lang="en-US" altLang="zh-CN" sz="4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446402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旅酒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戴华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5849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Life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何时绑定？</a:t>
            </a:r>
            <a:endParaRPr lang="en-US" altLang="zh-CN" dirty="0" smtClean="0"/>
          </a:p>
          <a:p>
            <a:r>
              <a:rPr lang="zh-CN" altLang="en-US" dirty="0" smtClean="0"/>
              <a:t>如何在标签加入页面时做些事情，获取标签删除时做些事情？</a:t>
            </a:r>
            <a:endParaRPr lang="en-US" altLang="zh-CN" dirty="0" smtClean="0"/>
          </a:p>
          <a:p>
            <a:r>
              <a:rPr lang="zh-CN" altLang="en-US" dirty="0" smtClean="0"/>
              <a:t>如何绑定到对应的</a:t>
            </a:r>
            <a:r>
              <a:rPr lang="en-US" altLang="zh-CN" dirty="0" smtClean="0"/>
              <a:t>JSX</a:t>
            </a:r>
            <a:r>
              <a:rPr lang="zh-CN" altLang="en-US" dirty="0" smtClean="0"/>
              <a:t>标签？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039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Life Cycle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Mount</a:t>
            </a:r>
            <a:r>
              <a:rPr lang="zh-CN" altLang="en-US" b="1" dirty="0" smtClean="0"/>
              <a:t>挂载  </a:t>
            </a:r>
            <a:r>
              <a:rPr lang="zh-CN" altLang="en-US" sz="2800" dirty="0" smtClean="0"/>
              <a:t>组件</a:t>
            </a:r>
            <a:r>
              <a:rPr lang="zh-CN" altLang="en-US" sz="2800" dirty="0"/>
              <a:t>被插入</a:t>
            </a:r>
            <a:r>
              <a:rPr lang="en-US" altLang="zh-CN" sz="2800" dirty="0"/>
              <a:t>DOM</a:t>
            </a:r>
            <a:r>
              <a:rPr lang="zh-CN" altLang="en-US" sz="2800" dirty="0"/>
              <a:t>中</a:t>
            </a:r>
          </a:p>
          <a:p>
            <a:pPr lvl="1"/>
            <a:r>
              <a:rPr lang="en-US" altLang="zh-CN" dirty="0" err="1" smtClean="0"/>
              <a:t>getInitialState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componentWillMount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componentDidMount</a:t>
            </a:r>
            <a:endParaRPr lang="zh-CN" altLang="en-US" dirty="0"/>
          </a:p>
          <a:p>
            <a:r>
              <a:rPr lang="en-US" altLang="zh-CN" b="1" dirty="0" smtClean="0"/>
              <a:t>Update</a:t>
            </a:r>
            <a:r>
              <a:rPr lang="zh-CN" altLang="en-US" b="1" dirty="0" smtClean="0"/>
              <a:t>更新   </a:t>
            </a:r>
            <a:r>
              <a:rPr lang="zh-CN" altLang="en-US" sz="2800" dirty="0"/>
              <a:t>组件被重新渲染，查明</a:t>
            </a:r>
            <a:r>
              <a:rPr lang="en-US" altLang="zh-CN" sz="2800" dirty="0"/>
              <a:t>DOM</a:t>
            </a:r>
            <a:r>
              <a:rPr lang="zh-CN" altLang="en-US" sz="2800" dirty="0"/>
              <a:t>是否应该刷新</a:t>
            </a:r>
          </a:p>
          <a:p>
            <a:pPr lvl="1"/>
            <a:r>
              <a:rPr lang="en-US" altLang="zh-CN" dirty="0" err="1" smtClean="0"/>
              <a:t>componentWillReceiveProps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shouldComponentUpdate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componentWillUpdate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componentDidUpdate</a:t>
            </a:r>
            <a:endParaRPr lang="en-US" altLang="zh-CN" dirty="0" smtClean="0"/>
          </a:p>
          <a:p>
            <a:r>
              <a:rPr lang="en-US" altLang="zh-CN" b="1" dirty="0" err="1" smtClean="0"/>
              <a:t>Unmount</a:t>
            </a:r>
            <a:r>
              <a:rPr lang="zh-CN" altLang="en-US" b="1" dirty="0" smtClean="0"/>
              <a:t>移除  </a:t>
            </a:r>
            <a:r>
              <a:rPr lang="zh-CN" altLang="en-US" sz="2800" dirty="0" smtClean="0"/>
              <a:t>组件</a:t>
            </a:r>
            <a:r>
              <a:rPr lang="zh-CN" altLang="en-US" sz="2800" dirty="0"/>
              <a:t>从</a:t>
            </a:r>
            <a:r>
              <a:rPr lang="en-US" altLang="zh-CN" sz="2800" dirty="0"/>
              <a:t>DOM</a:t>
            </a:r>
            <a:r>
              <a:rPr lang="zh-CN" altLang="en-US" sz="2800" dirty="0"/>
              <a:t>中移除</a:t>
            </a:r>
          </a:p>
          <a:p>
            <a:pPr lvl="1"/>
            <a:r>
              <a:rPr lang="en-US" altLang="zh-CN" dirty="0" err="1" smtClean="0"/>
              <a:t>componentWillUnmount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83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Battle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 smtClean="0">
                <a:hlinkClick r:id="rId2"/>
              </a:rPr>
              <a:t>example-link</a:t>
            </a:r>
            <a:endParaRPr lang="en-US" altLang="zh-CN" dirty="0" smtClean="0"/>
          </a:p>
          <a:p>
            <a:r>
              <a:rPr lang="zh-CN" altLang="en-US" dirty="0" smtClean="0"/>
              <a:t>总结一下优缺点</a:t>
            </a:r>
            <a:endParaRPr lang="en-US" altLang="zh-CN" dirty="0" smtClean="0"/>
          </a:p>
          <a:p>
            <a:r>
              <a:rPr lang="en-US" altLang="zh-CN" dirty="0" smtClean="0"/>
              <a:t>React</a:t>
            </a:r>
            <a:r>
              <a:rPr lang="zh-CN" altLang="en-US" dirty="0"/>
              <a:t>的设计目的是管理视图层，所以对于大型应用来说，我们还需要数据层面的复用。</a:t>
            </a:r>
            <a:endParaRPr lang="en-US" altLang="zh-CN" dirty="0"/>
          </a:p>
        </p:txBody>
      </p:sp>
      <p:pic>
        <p:nvPicPr>
          <p:cNvPr id="1027" name="Picture 3" descr="D:\MyConfiguration\dh2997\Desktop\150639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6288"/>
            <a:ext cx="4657700" cy="483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Reflux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Actions </a:t>
            </a:r>
            <a:r>
              <a:rPr lang="zh-CN" altLang="en-US" b="1" dirty="0" smtClean="0"/>
              <a:t>动作 </a:t>
            </a:r>
            <a:r>
              <a:rPr lang="zh-CN" altLang="en-US" sz="2400" dirty="0"/>
              <a:t>程序的应用行为，例如条目的“添加”、“修改”。这些动作应该有视图组件交互触发，并且 发布给监听这些动作的仓库。</a:t>
            </a:r>
            <a:endParaRPr lang="en-US" altLang="zh-CN" sz="2400" dirty="0" smtClean="0"/>
          </a:p>
          <a:p>
            <a:r>
              <a:rPr lang="en-US" altLang="zh-CN" b="1" dirty="0" smtClean="0"/>
              <a:t>Stores </a:t>
            </a:r>
            <a:r>
              <a:rPr lang="zh-CN" altLang="en-US" b="1" dirty="0" smtClean="0"/>
              <a:t>仓库 </a:t>
            </a:r>
            <a:r>
              <a:rPr lang="zh-CN" altLang="en-US" sz="2400" dirty="0"/>
              <a:t>相当于</a:t>
            </a:r>
            <a:r>
              <a:rPr lang="en-US" altLang="zh-CN" sz="2400" dirty="0"/>
              <a:t>MVC</a:t>
            </a:r>
            <a:r>
              <a:rPr lang="zh-CN" altLang="en-US" sz="2400" dirty="0"/>
              <a:t>中的</a:t>
            </a:r>
            <a:r>
              <a:rPr lang="en-US" altLang="zh-CN" sz="2400" dirty="0"/>
              <a:t>M</a:t>
            </a:r>
            <a:r>
              <a:rPr lang="zh-CN" altLang="en-US" sz="2400" dirty="0"/>
              <a:t>层。监听动作，根据动作来操作数据，最后将数据发布给视图组件。</a:t>
            </a:r>
            <a:endParaRPr lang="en-US" altLang="zh-CN" sz="2400" dirty="0" smtClean="0"/>
          </a:p>
          <a:p>
            <a:r>
              <a:rPr lang="en-US" altLang="zh-CN" b="1" dirty="0" smtClean="0"/>
              <a:t>View components </a:t>
            </a:r>
            <a:r>
              <a:rPr lang="zh-CN" altLang="en-US" b="1" dirty="0" smtClean="0"/>
              <a:t>视图组件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sz="2400" dirty="0"/>
              <a:t>根据仓库的数据渲染视图组件，还能发布相应的动作。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47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 reflux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动作如何创建和</a:t>
            </a:r>
            <a:r>
              <a:rPr lang="zh-CN" altLang="en-US" dirty="0" smtClean="0"/>
              <a:t>发布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仓库如何创建，如何监听动作，如何发布变化给监听的</a:t>
            </a:r>
            <a:r>
              <a:rPr lang="zh-CN" altLang="en-US" dirty="0" smtClean="0"/>
              <a:t>组件？</a:t>
            </a:r>
            <a:endParaRPr lang="en-US" altLang="zh-CN" dirty="0" smtClean="0"/>
          </a:p>
          <a:p>
            <a:r>
              <a:rPr lang="zh-CN" altLang="en-US" dirty="0" smtClean="0"/>
              <a:t>组件</a:t>
            </a:r>
            <a:r>
              <a:rPr lang="zh-CN" altLang="en-US" dirty="0"/>
              <a:t>如何监听仓库，如何发布</a:t>
            </a:r>
            <a:r>
              <a:rPr lang="zh-CN" altLang="en-US" dirty="0" smtClean="0"/>
              <a:t>动作？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168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 Battle ——Best 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#example7</a:t>
            </a:r>
            <a:endParaRPr lang="zh-CN" altLang="en-US" dirty="0"/>
          </a:p>
        </p:txBody>
      </p:sp>
      <p:pic>
        <p:nvPicPr>
          <p:cNvPr id="2050" name="Picture 2" descr="D:\MyConfiguration\dh2997\Desktop\091J02O8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38375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pic>
        <p:nvPicPr>
          <p:cNvPr id="3074" name="Picture 2" descr="D:\MyConfiguration\dh2997\Desktop\u=2027433454,806845381&amp;fm=11&amp;gp=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434431"/>
            <a:ext cx="238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React?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类似于</a:t>
            </a:r>
            <a:r>
              <a:rPr lang="en-US" altLang="zh-CN" dirty="0" smtClean="0"/>
              <a:t>web component</a:t>
            </a:r>
            <a:r>
              <a:rPr lang="zh-CN" altLang="en-US" dirty="0" smtClean="0"/>
              <a:t>，使用自然</a:t>
            </a:r>
          </a:p>
          <a:p>
            <a:r>
              <a:rPr lang="zh-CN" altLang="en-US" dirty="0" smtClean="0"/>
              <a:t>使用可复用、可组合的组件构建应用</a:t>
            </a:r>
            <a:endParaRPr lang="en-US" altLang="zh-CN" dirty="0" smtClean="0"/>
          </a:p>
          <a:p>
            <a:r>
              <a:rPr lang="zh-CN" altLang="en-US" dirty="0" smtClean="0"/>
              <a:t>当数据更新时，会自动更新用户界面</a:t>
            </a:r>
            <a:endParaRPr lang="en-US" altLang="zh-CN" dirty="0" smtClean="0"/>
          </a:p>
          <a:p>
            <a:r>
              <a:rPr lang="zh-CN" altLang="en-US" dirty="0" smtClean="0"/>
              <a:t>运行速度更快</a:t>
            </a:r>
            <a:endParaRPr lang="en-US" altLang="zh-CN" dirty="0" smtClean="0"/>
          </a:p>
          <a:p>
            <a:r>
              <a:rPr lang="zh-CN" altLang="en-US" dirty="0" smtClean="0"/>
              <a:t>可服务器输出</a:t>
            </a:r>
            <a:endParaRPr lang="en-US" altLang="zh-CN" dirty="0" smtClean="0"/>
          </a:p>
          <a:p>
            <a:r>
              <a:rPr lang="en-US" altLang="zh-CN" dirty="0" smtClean="0"/>
              <a:t>React Native </a:t>
            </a:r>
            <a:r>
              <a:rPr lang="zh-CN" altLang="en-US" dirty="0" smtClean="0"/>
              <a:t>助力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9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React?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/>
              <a:t>JSX</a:t>
            </a:r>
            <a:r>
              <a:rPr lang="zh-CN" altLang="en-US" dirty="0"/>
              <a:t>语法来编写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组件来操作虚拟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通过</a:t>
            </a:r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来操作标准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MVC</a:t>
            </a:r>
            <a:r>
              <a:rPr lang="zh-CN" altLang="en-US" dirty="0" smtClean="0"/>
              <a:t>中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83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Fisrt</a:t>
            </a:r>
            <a:r>
              <a:rPr lang="en-US" altLang="zh-CN" dirty="0" smtClean="0"/>
              <a:t> Touch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#example1</a:t>
            </a:r>
          </a:p>
          <a:p>
            <a:r>
              <a:rPr lang="en-US" altLang="zh-CN" dirty="0" smtClean="0"/>
              <a:t>#example2</a:t>
            </a:r>
          </a:p>
        </p:txBody>
      </p:sp>
      <p:pic>
        <p:nvPicPr>
          <p:cNvPr id="1027" name="Picture 3" descr="D:\MyConfiguration\dh2997\Desktop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87166" cy="50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如何编辑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结构？</a:t>
            </a:r>
            <a:endParaRPr lang="en-US" altLang="zh-CN" dirty="0" smtClean="0"/>
          </a:p>
          <a:p>
            <a:r>
              <a:rPr lang="zh-CN" altLang="en-US" dirty="0" smtClean="0"/>
              <a:t>如何配置</a:t>
            </a:r>
            <a:r>
              <a:rPr lang="zh-CN" altLang="en-US" dirty="0"/>
              <a:t>属性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如何状态更新时，用户界面自更新？</a:t>
            </a:r>
            <a:endParaRPr lang="en-US" altLang="zh-CN" dirty="0" smtClean="0"/>
          </a:p>
          <a:p>
            <a:r>
              <a:rPr lang="zh-CN" altLang="en-US" dirty="0" smtClean="0"/>
              <a:t>如何绑定行为事件？</a:t>
            </a:r>
            <a:endParaRPr lang="en-US" altLang="zh-CN" dirty="0" smtClean="0"/>
          </a:p>
          <a:p>
            <a:r>
              <a:rPr lang="en-US" altLang="zh-CN" dirty="0" smtClean="0"/>
              <a:t>JSX</a:t>
            </a:r>
          </a:p>
          <a:p>
            <a:r>
              <a:rPr lang="en-US" altLang="zh-CN" dirty="0" smtClean="0"/>
              <a:t>Props</a:t>
            </a:r>
          </a:p>
          <a:p>
            <a:r>
              <a:rPr lang="en-US" altLang="zh-CN" dirty="0" smtClean="0"/>
              <a:t>State</a:t>
            </a:r>
          </a:p>
          <a:p>
            <a:r>
              <a:rPr lang="en-US" altLang="zh-CN" dirty="0" smtClean="0"/>
              <a:t>Life Cycle</a:t>
            </a:r>
          </a:p>
          <a:p>
            <a:r>
              <a:rPr lang="en-US" altLang="zh-CN" dirty="0" smtClean="0"/>
              <a:t>Virtual DOM</a:t>
            </a:r>
          </a:p>
        </p:txBody>
      </p:sp>
    </p:spTree>
    <p:extLst>
      <p:ext uri="{BB962C8B-B14F-4D97-AF65-F5344CB8AC3E}">
        <p14:creationId xmlns:p14="http://schemas.microsoft.com/office/powerpoint/2010/main" val="236387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r>
              <a:rPr lang="zh-CN" altLang="en-US" dirty="0"/>
              <a:t>思想就是利用</a:t>
            </a:r>
            <a:r>
              <a:rPr lang="en-US" altLang="zh-CN" dirty="0"/>
              <a:t>xml</a:t>
            </a:r>
            <a:r>
              <a:rPr lang="zh-CN" altLang="en-US" dirty="0"/>
              <a:t>语法来调用</a:t>
            </a:r>
            <a:r>
              <a:rPr lang="en-US" altLang="zh-CN" dirty="0" err="1"/>
              <a:t>js</a:t>
            </a:r>
            <a:r>
              <a:rPr lang="zh-CN" altLang="en-US" dirty="0"/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JSXTransformer</a:t>
            </a:r>
            <a:r>
              <a:rPr lang="zh-CN" altLang="en-US" dirty="0"/>
              <a:t>的解析器解析成对应的</a:t>
            </a:r>
            <a:r>
              <a:rPr lang="en-US" altLang="zh-CN" dirty="0" err="1"/>
              <a:t>js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#example3</a:t>
            </a:r>
          </a:p>
        </p:txBody>
      </p:sp>
    </p:spTree>
    <p:extLst>
      <p:ext uri="{BB962C8B-B14F-4D97-AF65-F5344CB8AC3E}">
        <p14:creationId xmlns:p14="http://schemas.microsoft.com/office/powerpoint/2010/main" val="15679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JSX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首字母大小写来区分是标准的</a:t>
            </a:r>
            <a:r>
              <a:rPr lang="en-US" altLang="zh-CN" sz="2800" dirty="0"/>
              <a:t>html</a:t>
            </a:r>
            <a:r>
              <a:rPr lang="zh-CN" altLang="en-US" sz="2800" dirty="0"/>
              <a:t>还是自定义的组件</a:t>
            </a:r>
          </a:p>
          <a:p>
            <a:r>
              <a:rPr lang="zh-CN" altLang="en-US" sz="2800" dirty="0"/>
              <a:t>因为</a:t>
            </a:r>
            <a:r>
              <a:rPr lang="en-US" altLang="zh-CN" sz="2800" dirty="0" err="1"/>
              <a:t>jsx</a:t>
            </a:r>
            <a:r>
              <a:rPr lang="zh-CN" altLang="en-US" sz="2800" dirty="0"/>
              <a:t>是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语法环境，所以不能标签名和属性名称都不能使用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语法关键词。</a:t>
            </a:r>
          </a:p>
          <a:p>
            <a:r>
              <a:rPr lang="zh-CN" altLang="en-US" sz="2800" dirty="0"/>
              <a:t>对标准的</a:t>
            </a:r>
            <a:r>
              <a:rPr lang="en-US" altLang="zh-CN" sz="2800" dirty="0"/>
              <a:t>html</a:t>
            </a:r>
            <a:r>
              <a:rPr lang="zh-CN" altLang="en-US" sz="2800" dirty="0"/>
              <a:t>使用非标准的</a:t>
            </a:r>
            <a:r>
              <a:rPr lang="en-US" altLang="zh-CN" sz="2800" dirty="0"/>
              <a:t>html</a:t>
            </a:r>
            <a:r>
              <a:rPr lang="zh-CN" altLang="en-US" sz="2800" dirty="0"/>
              <a:t>属性则不会被渲染。属性前缀</a:t>
            </a:r>
            <a:r>
              <a:rPr lang="en-US" altLang="zh-CN" sz="2800" dirty="0"/>
              <a:t>data-</a:t>
            </a:r>
            <a:r>
              <a:rPr lang="zh-CN" altLang="en-US" sz="2800" dirty="0"/>
              <a:t>、</a:t>
            </a:r>
            <a:r>
              <a:rPr lang="en-US" altLang="zh-CN" sz="2800" dirty="0"/>
              <a:t>aria-</a:t>
            </a:r>
            <a:r>
              <a:rPr lang="zh-CN" altLang="en-US" sz="2800" dirty="0"/>
              <a:t>除外， 因为这是</a:t>
            </a:r>
            <a:r>
              <a:rPr lang="en-US" altLang="zh-CN" sz="2800" dirty="0"/>
              <a:t>html5</a:t>
            </a:r>
            <a:r>
              <a:rPr lang="zh-CN" altLang="en-US" sz="2800" dirty="0"/>
              <a:t>定义的标准属性。</a:t>
            </a:r>
          </a:p>
          <a:p>
            <a:r>
              <a:rPr lang="zh-CN" altLang="en-US" sz="2800" dirty="0"/>
              <a:t>表单</a:t>
            </a:r>
            <a:r>
              <a:rPr lang="en-US" altLang="zh-CN" sz="2800" dirty="0"/>
              <a:t>input, select, </a:t>
            </a:r>
            <a:r>
              <a:rPr lang="en-US" altLang="zh-CN" sz="2800" dirty="0" err="1"/>
              <a:t>textarea</a:t>
            </a:r>
            <a:r>
              <a:rPr lang="zh-CN" altLang="en-US" sz="2800" dirty="0"/>
              <a:t>组件对</a:t>
            </a:r>
            <a:r>
              <a:rPr lang="en-US" altLang="zh-CN" sz="2800" dirty="0"/>
              <a:t>selected, value, checked, </a:t>
            </a:r>
            <a:r>
              <a:rPr lang="en-US" altLang="zh-CN" sz="2800" dirty="0" err="1"/>
              <a:t>onchanged</a:t>
            </a:r>
            <a:r>
              <a:rPr lang="zh-CN" altLang="en-US" sz="2800" dirty="0"/>
              <a:t>的改造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#example4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955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为了使组件可复用，那组件就需要可配置的能力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怎么配置？怎么获取？</a:t>
            </a:r>
            <a:endParaRPr lang="en-US" altLang="zh-CN" dirty="0" smtClean="0"/>
          </a:p>
          <a:p>
            <a:r>
              <a:rPr lang="zh-CN" altLang="en-US" dirty="0" smtClean="0"/>
              <a:t>回顾 </a:t>
            </a:r>
            <a:r>
              <a:rPr lang="en-US" altLang="zh-CN" dirty="0" smtClean="0"/>
              <a:t>#example1</a:t>
            </a:r>
          </a:p>
          <a:p>
            <a:r>
              <a:rPr lang="en-US" altLang="zh-CN" dirty="0"/>
              <a:t>props</a:t>
            </a:r>
            <a:r>
              <a:rPr lang="zh-CN" altLang="en-US" dirty="0"/>
              <a:t>还能设置属性验证和设置默认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smtClean="0"/>
              <a:t>#example5</a:t>
            </a:r>
          </a:p>
        </p:txBody>
      </p:sp>
    </p:spTree>
    <p:extLst>
      <p:ext uri="{BB962C8B-B14F-4D97-AF65-F5344CB8AC3E}">
        <p14:creationId xmlns:p14="http://schemas.microsoft.com/office/powerpoint/2010/main" val="82335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当用户数据更新时，界面也随之更新。</a:t>
            </a:r>
            <a:endParaRPr lang="en-US" altLang="zh-CN" dirty="0"/>
          </a:p>
          <a:p>
            <a:r>
              <a:rPr lang="zh-CN" altLang="en-US" dirty="0" smtClean="0"/>
              <a:t>状态机</a:t>
            </a:r>
            <a:endParaRPr lang="en-US" altLang="zh-CN" dirty="0" smtClean="0"/>
          </a:p>
          <a:p>
            <a:r>
              <a:rPr lang="zh-CN" altLang="en-US" dirty="0" smtClean="0"/>
              <a:t>如何设置状态？</a:t>
            </a:r>
            <a:endParaRPr lang="en-US" altLang="zh-CN" dirty="0" smtClean="0"/>
          </a:p>
          <a:p>
            <a:r>
              <a:rPr lang="en-US" altLang="zh-CN" dirty="0" smtClean="0"/>
              <a:t>#example6</a:t>
            </a:r>
          </a:p>
          <a:p>
            <a:r>
              <a:rPr lang="en-US" altLang="zh-CN" dirty="0" smtClean="0"/>
              <a:t>Props or state ?</a:t>
            </a:r>
          </a:p>
        </p:txBody>
      </p:sp>
    </p:spTree>
    <p:extLst>
      <p:ext uri="{BB962C8B-B14F-4D97-AF65-F5344CB8AC3E}">
        <p14:creationId xmlns:p14="http://schemas.microsoft.com/office/powerpoint/2010/main" val="4906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515</Words>
  <Application>Microsoft Office PowerPoint</Application>
  <PresentationFormat>全屏显示(4:3)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Why React?</vt:lpstr>
      <vt:lpstr>What is React?</vt:lpstr>
      <vt:lpstr>Fisrt Touch</vt:lpstr>
      <vt:lpstr>How to use?</vt:lpstr>
      <vt:lpstr>JSX</vt:lpstr>
      <vt:lpstr>JSX Tips</vt:lpstr>
      <vt:lpstr>Props</vt:lpstr>
      <vt:lpstr>State</vt:lpstr>
      <vt:lpstr>Life Cycle</vt:lpstr>
      <vt:lpstr>Life Cycle List</vt:lpstr>
      <vt:lpstr>First Battle</vt:lpstr>
      <vt:lpstr>Reflux</vt:lpstr>
      <vt:lpstr>How to use reflux ?</vt:lpstr>
      <vt:lpstr>Last Battle ——Best  Practices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运营中心4月及五一总结</dc:title>
  <dc:creator>自助游事业部—姜华</dc:creator>
  <cp:lastModifiedBy>系统研发中心-戴华02997</cp:lastModifiedBy>
  <cp:revision>151</cp:revision>
  <dcterms:created xsi:type="dcterms:W3CDTF">2014-05-06T02:15:55Z</dcterms:created>
  <dcterms:modified xsi:type="dcterms:W3CDTF">2015-11-19T09:42:52Z</dcterms:modified>
</cp:coreProperties>
</file>