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0080625" cy="7559675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3BB6C8-1E5D-4711-ADF1-0632C5BA3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91A1881-0594-4BAA-8F86-047583516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2968-078A-465C-9DAD-F6FF0A949154}" type="datetimeFigureOut">
              <a:rPr lang="pl-PL" smtClean="0"/>
              <a:t>12.01.2018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820355A-33A2-4EB5-89DE-9B554FFED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EF69E95-519D-402F-83B6-3CE15A7E3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3780-6CE9-48D7-9D1F-8FB8C6CE27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579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36EFEEC-C83D-44D0-97CA-4256B7DBD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306DB40-D250-403F-85CA-873262CEE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C4348C1-D6E9-40BF-8571-2F33354EB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92968-078A-465C-9DAD-F6FF0A949154}" type="datetimeFigureOut">
              <a:rPr lang="pl-PL" smtClean="0"/>
              <a:t>12.01.2018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54C2538-C1DC-4D28-A829-D693D8D93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07EDDBD-A130-4A3F-AA3D-487BBDDD3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E3780-6CE9-48D7-9D1F-8FB8C6CE27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137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 hidden="1">
            <a:extLst>
              <a:ext uri="{FF2B5EF4-FFF2-40B4-BE49-F238E27FC236}">
                <a16:creationId xmlns:a16="http://schemas.microsoft.com/office/drawing/2014/main" id="{3F64E08D-9BD7-4E3B-BE59-6E247B08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Logika Rozmyta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7B9FD91E-9167-49B5-95B5-EFC913C821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41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 hidden="1">
            <a:extLst>
              <a:ext uri="{FF2B5EF4-FFF2-40B4-BE49-F238E27FC236}">
                <a16:creationId xmlns:a16="http://schemas.microsoft.com/office/drawing/2014/main" id="{DF116054-FA77-474F-B4D6-E58B256E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Kilka przykładów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EBAD647-58EE-489F-9B40-BD81E47AF8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33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 hidden="1">
            <a:extLst>
              <a:ext uri="{FF2B5EF4-FFF2-40B4-BE49-F238E27FC236}">
                <a16:creationId xmlns:a16="http://schemas.microsoft.com/office/drawing/2014/main" id="{E3B9082D-FC8F-474B-986F-A22B69DA1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D0ACBA4-602F-4702-B7A0-FB80077424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04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 hidden="1">
            <a:extLst>
              <a:ext uri="{FF2B5EF4-FFF2-40B4-BE49-F238E27FC236}">
                <a16:creationId xmlns:a16="http://schemas.microsoft.com/office/drawing/2014/main" id="{81C7161E-46F1-4974-BAF9-2D1CA9305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37A562B-B61A-4A18-AAC2-40B4A68B996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28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 hidden="1">
            <a:extLst>
              <a:ext uri="{FF2B5EF4-FFF2-40B4-BE49-F238E27FC236}">
                <a16:creationId xmlns:a16="http://schemas.microsoft.com/office/drawing/2014/main" id="{34C6D345-F7E4-46FF-8067-EDE886CC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626C5855-E9A2-4EE6-9A31-D4C227D675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28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 hidden="1">
            <a:extLst>
              <a:ext uri="{FF2B5EF4-FFF2-40B4-BE49-F238E27FC236}">
                <a16:creationId xmlns:a16="http://schemas.microsoft.com/office/drawing/2014/main" id="{E145127D-3C02-41B5-9285-6F133E59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Kolejny przykład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57F8ECEE-A470-46BB-BC20-C0BE5531B7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58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 hidden="1">
            <a:extLst>
              <a:ext uri="{FF2B5EF4-FFF2-40B4-BE49-F238E27FC236}">
                <a16:creationId xmlns:a16="http://schemas.microsoft.com/office/drawing/2014/main" id="{F44D3EA9-DCC7-4F11-AF94-B5FF4DC7A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Najczęstsze funkcje przynależności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6B9852DB-6AB7-4113-91B8-BFA38BFBA3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75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 hidden="1">
            <a:extLst>
              <a:ext uri="{FF2B5EF4-FFF2-40B4-BE49-F238E27FC236}">
                <a16:creationId xmlns:a16="http://schemas.microsoft.com/office/drawing/2014/main" id="{421894BF-6B39-43FF-B7FF-E5D58260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6F1C900-E902-43AA-8C7C-D5F6E6A6A4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2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 hidden="1">
            <a:extLst>
              <a:ext uri="{FF2B5EF4-FFF2-40B4-BE49-F238E27FC236}">
                <a16:creationId xmlns:a16="http://schemas.microsoft.com/office/drawing/2014/main" id="{7F3C746C-9C08-46CF-8ACE-59B664D7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Czym jest logika rozmyta?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121770D7-8BAD-47FB-B5FE-495FE7BCE04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6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 hidden="1">
            <a:extLst>
              <a:ext uri="{FF2B5EF4-FFF2-40B4-BE49-F238E27FC236}">
                <a16:creationId xmlns:a16="http://schemas.microsoft.com/office/drawing/2014/main" id="{2640EA02-94C5-4B2E-A943-F58F6692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Na czym polega logika rozmyta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E20B47D2-56B2-4BC6-B158-58DA0B3685F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 hidden="1">
            <a:extLst>
              <a:ext uri="{FF2B5EF4-FFF2-40B4-BE49-F238E27FC236}">
                <a16:creationId xmlns:a16="http://schemas.microsoft.com/office/drawing/2014/main" id="{A207FC63-F552-4A0F-B0F1-D55CD9E28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IF-THEN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9AB27A5B-543C-44D7-AF39-092FB0A7DF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1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 hidden="1">
            <a:extLst>
              <a:ext uri="{FF2B5EF4-FFF2-40B4-BE49-F238E27FC236}">
                <a16:creationId xmlns:a16="http://schemas.microsoft.com/office/drawing/2014/main" id="{B624A72A-F282-4CB1-9E2C-934262F3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Działanie</a:t>
            </a:r>
            <a:endParaRPr lang="en-US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762058FC-FEC7-471D-B106-220CE93DB1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25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 hidden="1">
            <a:extLst>
              <a:ext uri="{FF2B5EF4-FFF2-40B4-BE49-F238E27FC236}">
                <a16:creationId xmlns:a16="http://schemas.microsoft.com/office/drawing/2014/main" id="{DF763E2E-78BC-4E1A-A1BF-8B8435170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Fuzyfikacja (rozmycie)</a:t>
            </a:r>
            <a:endParaRPr lang="en-US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072BCB9C-6E98-41E1-B71A-DC91C84F9F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45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 hidden="1">
            <a:extLst>
              <a:ext uri="{FF2B5EF4-FFF2-40B4-BE49-F238E27FC236}">
                <a16:creationId xmlns:a16="http://schemas.microsoft.com/office/drawing/2014/main" id="{FE2FA367-2E10-48D6-88FC-B2B6C2CF4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Wnioskowanie</a:t>
            </a:r>
            <a:endParaRPr lang="en-US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F2395D6C-9FCA-482C-A426-DF3ABEE40D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93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 hidden="1">
            <a:extLst>
              <a:ext uri="{FF2B5EF4-FFF2-40B4-BE49-F238E27FC236}">
                <a16:creationId xmlns:a16="http://schemas.microsoft.com/office/drawing/2014/main" id="{A9093A43-F181-45E4-A7BD-46BC0762F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Operatory rozmyte</a:t>
            </a:r>
            <a:endParaRPr lang="en-US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0FEB7AB5-2669-4BC5-AE9A-E84E5E5FED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74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 hidden="1">
            <a:extLst>
              <a:ext uri="{FF2B5EF4-FFF2-40B4-BE49-F238E27FC236}">
                <a16:creationId xmlns:a16="http://schemas.microsoft.com/office/drawing/2014/main" id="{389801B7-7D77-4A17-B872-D333813CC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Defuzyfikacja (ostrzenie)</a:t>
            </a:r>
            <a:endParaRPr lang="en-US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0492362-2690-4F0C-A469-5A7240F210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6939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Niestandardowy</PresentationFormat>
  <Paragraphs>12</Paragraphs>
  <Slides>16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Motyw pakietu Office</vt:lpstr>
      <vt:lpstr>Logika Rozmyta</vt:lpstr>
      <vt:lpstr>Czym jest logika rozmyta?</vt:lpstr>
      <vt:lpstr>Na czym polega logika rozmyta</vt:lpstr>
      <vt:lpstr>IF-THEN</vt:lpstr>
      <vt:lpstr>Działanie</vt:lpstr>
      <vt:lpstr>Fuzyfikacja (rozmycie)</vt:lpstr>
      <vt:lpstr>Wnioskowanie</vt:lpstr>
      <vt:lpstr>Operatory rozmyte</vt:lpstr>
      <vt:lpstr>Defuzyfikacja (ostrzenie)</vt:lpstr>
      <vt:lpstr>Kilka przykładów</vt:lpstr>
      <vt:lpstr>Prezentacja programu PowerPoint</vt:lpstr>
      <vt:lpstr>Prezentacja programu PowerPoint</vt:lpstr>
      <vt:lpstr>Prezentacja programu PowerPoint</vt:lpstr>
      <vt:lpstr>Kolejny przykład</vt:lpstr>
      <vt:lpstr>Najczęstsze funkcje przynależności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Logika Rozmyta</dc:title>
  <dc:creator>Łukasz Trzewiczek</dc:creator>
  <cp:lastModifiedBy>Łukasz Trzewiczek</cp:lastModifiedBy>
  <cp:revision>1</cp:revision>
  <dcterms:created xsi:type="dcterms:W3CDTF">2018-01-12T09:37:24Z</dcterms:created>
  <dcterms:modified xsi:type="dcterms:W3CDTF">2018-01-12T09:37:24Z</dcterms:modified>
</cp:coreProperties>
</file>