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CC700-7C1D-48F4-986F-79F20AC32A66}" type="doc">
      <dgm:prSet loTypeId="urn:microsoft.com/office/officeart/2005/8/layout/hProcess4" loCatId="process" qsTypeId="urn:microsoft.com/office/officeart/2005/8/quickstyle/3d1" qsCatId="3D" csTypeId="urn:microsoft.com/office/officeart/2005/8/colors/accent1_2" csCatId="accent1" phldr="1"/>
      <dgm:spPr/>
      <dgm:t>
        <a:bodyPr/>
        <a:lstStyle/>
        <a:p>
          <a:endParaRPr lang="en-US"/>
        </a:p>
      </dgm:t>
    </dgm:pt>
    <dgm:pt modelId="{6F68D141-59CA-421B-B7AA-B430D579D1CF}">
      <dgm:prSet phldrT="[Text]" custT="1"/>
      <dgm:spPr/>
      <dgm:t>
        <a:bodyPr/>
        <a:lstStyle/>
        <a:p>
          <a:r>
            <a:rPr lang="en-US" sz="2000" b="1" dirty="0"/>
            <a:t>Animals</a:t>
          </a:r>
        </a:p>
      </dgm:t>
    </dgm:pt>
    <dgm:pt modelId="{C918AB34-B4BD-486F-B4F8-0A873D64C610}" type="parTrans" cxnId="{7460B825-06AE-45C4-8A4D-450A9F5DE424}">
      <dgm:prSet/>
      <dgm:spPr/>
      <dgm:t>
        <a:bodyPr/>
        <a:lstStyle/>
        <a:p>
          <a:endParaRPr lang="en-US"/>
        </a:p>
      </dgm:t>
    </dgm:pt>
    <dgm:pt modelId="{54B9D13E-6BCA-4BF8-B3E3-99D534E22729}" type="sibTrans" cxnId="{7460B825-06AE-45C4-8A4D-450A9F5DE424}">
      <dgm:prSet/>
      <dgm:spPr/>
      <dgm:t>
        <a:bodyPr/>
        <a:lstStyle/>
        <a:p>
          <a:endParaRPr lang="en-US"/>
        </a:p>
      </dgm:t>
    </dgm:pt>
    <dgm:pt modelId="{59B08D8E-3956-489B-A02F-91279981F101}">
      <dgm:prSet phldrT="[Text]"/>
      <dgm:spPr/>
      <dgm:t>
        <a:bodyPr/>
        <a:lstStyle/>
        <a:p>
          <a:r>
            <a:rPr lang="en-US" dirty="0"/>
            <a:t>Stray animals</a:t>
          </a:r>
        </a:p>
      </dgm:t>
    </dgm:pt>
    <dgm:pt modelId="{E8831FD5-10A4-4168-9A62-B5B6D675C50E}" type="parTrans" cxnId="{0018F8E7-A2AB-48F2-A156-14804CC2068D}">
      <dgm:prSet/>
      <dgm:spPr/>
      <dgm:t>
        <a:bodyPr/>
        <a:lstStyle/>
        <a:p>
          <a:endParaRPr lang="en-US"/>
        </a:p>
      </dgm:t>
    </dgm:pt>
    <dgm:pt modelId="{61B80A48-06E6-4C7C-99CE-A6F2CAA3BA7D}" type="sibTrans" cxnId="{0018F8E7-A2AB-48F2-A156-14804CC2068D}">
      <dgm:prSet/>
      <dgm:spPr/>
      <dgm:t>
        <a:bodyPr/>
        <a:lstStyle/>
        <a:p>
          <a:endParaRPr lang="en-US"/>
        </a:p>
      </dgm:t>
    </dgm:pt>
    <dgm:pt modelId="{63972D20-3720-46AC-8CA4-696F80A539F8}">
      <dgm:prSet phldrT="[Text]"/>
      <dgm:spPr/>
      <dgm:t>
        <a:bodyPr/>
        <a:lstStyle/>
        <a:p>
          <a:r>
            <a:rPr lang="en-US" dirty="0"/>
            <a:t>Wild from the forests</a:t>
          </a:r>
        </a:p>
      </dgm:t>
    </dgm:pt>
    <dgm:pt modelId="{E906B9DE-188E-4770-83BE-510F0BE4F692}" type="parTrans" cxnId="{3D988073-FFCA-49E5-9F61-2C76A42A0415}">
      <dgm:prSet/>
      <dgm:spPr/>
      <dgm:t>
        <a:bodyPr/>
        <a:lstStyle/>
        <a:p>
          <a:endParaRPr lang="en-US"/>
        </a:p>
      </dgm:t>
    </dgm:pt>
    <dgm:pt modelId="{AAB4CB0C-51CE-448B-BC62-8EFE3545E8CC}" type="sibTrans" cxnId="{3D988073-FFCA-49E5-9F61-2C76A42A0415}">
      <dgm:prSet/>
      <dgm:spPr/>
      <dgm:t>
        <a:bodyPr/>
        <a:lstStyle/>
        <a:p>
          <a:endParaRPr lang="en-US"/>
        </a:p>
      </dgm:t>
    </dgm:pt>
    <dgm:pt modelId="{04D9800A-6AEC-40CE-A1F9-F0A9BA04C006}">
      <dgm:prSet phldrT="[Text]"/>
      <dgm:spPr/>
      <dgm:t>
        <a:bodyPr/>
        <a:lstStyle/>
        <a:p>
          <a:r>
            <a:rPr lang="en-US" dirty="0"/>
            <a:t>Us</a:t>
          </a:r>
        </a:p>
      </dgm:t>
    </dgm:pt>
    <dgm:pt modelId="{6FF061A8-7E4C-4C5E-B1EF-A21FC89D6E51}" type="parTrans" cxnId="{80830716-F28D-4736-8AA8-7B2693606CC7}">
      <dgm:prSet/>
      <dgm:spPr/>
      <dgm:t>
        <a:bodyPr/>
        <a:lstStyle/>
        <a:p>
          <a:endParaRPr lang="en-US"/>
        </a:p>
      </dgm:t>
    </dgm:pt>
    <dgm:pt modelId="{7B771121-C53B-4D4D-B876-F581E4189E12}" type="sibTrans" cxnId="{80830716-F28D-4736-8AA8-7B2693606CC7}">
      <dgm:prSet/>
      <dgm:spPr/>
      <dgm:t>
        <a:bodyPr/>
        <a:lstStyle/>
        <a:p>
          <a:endParaRPr lang="en-US"/>
        </a:p>
      </dgm:t>
    </dgm:pt>
    <dgm:pt modelId="{FCC4F4B4-79F7-4E07-A1AB-755C757FF09C}">
      <dgm:prSet phldrT="[Text]"/>
      <dgm:spPr/>
      <dgm:t>
        <a:bodyPr/>
        <a:lstStyle/>
        <a:p>
          <a:r>
            <a:rPr lang="en-US" dirty="0"/>
            <a:t>Reporting</a:t>
          </a:r>
        </a:p>
      </dgm:t>
    </dgm:pt>
    <dgm:pt modelId="{11AA11EC-8576-43D4-BF92-7339D690F12D}" type="parTrans" cxnId="{3B2BB0A5-7E1C-448E-9AFF-A00CC56C8370}">
      <dgm:prSet/>
      <dgm:spPr/>
      <dgm:t>
        <a:bodyPr/>
        <a:lstStyle/>
        <a:p>
          <a:endParaRPr lang="en-US"/>
        </a:p>
      </dgm:t>
    </dgm:pt>
    <dgm:pt modelId="{D8EF5DE1-2EA2-4B80-8D47-B51E6B2EACAF}" type="sibTrans" cxnId="{3B2BB0A5-7E1C-448E-9AFF-A00CC56C8370}">
      <dgm:prSet/>
      <dgm:spPr/>
      <dgm:t>
        <a:bodyPr/>
        <a:lstStyle/>
        <a:p>
          <a:endParaRPr lang="en-US"/>
        </a:p>
      </dgm:t>
    </dgm:pt>
    <dgm:pt modelId="{9C05870A-B26B-439A-A2C8-8E05C50FA077}">
      <dgm:prSet phldrT="[Text]"/>
      <dgm:spPr/>
      <dgm:t>
        <a:bodyPr/>
        <a:lstStyle/>
        <a:p>
          <a:r>
            <a:rPr lang="en-US" dirty="0"/>
            <a:t>Awareness</a:t>
          </a:r>
        </a:p>
      </dgm:t>
    </dgm:pt>
    <dgm:pt modelId="{2A239CF2-0E07-4374-911D-720837EAC252}" type="parTrans" cxnId="{90AD721B-2C9B-4D1D-A1D8-7A377794AABA}">
      <dgm:prSet/>
      <dgm:spPr/>
      <dgm:t>
        <a:bodyPr/>
        <a:lstStyle/>
        <a:p>
          <a:endParaRPr lang="en-US"/>
        </a:p>
      </dgm:t>
    </dgm:pt>
    <dgm:pt modelId="{2E56B6F0-68BB-413A-A770-EC55922A5F6D}" type="sibTrans" cxnId="{90AD721B-2C9B-4D1D-A1D8-7A377794AABA}">
      <dgm:prSet/>
      <dgm:spPr/>
      <dgm:t>
        <a:bodyPr/>
        <a:lstStyle/>
        <a:p>
          <a:endParaRPr lang="en-US"/>
        </a:p>
      </dgm:t>
    </dgm:pt>
    <dgm:pt modelId="{B14BC1F1-0C61-4611-97AB-CA88D49AEF53}">
      <dgm:prSet phldrT="[Text]" custT="1"/>
      <dgm:spPr/>
      <dgm:t>
        <a:bodyPr/>
        <a:lstStyle/>
        <a:p>
          <a:r>
            <a:rPr lang="en-US" sz="2000" b="1" dirty="0"/>
            <a:t>Rescue Groups</a:t>
          </a:r>
        </a:p>
      </dgm:t>
    </dgm:pt>
    <dgm:pt modelId="{A46C63FD-66C7-4498-8DD5-6D19E20865D6}" type="parTrans" cxnId="{4CEA4121-D7A5-482C-9152-6BC04257C1E3}">
      <dgm:prSet/>
      <dgm:spPr/>
      <dgm:t>
        <a:bodyPr/>
        <a:lstStyle/>
        <a:p>
          <a:endParaRPr lang="en-US"/>
        </a:p>
      </dgm:t>
    </dgm:pt>
    <dgm:pt modelId="{0C74C698-0C57-413A-A603-4CB16E01A994}" type="sibTrans" cxnId="{4CEA4121-D7A5-482C-9152-6BC04257C1E3}">
      <dgm:prSet/>
      <dgm:spPr/>
      <dgm:t>
        <a:bodyPr/>
        <a:lstStyle/>
        <a:p>
          <a:endParaRPr lang="en-US"/>
        </a:p>
      </dgm:t>
    </dgm:pt>
    <dgm:pt modelId="{3E00C486-EC27-4AD9-9446-A0734396CAF7}">
      <dgm:prSet phldrT="[Text]"/>
      <dgm:spPr/>
      <dgm:t>
        <a:bodyPr/>
        <a:lstStyle/>
        <a:p>
          <a:r>
            <a:rPr lang="en-US" dirty="0"/>
            <a:t>Government bodies</a:t>
          </a:r>
        </a:p>
      </dgm:t>
    </dgm:pt>
    <dgm:pt modelId="{A74468BA-53CF-4314-BFEC-2BCE0CF91066}" type="parTrans" cxnId="{06762A11-9821-44CC-9C1B-C3CFB4E8E660}">
      <dgm:prSet/>
      <dgm:spPr/>
      <dgm:t>
        <a:bodyPr/>
        <a:lstStyle/>
        <a:p>
          <a:endParaRPr lang="en-US"/>
        </a:p>
      </dgm:t>
    </dgm:pt>
    <dgm:pt modelId="{6B871271-6DF3-49A6-8F90-C2D7FD8DFCD1}" type="sibTrans" cxnId="{06762A11-9821-44CC-9C1B-C3CFB4E8E660}">
      <dgm:prSet/>
      <dgm:spPr/>
      <dgm:t>
        <a:bodyPr/>
        <a:lstStyle/>
        <a:p>
          <a:endParaRPr lang="en-US"/>
        </a:p>
      </dgm:t>
    </dgm:pt>
    <dgm:pt modelId="{1525587F-167E-4F9D-8E2D-45821A3734DA}">
      <dgm:prSet phldrT="[Text]"/>
      <dgm:spPr/>
      <dgm:t>
        <a:bodyPr/>
        <a:lstStyle/>
        <a:p>
          <a:r>
            <a:rPr lang="en-US" dirty="0"/>
            <a:t>NGO’s</a:t>
          </a:r>
        </a:p>
      </dgm:t>
    </dgm:pt>
    <dgm:pt modelId="{6410DB05-817C-4E4F-9C99-79791280E3B8}" type="parTrans" cxnId="{B2EB4FFD-2430-421B-985B-1DFA4922B2EB}">
      <dgm:prSet/>
      <dgm:spPr/>
      <dgm:t>
        <a:bodyPr/>
        <a:lstStyle/>
        <a:p>
          <a:endParaRPr lang="en-US"/>
        </a:p>
      </dgm:t>
    </dgm:pt>
    <dgm:pt modelId="{28FC43AF-EC09-42E9-B33E-B30A3C2E13F9}" type="sibTrans" cxnId="{B2EB4FFD-2430-421B-985B-1DFA4922B2EB}">
      <dgm:prSet/>
      <dgm:spPr/>
      <dgm:t>
        <a:bodyPr/>
        <a:lstStyle/>
        <a:p>
          <a:endParaRPr lang="en-US"/>
        </a:p>
      </dgm:t>
    </dgm:pt>
    <dgm:pt modelId="{95FD2F0A-77CC-4C91-95CE-7053AFE3DD25}">
      <dgm:prSet phldrT="[Text]"/>
      <dgm:spPr/>
      <dgm:t>
        <a:bodyPr/>
        <a:lstStyle/>
        <a:p>
          <a:r>
            <a:rPr lang="en-US" dirty="0"/>
            <a:t>Data collection</a:t>
          </a:r>
        </a:p>
      </dgm:t>
    </dgm:pt>
    <dgm:pt modelId="{9FC0A270-9F55-42B7-8D17-AE3122224A9E}" type="parTrans" cxnId="{FD1C43F5-1519-47DD-A7ED-C264ACF66143}">
      <dgm:prSet/>
      <dgm:spPr/>
      <dgm:t>
        <a:bodyPr/>
        <a:lstStyle/>
        <a:p>
          <a:endParaRPr lang="en-US"/>
        </a:p>
      </dgm:t>
    </dgm:pt>
    <dgm:pt modelId="{709A5336-9E53-4321-978F-0EB8A9FF8388}" type="sibTrans" cxnId="{FD1C43F5-1519-47DD-A7ED-C264ACF66143}">
      <dgm:prSet/>
      <dgm:spPr/>
      <dgm:t>
        <a:bodyPr/>
        <a:lstStyle/>
        <a:p>
          <a:endParaRPr lang="en-US"/>
        </a:p>
      </dgm:t>
    </dgm:pt>
    <dgm:pt modelId="{66814A4D-AF70-4877-A147-49A1B9AB5872}" type="pres">
      <dgm:prSet presAssocID="{D7BCC700-7C1D-48F4-986F-79F20AC32A66}" presName="Name0" presStyleCnt="0">
        <dgm:presLayoutVars>
          <dgm:dir/>
          <dgm:animLvl val="lvl"/>
          <dgm:resizeHandles val="exact"/>
        </dgm:presLayoutVars>
      </dgm:prSet>
      <dgm:spPr/>
    </dgm:pt>
    <dgm:pt modelId="{89BBD11C-D421-4F77-BB80-F356D35CFB64}" type="pres">
      <dgm:prSet presAssocID="{D7BCC700-7C1D-48F4-986F-79F20AC32A66}" presName="tSp" presStyleCnt="0"/>
      <dgm:spPr/>
    </dgm:pt>
    <dgm:pt modelId="{E14C84CA-FFE2-47E2-BD09-651A20E94BC8}" type="pres">
      <dgm:prSet presAssocID="{D7BCC700-7C1D-48F4-986F-79F20AC32A66}" presName="bSp" presStyleCnt="0"/>
      <dgm:spPr/>
    </dgm:pt>
    <dgm:pt modelId="{59FEB642-6E4A-4D82-B62A-DA8551A1F8C4}" type="pres">
      <dgm:prSet presAssocID="{D7BCC700-7C1D-48F4-986F-79F20AC32A66}" presName="process" presStyleCnt="0"/>
      <dgm:spPr/>
    </dgm:pt>
    <dgm:pt modelId="{A4604066-6C4A-4F4A-B6AB-06D006DDCA55}" type="pres">
      <dgm:prSet presAssocID="{6F68D141-59CA-421B-B7AA-B430D579D1CF}" presName="composite1" presStyleCnt="0"/>
      <dgm:spPr/>
    </dgm:pt>
    <dgm:pt modelId="{03EF7BF7-2A5D-40C9-B9D7-85F0D421268A}" type="pres">
      <dgm:prSet presAssocID="{6F68D141-59CA-421B-B7AA-B430D579D1CF}" presName="dummyNode1" presStyleLbl="node1" presStyleIdx="0" presStyleCnt="3"/>
      <dgm:spPr/>
    </dgm:pt>
    <dgm:pt modelId="{C867F396-447F-4766-A93B-4E3D96E965A7}" type="pres">
      <dgm:prSet presAssocID="{6F68D141-59CA-421B-B7AA-B430D579D1CF}" presName="childNode1" presStyleLbl="bgAcc1" presStyleIdx="0" presStyleCnt="3">
        <dgm:presLayoutVars>
          <dgm:bulletEnabled val="1"/>
        </dgm:presLayoutVars>
      </dgm:prSet>
      <dgm:spPr/>
    </dgm:pt>
    <dgm:pt modelId="{ECCF1BC4-3C0E-4C23-A3C4-7D4552A66DFD}" type="pres">
      <dgm:prSet presAssocID="{6F68D141-59CA-421B-B7AA-B430D579D1CF}" presName="childNode1tx" presStyleLbl="bgAcc1" presStyleIdx="0" presStyleCnt="3">
        <dgm:presLayoutVars>
          <dgm:bulletEnabled val="1"/>
        </dgm:presLayoutVars>
      </dgm:prSet>
      <dgm:spPr/>
    </dgm:pt>
    <dgm:pt modelId="{25507566-EC8E-413D-B559-1CD6860A2B1A}" type="pres">
      <dgm:prSet presAssocID="{6F68D141-59CA-421B-B7AA-B430D579D1CF}" presName="parentNode1" presStyleLbl="node1" presStyleIdx="0" presStyleCnt="3">
        <dgm:presLayoutVars>
          <dgm:chMax val="1"/>
          <dgm:bulletEnabled val="1"/>
        </dgm:presLayoutVars>
      </dgm:prSet>
      <dgm:spPr/>
    </dgm:pt>
    <dgm:pt modelId="{9C30654F-0F17-4B81-A5B5-7981976A40B6}" type="pres">
      <dgm:prSet presAssocID="{6F68D141-59CA-421B-B7AA-B430D579D1CF}" presName="connSite1" presStyleCnt="0"/>
      <dgm:spPr/>
    </dgm:pt>
    <dgm:pt modelId="{52DCFFBF-501E-4770-8069-17ECF0DB60AD}" type="pres">
      <dgm:prSet presAssocID="{54B9D13E-6BCA-4BF8-B3E3-99D534E22729}" presName="Name9" presStyleLbl="sibTrans2D1" presStyleIdx="0" presStyleCnt="2"/>
      <dgm:spPr/>
    </dgm:pt>
    <dgm:pt modelId="{8A2624A5-39CA-4DE5-AD1C-BF90519CE480}" type="pres">
      <dgm:prSet presAssocID="{04D9800A-6AEC-40CE-A1F9-F0A9BA04C006}" presName="composite2" presStyleCnt="0"/>
      <dgm:spPr/>
    </dgm:pt>
    <dgm:pt modelId="{8679A0B0-1875-4877-9EA7-0E4AF1369A20}" type="pres">
      <dgm:prSet presAssocID="{04D9800A-6AEC-40CE-A1F9-F0A9BA04C006}" presName="dummyNode2" presStyleLbl="node1" presStyleIdx="0" presStyleCnt="3"/>
      <dgm:spPr/>
    </dgm:pt>
    <dgm:pt modelId="{3916B295-4997-4D03-AFD2-ACE6FCB8FC42}" type="pres">
      <dgm:prSet presAssocID="{04D9800A-6AEC-40CE-A1F9-F0A9BA04C006}" presName="childNode2" presStyleLbl="bgAcc1" presStyleIdx="1" presStyleCnt="3">
        <dgm:presLayoutVars>
          <dgm:bulletEnabled val="1"/>
        </dgm:presLayoutVars>
      </dgm:prSet>
      <dgm:spPr/>
    </dgm:pt>
    <dgm:pt modelId="{96C67F8E-FE05-4515-B7A8-B29DFA307294}" type="pres">
      <dgm:prSet presAssocID="{04D9800A-6AEC-40CE-A1F9-F0A9BA04C006}" presName="childNode2tx" presStyleLbl="bgAcc1" presStyleIdx="1" presStyleCnt="3">
        <dgm:presLayoutVars>
          <dgm:bulletEnabled val="1"/>
        </dgm:presLayoutVars>
      </dgm:prSet>
      <dgm:spPr/>
    </dgm:pt>
    <dgm:pt modelId="{BE8BC1F6-27EA-417A-ADF4-3A34F94FB123}" type="pres">
      <dgm:prSet presAssocID="{04D9800A-6AEC-40CE-A1F9-F0A9BA04C006}" presName="parentNode2" presStyleLbl="node1" presStyleIdx="1" presStyleCnt="3">
        <dgm:presLayoutVars>
          <dgm:chMax val="0"/>
          <dgm:bulletEnabled val="1"/>
        </dgm:presLayoutVars>
      </dgm:prSet>
      <dgm:spPr/>
    </dgm:pt>
    <dgm:pt modelId="{687BADC1-5498-4740-A498-F7600C734EDF}" type="pres">
      <dgm:prSet presAssocID="{04D9800A-6AEC-40CE-A1F9-F0A9BA04C006}" presName="connSite2" presStyleCnt="0"/>
      <dgm:spPr/>
    </dgm:pt>
    <dgm:pt modelId="{BDCA22D7-4245-4324-BB23-A14CC16F4F38}" type="pres">
      <dgm:prSet presAssocID="{7B771121-C53B-4D4D-B876-F581E4189E12}" presName="Name18" presStyleLbl="sibTrans2D1" presStyleIdx="1" presStyleCnt="2"/>
      <dgm:spPr/>
    </dgm:pt>
    <dgm:pt modelId="{90CBC01F-807A-4867-8C25-6EC45EC0BEAF}" type="pres">
      <dgm:prSet presAssocID="{B14BC1F1-0C61-4611-97AB-CA88D49AEF53}" presName="composite1" presStyleCnt="0"/>
      <dgm:spPr/>
    </dgm:pt>
    <dgm:pt modelId="{71273C84-A125-45BD-81BE-E8834731D594}" type="pres">
      <dgm:prSet presAssocID="{B14BC1F1-0C61-4611-97AB-CA88D49AEF53}" presName="dummyNode1" presStyleLbl="node1" presStyleIdx="1" presStyleCnt="3"/>
      <dgm:spPr/>
    </dgm:pt>
    <dgm:pt modelId="{A53E674D-449F-46EF-9F89-5C72521A300F}" type="pres">
      <dgm:prSet presAssocID="{B14BC1F1-0C61-4611-97AB-CA88D49AEF53}" presName="childNode1" presStyleLbl="bgAcc1" presStyleIdx="2" presStyleCnt="3">
        <dgm:presLayoutVars>
          <dgm:bulletEnabled val="1"/>
        </dgm:presLayoutVars>
      </dgm:prSet>
      <dgm:spPr/>
    </dgm:pt>
    <dgm:pt modelId="{F4F39CDE-B5C9-4697-ACFE-83468C9E0AFC}" type="pres">
      <dgm:prSet presAssocID="{B14BC1F1-0C61-4611-97AB-CA88D49AEF53}" presName="childNode1tx" presStyleLbl="bgAcc1" presStyleIdx="2" presStyleCnt="3">
        <dgm:presLayoutVars>
          <dgm:bulletEnabled val="1"/>
        </dgm:presLayoutVars>
      </dgm:prSet>
      <dgm:spPr/>
    </dgm:pt>
    <dgm:pt modelId="{4989129C-31B6-4FD5-BD7E-664AAFACC481}" type="pres">
      <dgm:prSet presAssocID="{B14BC1F1-0C61-4611-97AB-CA88D49AEF53}" presName="parentNode1" presStyleLbl="node1" presStyleIdx="2" presStyleCnt="3">
        <dgm:presLayoutVars>
          <dgm:chMax val="1"/>
          <dgm:bulletEnabled val="1"/>
        </dgm:presLayoutVars>
      </dgm:prSet>
      <dgm:spPr/>
    </dgm:pt>
    <dgm:pt modelId="{0CB1C6C5-6413-48D1-9D8A-A53DA88758E0}" type="pres">
      <dgm:prSet presAssocID="{B14BC1F1-0C61-4611-97AB-CA88D49AEF53}" presName="connSite1" presStyleCnt="0"/>
      <dgm:spPr/>
    </dgm:pt>
  </dgm:ptLst>
  <dgm:cxnLst>
    <dgm:cxn modelId="{4ACC8005-B547-4CE4-BE8A-D2F5FDA6DAD0}" type="presOf" srcId="{1525587F-167E-4F9D-8E2D-45821A3734DA}" destId="{A53E674D-449F-46EF-9F89-5C72521A300F}" srcOrd="0" destOrd="1" presId="urn:microsoft.com/office/officeart/2005/8/layout/hProcess4"/>
    <dgm:cxn modelId="{06762A11-9821-44CC-9C1B-C3CFB4E8E660}" srcId="{B14BC1F1-0C61-4611-97AB-CA88D49AEF53}" destId="{3E00C486-EC27-4AD9-9446-A0734396CAF7}" srcOrd="0" destOrd="0" parTransId="{A74468BA-53CF-4314-BFEC-2BCE0CF91066}" sibTransId="{6B871271-6DF3-49A6-8F90-C2D7FD8DFCD1}"/>
    <dgm:cxn modelId="{39D77713-95D0-4E45-8622-35BA27A14FE2}" type="presOf" srcId="{95FD2F0A-77CC-4C91-95CE-7053AFE3DD25}" destId="{96C67F8E-FE05-4515-B7A8-B29DFA307294}" srcOrd="1" destOrd="2" presId="urn:microsoft.com/office/officeart/2005/8/layout/hProcess4"/>
    <dgm:cxn modelId="{80830716-F28D-4736-8AA8-7B2693606CC7}" srcId="{D7BCC700-7C1D-48F4-986F-79F20AC32A66}" destId="{04D9800A-6AEC-40CE-A1F9-F0A9BA04C006}" srcOrd="1" destOrd="0" parTransId="{6FF061A8-7E4C-4C5E-B1EF-A21FC89D6E51}" sibTransId="{7B771121-C53B-4D4D-B876-F581E4189E12}"/>
    <dgm:cxn modelId="{2747461B-F25A-4F6C-95BF-38C1CF708428}" type="presOf" srcId="{54B9D13E-6BCA-4BF8-B3E3-99D534E22729}" destId="{52DCFFBF-501E-4770-8069-17ECF0DB60AD}" srcOrd="0" destOrd="0" presId="urn:microsoft.com/office/officeart/2005/8/layout/hProcess4"/>
    <dgm:cxn modelId="{3C8F521B-3021-48D1-855C-640F953C3768}" type="presOf" srcId="{FCC4F4B4-79F7-4E07-A1AB-755C757FF09C}" destId="{96C67F8E-FE05-4515-B7A8-B29DFA307294}" srcOrd="1" destOrd="0" presId="urn:microsoft.com/office/officeart/2005/8/layout/hProcess4"/>
    <dgm:cxn modelId="{90AD721B-2C9B-4D1D-A1D8-7A377794AABA}" srcId="{04D9800A-6AEC-40CE-A1F9-F0A9BA04C006}" destId="{9C05870A-B26B-439A-A2C8-8E05C50FA077}" srcOrd="1" destOrd="0" parTransId="{2A239CF2-0E07-4374-911D-720837EAC252}" sibTransId="{2E56B6F0-68BB-413A-A770-EC55922A5F6D}"/>
    <dgm:cxn modelId="{4CEA4121-D7A5-482C-9152-6BC04257C1E3}" srcId="{D7BCC700-7C1D-48F4-986F-79F20AC32A66}" destId="{B14BC1F1-0C61-4611-97AB-CA88D49AEF53}" srcOrd="2" destOrd="0" parTransId="{A46C63FD-66C7-4498-8DD5-6D19E20865D6}" sibTransId="{0C74C698-0C57-413A-A603-4CB16E01A994}"/>
    <dgm:cxn modelId="{20ABA721-28D4-4261-B739-B0C735F21C01}" type="presOf" srcId="{6F68D141-59CA-421B-B7AA-B430D579D1CF}" destId="{25507566-EC8E-413D-B559-1CD6860A2B1A}" srcOrd="0" destOrd="0" presId="urn:microsoft.com/office/officeart/2005/8/layout/hProcess4"/>
    <dgm:cxn modelId="{9C286522-EB71-4ECF-8C98-D09CBE70D6DA}" type="presOf" srcId="{B14BC1F1-0C61-4611-97AB-CA88D49AEF53}" destId="{4989129C-31B6-4FD5-BD7E-664AAFACC481}" srcOrd="0" destOrd="0" presId="urn:microsoft.com/office/officeart/2005/8/layout/hProcess4"/>
    <dgm:cxn modelId="{7460B825-06AE-45C4-8A4D-450A9F5DE424}" srcId="{D7BCC700-7C1D-48F4-986F-79F20AC32A66}" destId="{6F68D141-59CA-421B-B7AA-B430D579D1CF}" srcOrd="0" destOrd="0" parTransId="{C918AB34-B4BD-486F-B4F8-0A873D64C610}" sibTransId="{54B9D13E-6BCA-4BF8-B3E3-99D534E22729}"/>
    <dgm:cxn modelId="{6837B232-37D4-4DCB-BDD5-AFA75AC1DC88}" type="presOf" srcId="{FCC4F4B4-79F7-4E07-A1AB-755C757FF09C}" destId="{3916B295-4997-4D03-AFD2-ACE6FCB8FC42}" srcOrd="0" destOrd="0" presId="urn:microsoft.com/office/officeart/2005/8/layout/hProcess4"/>
    <dgm:cxn modelId="{3B665B3C-7959-44BA-B5CE-D05EEF329F36}" type="presOf" srcId="{7B771121-C53B-4D4D-B876-F581E4189E12}" destId="{BDCA22D7-4245-4324-BB23-A14CC16F4F38}" srcOrd="0" destOrd="0" presId="urn:microsoft.com/office/officeart/2005/8/layout/hProcess4"/>
    <dgm:cxn modelId="{01C2B067-1628-4C27-8F18-18BEDDDE3B18}" type="presOf" srcId="{9C05870A-B26B-439A-A2C8-8E05C50FA077}" destId="{96C67F8E-FE05-4515-B7A8-B29DFA307294}" srcOrd="1" destOrd="1" presId="urn:microsoft.com/office/officeart/2005/8/layout/hProcess4"/>
    <dgm:cxn modelId="{DEABAA51-E51C-4BE8-BC83-F28E09AF45EA}" type="presOf" srcId="{59B08D8E-3956-489B-A02F-91279981F101}" destId="{ECCF1BC4-3C0E-4C23-A3C4-7D4552A66DFD}" srcOrd="1" destOrd="0" presId="urn:microsoft.com/office/officeart/2005/8/layout/hProcess4"/>
    <dgm:cxn modelId="{3D988073-FFCA-49E5-9F61-2C76A42A0415}" srcId="{6F68D141-59CA-421B-B7AA-B430D579D1CF}" destId="{63972D20-3720-46AC-8CA4-696F80A539F8}" srcOrd="1" destOrd="0" parTransId="{E906B9DE-188E-4770-83BE-510F0BE4F692}" sibTransId="{AAB4CB0C-51CE-448B-BC62-8EFE3545E8CC}"/>
    <dgm:cxn modelId="{B7E42B81-EE3A-407E-89E8-3AE4A52DB9FA}" type="presOf" srcId="{59B08D8E-3956-489B-A02F-91279981F101}" destId="{C867F396-447F-4766-A93B-4E3D96E965A7}" srcOrd="0" destOrd="0" presId="urn:microsoft.com/office/officeart/2005/8/layout/hProcess4"/>
    <dgm:cxn modelId="{C5EC3781-E1D2-48BE-8EBE-4CDB2C82C143}" type="presOf" srcId="{04D9800A-6AEC-40CE-A1F9-F0A9BA04C006}" destId="{BE8BC1F6-27EA-417A-ADF4-3A34F94FB123}" srcOrd="0" destOrd="0" presId="urn:microsoft.com/office/officeart/2005/8/layout/hProcess4"/>
    <dgm:cxn modelId="{9AECAD9C-38CF-4226-ABAE-E0789E4419EE}" type="presOf" srcId="{63972D20-3720-46AC-8CA4-696F80A539F8}" destId="{C867F396-447F-4766-A93B-4E3D96E965A7}" srcOrd="0" destOrd="1" presId="urn:microsoft.com/office/officeart/2005/8/layout/hProcess4"/>
    <dgm:cxn modelId="{95E2CDA4-E98A-480E-BCE7-8D54FDF1B156}" type="presOf" srcId="{D7BCC700-7C1D-48F4-986F-79F20AC32A66}" destId="{66814A4D-AF70-4877-A147-49A1B9AB5872}" srcOrd="0" destOrd="0" presId="urn:microsoft.com/office/officeart/2005/8/layout/hProcess4"/>
    <dgm:cxn modelId="{3B2BB0A5-7E1C-448E-9AFF-A00CC56C8370}" srcId="{04D9800A-6AEC-40CE-A1F9-F0A9BA04C006}" destId="{FCC4F4B4-79F7-4E07-A1AB-755C757FF09C}" srcOrd="0" destOrd="0" parTransId="{11AA11EC-8576-43D4-BF92-7339D690F12D}" sibTransId="{D8EF5DE1-2EA2-4B80-8D47-B51E6B2EACAF}"/>
    <dgm:cxn modelId="{678F92CC-2ECC-48CE-98AF-3F367A63FFAE}" type="presOf" srcId="{3E00C486-EC27-4AD9-9446-A0734396CAF7}" destId="{A53E674D-449F-46EF-9F89-5C72521A300F}" srcOrd="0" destOrd="0" presId="urn:microsoft.com/office/officeart/2005/8/layout/hProcess4"/>
    <dgm:cxn modelId="{083F10D2-93D0-42A5-9863-CDA7DE9457EA}" type="presOf" srcId="{9C05870A-B26B-439A-A2C8-8E05C50FA077}" destId="{3916B295-4997-4D03-AFD2-ACE6FCB8FC42}" srcOrd="0" destOrd="1" presId="urn:microsoft.com/office/officeart/2005/8/layout/hProcess4"/>
    <dgm:cxn modelId="{7E6960DE-7BE8-4982-8ADF-C440E2E49EF2}" type="presOf" srcId="{95FD2F0A-77CC-4C91-95CE-7053AFE3DD25}" destId="{3916B295-4997-4D03-AFD2-ACE6FCB8FC42}" srcOrd="0" destOrd="2" presId="urn:microsoft.com/office/officeart/2005/8/layout/hProcess4"/>
    <dgm:cxn modelId="{29004BE5-979D-4C47-8F81-31E46C36EA2A}" type="presOf" srcId="{1525587F-167E-4F9D-8E2D-45821A3734DA}" destId="{F4F39CDE-B5C9-4697-ACFE-83468C9E0AFC}" srcOrd="1" destOrd="1" presId="urn:microsoft.com/office/officeart/2005/8/layout/hProcess4"/>
    <dgm:cxn modelId="{0018F8E7-A2AB-48F2-A156-14804CC2068D}" srcId="{6F68D141-59CA-421B-B7AA-B430D579D1CF}" destId="{59B08D8E-3956-489B-A02F-91279981F101}" srcOrd="0" destOrd="0" parTransId="{E8831FD5-10A4-4168-9A62-B5B6D675C50E}" sibTransId="{61B80A48-06E6-4C7C-99CE-A6F2CAA3BA7D}"/>
    <dgm:cxn modelId="{FC441DF1-F0A5-43EC-9E2B-84D36341B177}" type="presOf" srcId="{3E00C486-EC27-4AD9-9446-A0734396CAF7}" destId="{F4F39CDE-B5C9-4697-ACFE-83468C9E0AFC}" srcOrd="1" destOrd="0" presId="urn:microsoft.com/office/officeart/2005/8/layout/hProcess4"/>
    <dgm:cxn modelId="{785E88F2-C8D5-4594-A2C3-17AFEBFD0D11}" type="presOf" srcId="{63972D20-3720-46AC-8CA4-696F80A539F8}" destId="{ECCF1BC4-3C0E-4C23-A3C4-7D4552A66DFD}" srcOrd="1" destOrd="1" presId="urn:microsoft.com/office/officeart/2005/8/layout/hProcess4"/>
    <dgm:cxn modelId="{FD1C43F5-1519-47DD-A7ED-C264ACF66143}" srcId="{04D9800A-6AEC-40CE-A1F9-F0A9BA04C006}" destId="{95FD2F0A-77CC-4C91-95CE-7053AFE3DD25}" srcOrd="2" destOrd="0" parTransId="{9FC0A270-9F55-42B7-8D17-AE3122224A9E}" sibTransId="{709A5336-9E53-4321-978F-0EB8A9FF8388}"/>
    <dgm:cxn modelId="{B2EB4FFD-2430-421B-985B-1DFA4922B2EB}" srcId="{B14BC1F1-0C61-4611-97AB-CA88D49AEF53}" destId="{1525587F-167E-4F9D-8E2D-45821A3734DA}" srcOrd="1" destOrd="0" parTransId="{6410DB05-817C-4E4F-9C99-79791280E3B8}" sibTransId="{28FC43AF-EC09-42E9-B33E-B30A3C2E13F9}"/>
    <dgm:cxn modelId="{8421D820-54ED-44E3-A046-3BF3B344FB81}" type="presParOf" srcId="{66814A4D-AF70-4877-A147-49A1B9AB5872}" destId="{89BBD11C-D421-4F77-BB80-F356D35CFB64}" srcOrd="0" destOrd="0" presId="urn:microsoft.com/office/officeart/2005/8/layout/hProcess4"/>
    <dgm:cxn modelId="{D17DD997-B763-46D0-A321-61A5C051ECC4}" type="presParOf" srcId="{66814A4D-AF70-4877-A147-49A1B9AB5872}" destId="{E14C84CA-FFE2-47E2-BD09-651A20E94BC8}" srcOrd="1" destOrd="0" presId="urn:microsoft.com/office/officeart/2005/8/layout/hProcess4"/>
    <dgm:cxn modelId="{ABA27813-BE17-408A-8400-6A0A338B5164}" type="presParOf" srcId="{66814A4D-AF70-4877-A147-49A1B9AB5872}" destId="{59FEB642-6E4A-4D82-B62A-DA8551A1F8C4}" srcOrd="2" destOrd="0" presId="urn:microsoft.com/office/officeart/2005/8/layout/hProcess4"/>
    <dgm:cxn modelId="{25A57149-1AAE-40FB-B047-7333ED56EA97}" type="presParOf" srcId="{59FEB642-6E4A-4D82-B62A-DA8551A1F8C4}" destId="{A4604066-6C4A-4F4A-B6AB-06D006DDCA55}" srcOrd="0" destOrd="0" presId="urn:microsoft.com/office/officeart/2005/8/layout/hProcess4"/>
    <dgm:cxn modelId="{A580E61E-1DD1-451E-861B-F928CB74CFDE}" type="presParOf" srcId="{A4604066-6C4A-4F4A-B6AB-06D006DDCA55}" destId="{03EF7BF7-2A5D-40C9-B9D7-85F0D421268A}" srcOrd="0" destOrd="0" presId="urn:microsoft.com/office/officeart/2005/8/layout/hProcess4"/>
    <dgm:cxn modelId="{8E524DF8-7C86-4422-BC54-7194897B6AFA}" type="presParOf" srcId="{A4604066-6C4A-4F4A-B6AB-06D006DDCA55}" destId="{C867F396-447F-4766-A93B-4E3D96E965A7}" srcOrd="1" destOrd="0" presId="urn:microsoft.com/office/officeart/2005/8/layout/hProcess4"/>
    <dgm:cxn modelId="{B6CAF41D-0CDD-47BE-961E-27E620B84A94}" type="presParOf" srcId="{A4604066-6C4A-4F4A-B6AB-06D006DDCA55}" destId="{ECCF1BC4-3C0E-4C23-A3C4-7D4552A66DFD}" srcOrd="2" destOrd="0" presId="urn:microsoft.com/office/officeart/2005/8/layout/hProcess4"/>
    <dgm:cxn modelId="{00BF3CA9-17D3-4DA9-B983-F67326D75FC4}" type="presParOf" srcId="{A4604066-6C4A-4F4A-B6AB-06D006DDCA55}" destId="{25507566-EC8E-413D-B559-1CD6860A2B1A}" srcOrd="3" destOrd="0" presId="urn:microsoft.com/office/officeart/2005/8/layout/hProcess4"/>
    <dgm:cxn modelId="{FDC1D155-D480-4475-BAFB-C799FDAF766E}" type="presParOf" srcId="{A4604066-6C4A-4F4A-B6AB-06D006DDCA55}" destId="{9C30654F-0F17-4B81-A5B5-7981976A40B6}" srcOrd="4" destOrd="0" presId="urn:microsoft.com/office/officeart/2005/8/layout/hProcess4"/>
    <dgm:cxn modelId="{4388D4C6-125A-4BE9-ADB9-83BF52E6A234}" type="presParOf" srcId="{59FEB642-6E4A-4D82-B62A-DA8551A1F8C4}" destId="{52DCFFBF-501E-4770-8069-17ECF0DB60AD}" srcOrd="1" destOrd="0" presId="urn:microsoft.com/office/officeart/2005/8/layout/hProcess4"/>
    <dgm:cxn modelId="{0293C0BC-BA13-40AF-97C1-C5AD36E4B82E}" type="presParOf" srcId="{59FEB642-6E4A-4D82-B62A-DA8551A1F8C4}" destId="{8A2624A5-39CA-4DE5-AD1C-BF90519CE480}" srcOrd="2" destOrd="0" presId="urn:microsoft.com/office/officeart/2005/8/layout/hProcess4"/>
    <dgm:cxn modelId="{8AD3847C-557D-4EF6-83EE-17CC71E0FA63}" type="presParOf" srcId="{8A2624A5-39CA-4DE5-AD1C-BF90519CE480}" destId="{8679A0B0-1875-4877-9EA7-0E4AF1369A20}" srcOrd="0" destOrd="0" presId="urn:microsoft.com/office/officeart/2005/8/layout/hProcess4"/>
    <dgm:cxn modelId="{B94CB704-6ECA-4687-9436-1B806372A5F6}" type="presParOf" srcId="{8A2624A5-39CA-4DE5-AD1C-BF90519CE480}" destId="{3916B295-4997-4D03-AFD2-ACE6FCB8FC42}" srcOrd="1" destOrd="0" presId="urn:microsoft.com/office/officeart/2005/8/layout/hProcess4"/>
    <dgm:cxn modelId="{9A063032-9DD4-4E81-A2D3-4222F01F1F41}" type="presParOf" srcId="{8A2624A5-39CA-4DE5-AD1C-BF90519CE480}" destId="{96C67F8E-FE05-4515-B7A8-B29DFA307294}" srcOrd="2" destOrd="0" presId="urn:microsoft.com/office/officeart/2005/8/layout/hProcess4"/>
    <dgm:cxn modelId="{E3861BE7-6F08-4B73-BCF0-9A08C9C69635}" type="presParOf" srcId="{8A2624A5-39CA-4DE5-AD1C-BF90519CE480}" destId="{BE8BC1F6-27EA-417A-ADF4-3A34F94FB123}" srcOrd="3" destOrd="0" presId="urn:microsoft.com/office/officeart/2005/8/layout/hProcess4"/>
    <dgm:cxn modelId="{73A5045C-6ADC-43DA-A4EA-D6A94CBF6198}" type="presParOf" srcId="{8A2624A5-39CA-4DE5-AD1C-BF90519CE480}" destId="{687BADC1-5498-4740-A498-F7600C734EDF}" srcOrd="4" destOrd="0" presId="urn:microsoft.com/office/officeart/2005/8/layout/hProcess4"/>
    <dgm:cxn modelId="{EEFFE9B5-9563-4094-B42C-59F7B6BEBCF8}" type="presParOf" srcId="{59FEB642-6E4A-4D82-B62A-DA8551A1F8C4}" destId="{BDCA22D7-4245-4324-BB23-A14CC16F4F38}" srcOrd="3" destOrd="0" presId="urn:microsoft.com/office/officeart/2005/8/layout/hProcess4"/>
    <dgm:cxn modelId="{820A66BE-3F84-4402-B6BF-00F0F58C2533}" type="presParOf" srcId="{59FEB642-6E4A-4D82-B62A-DA8551A1F8C4}" destId="{90CBC01F-807A-4867-8C25-6EC45EC0BEAF}" srcOrd="4" destOrd="0" presId="urn:microsoft.com/office/officeart/2005/8/layout/hProcess4"/>
    <dgm:cxn modelId="{6C8890E8-B283-41A1-B2A0-0EE2ADE5DCF4}" type="presParOf" srcId="{90CBC01F-807A-4867-8C25-6EC45EC0BEAF}" destId="{71273C84-A125-45BD-81BE-E8834731D594}" srcOrd="0" destOrd="0" presId="urn:microsoft.com/office/officeart/2005/8/layout/hProcess4"/>
    <dgm:cxn modelId="{B9B9F734-78A8-4946-9B68-7544AD54BAE8}" type="presParOf" srcId="{90CBC01F-807A-4867-8C25-6EC45EC0BEAF}" destId="{A53E674D-449F-46EF-9F89-5C72521A300F}" srcOrd="1" destOrd="0" presId="urn:microsoft.com/office/officeart/2005/8/layout/hProcess4"/>
    <dgm:cxn modelId="{FA596027-0EA8-4121-AA9F-73DF41E9E53B}" type="presParOf" srcId="{90CBC01F-807A-4867-8C25-6EC45EC0BEAF}" destId="{F4F39CDE-B5C9-4697-ACFE-83468C9E0AFC}" srcOrd="2" destOrd="0" presId="urn:microsoft.com/office/officeart/2005/8/layout/hProcess4"/>
    <dgm:cxn modelId="{ACF7960B-5095-4EAC-ACB8-D7E5D45B7D23}" type="presParOf" srcId="{90CBC01F-807A-4867-8C25-6EC45EC0BEAF}" destId="{4989129C-31B6-4FD5-BD7E-664AAFACC481}" srcOrd="3" destOrd="0" presId="urn:microsoft.com/office/officeart/2005/8/layout/hProcess4"/>
    <dgm:cxn modelId="{9A0FF735-50FD-4A39-83B3-C0C037E85F73}" type="presParOf" srcId="{90CBC01F-807A-4867-8C25-6EC45EC0BEAF}" destId="{0CB1C6C5-6413-48D1-9D8A-A53DA88758E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913E9-C7C8-4754-8255-8EDA0279CC42}"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D3C5AA37-C252-44CD-8E03-C9968AB6C341}">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t>
        <a:bodyPr/>
        <a:lstStyle/>
        <a:p>
          <a:br>
            <a:rPr lang="en-US" dirty="0"/>
          </a:br>
          <a:endParaRPr lang="en-US" dirty="0"/>
        </a:p>
      </dgm:t>
    </dgm:pt>
    <dgm:pt modelId="{A9C3F2D0-652C-491D-890B-300DBA1373B6}" type="parTrans" cxnId="{250D7CD6-35DC-4590-BE99-7F69DE8AD494}">
      <dgm:prSet/>
      <dgm:spPr/>
      <dgm:t>
        <a:bodyPr/>
        <a:lstStyle/>
        <a:p>
          <a:endParaRPr lang="en-US"/>
        </a:p>
      </dgm:t>
    </dgm:pt>
    <dgm:pt modelId="{A8C23F2F-CC32-4059-8C3E-9F702CDF34B5}" type="sibTrans" cxnId="{250D7CD6-35DC-4590-BE99-7F69DE8AD494}">
      <dgm:prSet/>
      <dgm:spPr/>
      <dgm:t>
        <a:bodyPr/>
        <a:lstStyle/>
        <a:p>
          <a:endParaRPr lang="en-US"/>
        </a:p>
      </dgm:t>
    </dgm:pt>
    <dgm:pt modelId="{A6EBAE4B-E7EE-40FB-9783-C41CB8E0B970}">
      <dgm:prSet phldrT="[Text]"/>
      <dgm:spPr/>
      <dgm:t>
        <a:bodyPr/>
        <a:lstStyle/>
        <a:p>
          <a:r>
            <a:rPr lang="en-US" b="1" dirty="0">
              <a:solidFill>
                <a:schemeClr val="bg1"/>
              </a:solidFill>
            </a:rPr>
            <a:t>User</a:t>
          </a:r>
        </a:p>
      </dgm:t>
    </dgm:pt>
    <dgm:pt modelId="{AB86EEFF-B295-4DF5-B98B-436E17DB22BA}" type="parTrans" cxnId="{7A184109-57FF-4E7E-B407-A3302C280093}">
      <dgm:prSet/>
      <dgm:spPr/>
      <dgm:t>
        <a:bodyPr/>
        <a:lstStyle/>
        <a:p>
          <a:endParaRPr lang="en-US"/>
        </a:p>
      </dgm:t>
    </dgm:pt>
    <dgm:pt modelId="{254E80BE-8C7F-4CD7-9D5D-32E615B58F03}" type="sibTrans" cxnId="{7A184109-57FF-4E7E-B407-A3302C280093}">
      <dgm:prSet/>
      <dgm:spPr/>
      <dgm:t>
        <a:bodyPr/>
        <a:lstStyle/>
        <a:p>
          <a:endParaRPr lang="en-US"/>
        </a:p>
      </dgm:t>
    </dgm:pt>
    <dgm:pt modelId="{326F1E21-D604-4152-B4AB-68CEB70D6F83}">
      <dgm:prSet phldrT="[Text]"/>
      <dgm:spPr/>
      <dgm:t>
        <a:bodyPr/>
        <a:lstStyle/>
        <a:p>
          <a:r>
            <a:rPr lang="en-US" b="1" dirty="0"/>
            <a:t>Cloud</a:t>
          </a:r>
        </a:p>
      </dgm:t>
    </dgm:pt>
    <dgm:pt modelId="{DEBDA56C-C609-4294-BC8C-C03E12B39876}" type="parTrans" cxnId="{26B28AFB-2946-4A95-AB8D-CB0DF1416537}">
      <dgm:prSet/>
      <dgm:spPr/>
      <dgm:t>
        <a:bodyPr/>
        <a:lstStyle/>
        <a:p>
          <a:endParaRPr lang="en-US"/>
        </a:p>
      </dgm:t>
    </dgm:pt>
    <dgm:pt modelId="{A616DAEF-B4DD-472A-9D57-3BF7D834CE0D}" type="sibTrans" cxnId="{26B28AFB-2946-4A95-AB8D-CB0DF1416537}">
      <dgm:prSet/>
      <dgm:spPr/>
      <dgm:t>
        <a:bodyPr/>
        <a:lstStyle/>
        <a:p>
          <a:endParaRPr lang="en-US"/>
        </a:p>
      </dgm:t>
    </dgm:pt>
    <dgm:pt modelId="{1C7AFDF2-8015-4DB4-AED1-DFF7156039D8}">
      <dgm:prSet phldrT="[Text]"/>
      <dgm:spPr/>
      <dgm:t>
        <a:bodyPr/>
        <a:lstStyle/>
        <a:p>
          <a:r>
            <a:rPr lang="en-US" b="1" dirty="0"/>
            <a:t>Search Engine</a:t>
          </a:r>
        </a:p>
      </dgm:t>
    </dgm:pt>
    <dgm:pt modelId="{FC5D915E-7AC6-4432-8855-F3647BF53573}" type="parTrans" cxnId="{960BA2FE-B19C-4B47-B008-5A1B8782D9DF}">
      <dgm:prSet/>
      <dgm:spPr/>
      <dgm:t>
        <a:bodyPr/>
        <a:lstStyle/>
        <a:p>
          <a:endParaRPr lang="en-US"/>
        </a:p>
      </dgm:t>
    </dgm:pt>
    <dgm:pt modelId="{7FDCA772-20C3-4F7C-AF38-EC6F23CAE3BC}" type="sibTrans" cxnId="{960BA2FE-B19C-4B47-B008-5A1B8782D9DF}">
      <dgm:prSet/>
      <dgm:spPr/>
      <dgm:t>
        <a:bodyPr/>
        <a:lstStyle/>
        <a:p>
          <a:endParaRPr lang="en-US"/>
        </a:p>
      </dgm:t>
    </dgm:pt>
    <dgm:pt modelId="{2FB0C70B-FCBE-4FB6-AB3A-1C9C5BDF9481}" type="pres">
      <dgm:prSet presAssocID="{9CC913E9-C7C8-4754-8255-8EDA0279CC42}" presName="mainComposite" presStyleCnt="0">
        <dgm:presLayoutVars>
          <dgm:chPref val="1"/>
          <dgm:dir/>
          <dgm:animOne val="branch"/>
          <dgm:animLvl val="lvl"/>
          <dgm:resizeHandles val="exact"/>
        </dgm:presLayoutVars>
      </dgm:prSet>
      <dgm:spPr/>
    </dgm:pt>
    <dgm:pt modelId="{E1CBAFE8-51A8-4208-925E-37E7707FCCDB}" type="pres">
      <dgm:prSet presAssocID="{9CC913E9-C7C8-4754-8255-8EDA0279CC42}" presName="hierFlow" presStyleCnt="0"/>
      <dgm:spPr/>
    </dgm:pt>
    <dgm:pt modelId="{99794BC8-9769-4BD9-92DE-B7C16E4ADE3C}" type="pres">
      <dgm:prSet presAssocID="{9CC913E9-C7C8-4754-8255-8EDA0279CC42}" presName="firstBuf" presStyleCnt="0"/>
      <dgm:spPr/>
    </dgm:pt>
    <dgm:pt modelId="{780B2AAC-0803-4D38-BC40-A2FBC47847CC}" type="pres">
      <dgm:prSet presAssocID="{9CC913E9-C7C8-4754-8255-8EDA0279CC42}" presName="hierChild1" presStyleCnt="0">
        <dgm:presLayoutVars>
          <dgm:chPref val="1"/>
          <dgm:animOne val="branch"/>
          <dgm:animLvl val="lvl"/>
        </dgm:presLayoutVars>
      </dgm:prSet>
      <dgm:spPr/>
    </dgm:pt>
    <dgm:pt modelId="{1D57CEAC-94B6-46B0-B083-D225F0439D5B}" type="pres">
      <dgm:prSet presAssocID="{D3C5AA37-C252-44CD-8E03-C9968AB6C341}" presName="Name17" presStyleCnt="0"/>
      <dgm:spPr/>
    </dgm:pt>
    <dgm:pt modelId="{98A8B002-591E-4C20-A6C9-8666486E8943}" type="pres">
      <dgm:prSet presAssocID="{D3C5AA37-C252-44CD-8E03-C9968AB6C341}" presName="level1Shape" presStyleLbl="node0" presStyleIdx="0" presStyleCnt="1" custScaleX="12393" custScaleY="22888" custLinFactNeighborX="-28144" custLinFactNeighborY="-9349">
        <dgm:presLayoutVars>
          <dgm:chPref val="3"/>
        </dgm:presLayoutVars>
      </dgm:prSet>
      <dgm:spPr/>
    </dgm:pt>
    <dgm:pt modelId="{4792976E-3D83-42A5-8FE4-591B9DE877CF}" type="pres">
      <dgm:prSet presAssocID="{D3C5AA37-C252-44CD-8E03-C9968AB6C341}" presName="hierChild2" presStyleCnt="0"/>
      <dgm:spPr/>
    </dgm:pt>
    <dgm:pt modelId="{8826C3A9-40F5-47DA-96CB-4E9487566D09}" type="pres">
      <dgm:prSet presAssocID="{9CC913E9-C7C8-4754-8255-8EDA0279CC42}" presName="bgShapesFlow" presStyleCnt="0"/>
      <dgm:spPr/>
    </dgm:pt>
    <dgm:pt modelId="{4B710983-77D0-4029-8400-AC7CA1EFD656}" type="pres">
      <dgm:prSet presAssocID="{A6EBAE4B-E7EE-40FB-9783-C41CB8E0B970}" presName="rectComp" presStyleCnt="0"/>
      <dgm:spPr/>
    </dgm:pt>
    <dgm:pt modelId="{E313D14E-6536-42AB-ABC4-6196961DCF5F}" type="pres">
      <dgm:prSet presAssocID="{A6EBAE4B-E7EE-40FB-9783-C41CB8E0B970}" presName="bgRect" presStyleLbl="bgShp" presStyleIdx="0" presStyleCnt="3" custScaleX="96544" custScaleY="100000" custLinFactX="-33662" custLinFactNeighborX="-100000" custLinFactNeighborY="-631"/>
      <dgm:spPr/>
    </dgm:pt>
    <dgm:pt modelId="{13792055-66D0-4F1E-9DD3-C22C98C70CFF}" type="pres">
      <dgm:prSet presAssocID="{A6EBAE4B-E7EE-40FB-9783-C41CB8E0B970}" presName="bgRectTx" presStyleLbl="bgShp" presStyleIdx="0" presStyleCnt="3">
        <dgm:presLayoutVars>
          <dgm:bulletEnabled val="1"/>
        </dgm:presLayoutVars>
      </dgm:prSet>
      <dgm:spPr/>
    </dgm:pt>
    <dgm:pt modelId="{DA05F015-8DEF-45BC-826A-9EE9088CB06D}" type="pres">
      <dgm:prSet presAssocID="{A6EBAE4B-E7EE-40FB-9783-C41CB8E0B970}" presName="spComp" presStyleCnt="0"/>
      <dgm:spPr/>
    </dgm:pt>
    <dgm:pt modelId="{500E5FF9-3548-4676-98E5-FB17025D14DF}" type="pres">
      <dgm:prSet presAssocID="{A6EBAE4B-E7EE-40FB-9783-C41CB8E0B970}" presName="hSp" presStyleCnt="0"/>
      <dgm:spPr/>
    </dgm:pt>
    <dgm:pt modelId="{2D24F202-1EB2-4E5A-9EF6-04758074CE12}" type="pres">
      <dgm:prSet presAssocID="{326F1E21-D604-4152-B4AB-68CEB70D6F83}" presName="rectComp" presStyleCnt="0"/>
      <dgm:spPr/>
    </dgm:pt>
    <dgm:pt modelId="{1EC9AC52-A03D-42D2-B6CE-BF4F75D16DB5}" type="pres">
      <dgm:prSet presAssocID="{326F1E21-D604-4152-B4AB-68CEB70D6F83}" presName="bgRect" presStyleLbl="bgShp" presStyleIdx="1" presStyleCnt="3" custLinFactNeighborX="-57952" custLinFactNeighborY="-3215"/>
      <dgm:spPr/>
    </dgm:pt>
    <dgm:pt modelId="{80B187A7-DA2F-4B93-BCED-3DEB6FF5824A}" type="pres">
      <dgm:prSet presAssocID="{326F1E21-D604-4152-B4AB-68CEB70D6F83}" presName="bgRectTx" presStyleLbl="bgShp" presStyleIdx="1" presStyleCnt="3">
        <dgm:presLayoutVars>
          <dgm:bulletEnabled val="1"/>
        </dgm:presLayoutVars>
      </dgm:prSet>
      <dgm:spPr/>
    </dgm:pt>
    <dgm:pt modelId="{8D2BBAB2-37E7-44DB-90CF-7055AF7D026E}" type="pres">
      <dgm:prSet presAssocID="{326F1E21-D604-4152-B4AB-68CEB70D6F83}" presName="spComp" presStyleCnt="0"/>
      <dgm:spPr/>
    </dgm:pt>
    <dgm:pt modelId="{FD29F7AF-36FC-4271-B3A7-7A985ABCE230}" type="pres">
      <dgm:prSet presAssocID="{326F1E21-D604-4152-B4AB-68CEB70D6F83}" presName="hSp" presStyleCnt="0"/>
      <dgm:spPr/>
    </dgm:pt>
    <dgm:pt modelId="{EC39EEF3-B3C9-4F52-B92A-4A06D8BAF718}" type="pres">
      <dgm:prSet presAssocID="{1C7AFDF2-8015-4DB4-AED1-DFF7156039D8}" presName="rectComp" presStyleCnt="0"/>
      <dgm:spPr/>
    </dgm:pt>
    <dgm:pt modelId="{A080084E-F07F-4BCA-9BDC-B319F3C94802}" type="pres">
      <dgm:prSet presAssocID="{1C7AFDF2-8015-4DB4-AED1-DFF7156039D8}" presName="bgRect" presStyleLbl="bgShp" presStyleIdx="2" presStyleCnt="3" custLinFactNeighborX="-15503" custLinFactNeighborY="-3733"/>
      <dgm:spPr/>
    </dgm:pt>
    <dgm:pt modelId="{3ED07D50-2826-464C-BA88-4613167362B6}" type="pres">
      <dgm:prSet presAssocID="{1C7AFDF2-8015-4DB4-AED1-DFF7156039D8}" presName="bgRectTx" presStyleLbl="bgShp" presStyleIdx="2" presStyleCnt="3">
        <dgm:presLayoutVars>
          <dgm:bulletEnabled val="1"/>
        </dgm:presLayoutVars>
      </dgm:prSet>
      <dgm:spPr/>
    </dgm:pt>
  </dgm:ptLst>
  <dgm:cxnLst>
    <dgm:cxn modelId="{7A184109-57FF-4E7E-B407-A3302C280093}" srcId="{9CC913E9-C7C8-4754-8255-8EDA0279CC42}" destId="{A6EBAE4B-E7EE-40FB-9783-C41CB8E0B970}" srcOrd="1" destOrd="0" parTransId="{AB86EEFF-B295-4DF5-B98B-436E17DB22BA}" sibTransId="{254E80BE-8C7F-4CD7-9D5D-32E615B58F03}"/>
    <dgm:cxn modelId="{D5ABF20F-B218-4589-87C2-A6193D65679D}" type="presOf" srcId="{326F1E21-D604-4152-B4AB-68CEB70D6F83}" destId="{80B187A7-DA2F-4B93-BCED-3DEB6FF5824A}" srcOrd="1" destOrd="0" presId="urn:microsoft.com/office/officeart/2005/8/layout/hierarchy5"/>
    <dgm:cxn modelId="{6581D06F-E3B1-464B-A255-D515E07F99E8}" type="presOf" srcId="{A6EBAE4B-E7EE-40FB-9783-C41CB8E0B970}" destId="{13792055-66D0-4F1E-9DD3-C22C98C70CFF}" srcOrd="1" destOrd="0" presId="urn:microsoft.com/office/officeart/2005/8/layout/hierarchy5"/>
    <dgm:cxn modelId="{022D487D-4254-4138-8179-9EDDE0C81C48}" type="presOf" srcId="{A6EBAE4B-E7EE-40FB-9783-C41CB8E0B970}" destId="{E313D14E-6536-42AB-ABC4-6196961DCF5F}" srcOrd="0" destOrd="0" presId="urn:microsoft.com/office/officeart/2005/8/layout/hierarchy5"/>
    <dgm:cxn modelId="{C67B7AA4-CA6A-4791-800E-1D948F70FABA}" type="presOf" srcId="{326F1E21-D604-4152-B4AB-68CEB70D6F83}" destId="{1EC9AC52-A03D-42D2-B6CE-BF4F75D16DB5}" srcOrd="0" destOrd="0" presId="urn:microsoft.com/office/officeart/2005/8/layout/hierarchy5"/>
    <dgm:cxn modelId="{CD2656BE-7F4B-4AE2-B418-7FE1E13B8852}" type="presOf" srcId="{1C7AFDF2-8015-4DB4-AED1-DFF7156039D8}" destId="{3ED07D50-2826-464C-BA88-4613167362B6}" srcOrd="1" destOrd="0" presId="urn:microsoft.com/office/officeart/2005/8/layout/hierarchy5"/>
    <dgm:cxn modelId="{4B25EFC1-65A2-4300-8B71-52666D88839B}" type="presOf" srcId="{1C7AFDF2-8015-4DB4-AED1-DFF7156039D8}" destId="{A080084E-F07F-4BCA-9BDC-B319F3C94802}" srcOrd="0" destOrd="0" presId="urn:microsoft.com/office/officeart/2005/8/layout/hierarchy5"/>
    <dgm:cxn modelId="{250D7CD6-35DC-4590-BE99-7F69DE8AD494}" srcId="{9CC913E9-C7C8-4754-8255-8EDA0279CC42}" destId="{D3C5AA37-C252-44CD-8E03-C9968AB6C341}" srcOrd="0" destOrd="0" parTransId="{A9C3F2D0-652C-491D-890B-300DBA1373B6}" sibTransId="{A8C23F2F-CC32-4059-8C3E-9F702CDF34B5}"/>
    <dgm:cxn modelId="{E36990D9-4E69-47F0-9642-3DC85DBECC33}" type="presOf" srcId="{D3C5AA37-C252-44CD-8E03-C9968AB6C341}" destId="{98A8B002-591E-4C20-A6C9-8666486E8943}" srcOrd="0" destOrd="0" presId="urn:microsoft.com/office/officeart/2005/8/layout/hierarchy5"/>
    <dgm:cxn modelId="{E91E87DC-D733-4B14-BF5B-1FFD262C18C7}" type="presOf" srcId="{9CC913E9-C7C8-4754-8255-8EDA0279CC42}" destId="{2FB0C70B-FCBE-4FB6-AB3A-1C9C5BDF9481}" srcOrd="0" destOrd="0" presId="urn:microsoft.com/office/officeart/2005/8/layout/hierarchy5"/>
    <dgm:cxn modelId="{26B28AFB-2946-4A95-AB8D-CB0DF1416537}" srcId="{9CC913E9-C7C8-4754-8255-8EDA0279CC42}" destId="{326F1E21-D604-4152-B4AB-68CEB70D6F83}" srcOrd="2" destOrd="0" parTransId="{DEBDA56C-C609-4294-BC8C-C03E12B39876}" sibTransId="{A616DAEF-B4DD-472A-9D57-3BF7D834CE0D}"/>
    <dgm:cxn modelId="{960BA2FE-B19C-4B47-B008-5A1B8782D9DF}" srcId="{9CC913E9-C7C8-4754-8255-8EDA0279CC42}" destId="{1C7AFDF2-8015-4DB4-AED1-DFF7156039D8}" srcOrd="3" destOrd="0" parTransId="{FC5D915E-7AC6-4432-8855-F3647BF53573}" sibTransId="{7FDCA772-20C3-4F7C-AF38-EC6F23CAE3BC}"/>
    <dgm:cxn modelId="{F9BDA0F4-3287-4F55-918A-8F1A634EFD71}" type="presParOf" srcId="{2FB0C70B-FCBE-4FB6-AB3A-1C9C5BDF9481}" destId="{E1CBAFE8-51A8-4208-925E-37E7707FCCDB}" srcOrd="0" destOrd="0" presId="urn:microsoft.com/office/officeart/2005/8/layout/hierarchy5"/>
    <dgm:cxn modelId="{282974A6-D7B7-4779-989C-636C11D67601}" type="presParOf" srcId="{E1CBAFE8-51A8-4208-925E-37E7707FCCDB}" destId="{99794BC8-9769-4BD9-92DE-B7C16E4ADE3C}" srcOrd="0" destOrd="0" presId="urn:microsoft.com/office/officeart/2005/8/layout/hierarchy5"/>
    <dgm:cxn modelId="{C4823C8C-44F2-410F-B20B-02EE5ED69B44}" type="presParOf" srcId="{E1CBAFE8-51A8-4208-925E-37E7707FCCDB}" destId="{780B2AAC-0803-4D38-BC40-A2FBC47847CC}" srcOrd="1" destOrd="0" presId="urn:microsoft.com/office/officeart/2005/8/layout/hierarchy5"/>
    <dgm:cxn modelId="{CD61E79B-A482-4075-9BE3-31AD2673DB08}" type="presParOf" srcId="{780B2AAC-0803-4D38-BC40-A2FBC47847CC}" destId="{1D57CEAC-94B6-46B0-B083-D225F0439D5B}" srcOrd="0" destOrd="0" presId="urn:microsoft.com/office/officeart/2005/8/layout/hierarchy5"/>
    <dgm:cxn modelId="{73C0F5A5-B341-4F92-99E4-D94C856C406C}" type="presParOf" srcId="{1D57CEAC-94B6-46B0-B083-D225F0439D5B}" destId="{98A8B002-591E-4C20-A6C9-8666486E8943}" srcOrd="0" destOrd="0" presId="urn:microsoft.com/office/officeart/2005/8/layout/hierarchy5"/>
    <dgm:cxn modelId="{980C13DA-617C-4F17-8395-F064F445FEB1}" type="presParOf" srcId="{1D57CEAC-94B6-46B0-B083-D225F0439D5B}" destId="{4792976E-3D83-42A5-8FE4-591B9DE877CF}" srcOrd="1" destOrd="0" presId="urn:microsoft.com/office/officeart/2005/8/layout/hierarchy5"/>
    <dgm:cxn modelId="{9A431F3E-E9E3-4052-B1A9-7EB31C905FEE}" type="presParOf" srcId="{2FB0C70B-FCBE-4FB6-AB3A-1C9C5BDF9481}" destId="{8826C3A9-40F5-47DA-96CB-4E9487566D09}" srcOrd="1" destOrd="0" presId="urn:microsoft.com/office/officeart/2005/8/layout/hierarchy5"/>
    <dgm:cxn modelId="{613B48DA-268F-47B0-AF19-4C17002AEA85}" type="presParOf" srcId="{8826C3A9-40F5-47DA-96CB-4E9487566D09}" destId="{4B710983-77D0-4029-8400-AC7CA1EFD656}" srcOrd="0" destOrd="0" presId="urn:microsoft.com/office/officeart/2005/8/layout/hierarchy5"/>
    <dgm:cxn modelId="{3ADBF792-2F40-42D5-9915-62604A418B49}" type="presParOf" srcId="{4B710983-77D0-4029-8400-AC7CA1EFD656}" destId="{E313D14E-6536-42AB-ABC4-6196961DCF5F}" srcOrd="0" destOrd="0" presId="urn:microsoft.com/office/officeart/2005/8/layout/hierarchy5"/>
    <dgm:cxn modelId="{2ABED8AA-A67B-4FE6-B506-85C2C6AA0036}" type="presParOf" srcId="{4B710983-77D0-4029-8400-AC7CA1EFD656}" destId="{13792055-66D0-4F1E-9DD3-C22C98C70CFF}" srcOrd="1" destOrd="0" presId="urn:microsoft.com/office/officeart/2005/8/layout/hierarchy5"/>
    <dgm:cxn modelId="{8E2D293D-8271-4CFB-B642-CB8204096E51}" type="presParOf" srcId="{8826C3A9-40F5-47DA-96CB-4E9487566D09}" destId="{DA05F015-8DEF-45BC-826A-9EE9088CB06D}" srcOrd="1" destOrd="0" presId="urn:microsoft.com/office/officeart/2005/8/layout/hierarchy5"/>
    <dgm:cxn modelId="{7EF6E238-4920-455E-9B1C-A93C482B72BA}" type="presParOf" srcId="{DA05F015-8DEF-45BC-826A-9EE9088CB06D}" destId="{500E5FF9-3548-4676-98E5-FB17025D14DF}" srcOrd="0" destOrd="0" presId="urn:microsoft.com/office/officeart/2005/8/layout/hierarchy5"/>
    <dgm:cxn modelId="{6369BB9E-8309-4075-B385-1CD6F8FD2440}" type="presParOf" srcId="{8826C3A9-40F5-47DA-96CB-4E9487566D09}" destId="{2D24F202-1EB2-4E5A-9EF6-04758074CE12}" srcOrd="2" destOrd="0" presId="urn:microsoft.com/office/officeart/2005/8/layout/hierarchy5"/>
    <dgm:cxn modelId="{536425FE-4940-4C0A-9033-05754A928B4B}" type="presParOf" srcId="{2D24F202-1EB2-4E5A-9EF6-04758074CE12}" destId="{1EC9AC52-A03D-42D2-B6CE-BF4F75D16DB5}" srcOrd="0" destOrd="0" presId="urn:microsoft.com/office/officeart/2005/8/layout/hierarchy5"/>
    <dgm:cxn modelId="{EDCCE130-6D2F-45A1-A80F-7D62D3B54C91}" type="presParOf" srcId="{2D24F202-1EB2-4E5A-9EF6-04758074CE12}" destId="{80B187A7-DA2F-4B93-BCED-3DEB6FF5824A}" srcOrd="1" destOrd="0" presId="urn:microsoft.com/office/officeart/2005/8/layout/hierarchy5"/>
    <dgm:cxn modelId="{B35AF86E-C5F8-4C73-B204-919E4010092B}" type="presParOf" srcId="{8826C3A9-40F5-47DA-96CB-4E9487566D09}" destId="{8D2BBAB2-37E7-44DB-90CF-7055AF7D026E}" srcOrd="3" destOrd="0" presId="urn:microsoft.com/office/officeart/2005/8/layout/hierarchy5"/>
    <dgm:cxn modelId="{1B165AEE-4A1D-4465-B5BF-B2EF4E365876}" type="presParOf" srcId="{8D2BBAB2-37E7-44DB-90CF-7055AF7D026E}" destId="{FD29F7AF-36FC-4271-B3A7-7A985ABCE230}" srcOrd="0" destOrd="0" presId="urn:microsoft.com/office/officeart/2005/8/layout/hierarchy5"/>
    <dgm:cxn modelId="{73A542C7-6804-4B46-AAB9-F3FC4FCF24D2}" type="presParOf" srcId="{8826C3A9-40F5-47DA-96CB-4E9487566D09}" destId="{EC39EEF3-B3C9-4F52-B92A-4A06D8BAF718}" srcOrd="4" destOrd="0" presId="urn:microsoft.com/office/officeart/2005/8/layout/hierarchy5"/>
    <dgm:cxn modelId="{1DDEC1D5-9654-477B-8F6D-EE1B3BB91700}" type="presParOf" srcId="{EC39EEF3-B3C9-4F52-B92A-4A06D8BAF718}" destId="{A080084E-F07F-4BCA-9BDC-B319F3C94802}" srcOrd="0" destOrd="0" presId="urn:microsoft.com/office/officeart/2005/8/layout/hierarchy5"/>
    <dgm:cxn modelId="{D2462962-68E1-4292-BEB5-23A559A1075F}" type="presParOf" srcId="{EC39EEF3-B3C9-4F52-B92A-4A06D8BAF718}" destId="{3ED07D50-2826-464C-BA88-4613167362B6}"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7F396-447F-4766-A93B-4E3D96E965A7}">
      <dsp:nvSpPr>
        <dsp:cNvPr id="0" name=""/>
        <dsp:cNvSpPr/>
      </dsp:nvSpPr>
      <dsp:spPr>
        <a:xfrm>
          <a:off x="2902" y="1446234"/>
          <a:ext cx="1823865" cy="150430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Stray animals</a:t>
          </a:r>
        </a:p>
        <a:p>
          <a:pPr marL="171450" lvl="1" indent="-171450" algn="l" defTabSz="844550">
            <a:lnSpc>
              <a:spcPct val="90000"/>
            </a:lnSpc>
            <a:spcBef>
              <a:spcPct val="0"/>
            </a:spcBef>
            <a:spcAft>
              <a:spcPct val="15000"/>
            </a:spcAft>
            <a:buChar char="•"/>
          </a:pPr>
          <a:r>
            <a:rPr lang="en-US" sz="1900" kern="1200" dirty="0"/>
            <a:t>Wild from the forests</a:t>
          </a:r>
        </a:p>
      </dsp:txBody>
      <dsp:txXfrm>
        <a:off x="37520" y="1480852"/>
        <a:ext cx="1754629" cy="1112719"/>
      </dsp:txXfrm>
    </dsp:sp>
    <dsp:sp modelId="{52DCFFBF-501E-4770-8069-17ECF0DB60AD}">
      <dsp:nvSpPr>
        <dsp:cNvPr id="0" name=""/>
        <dsp:cNvSpPr/>
      </dsp:nvSpPr>
      <dsp:spPr>
        <a:xfrm>
          <a:off x="1050168" y="1884611"/>
          <a:ext cx="1893056" cy="1893056"/>
        </a:xfrm>
        <a:prstGeom prst="leftCircularArrow">
          <a:avLst>
            <a:gd name="adj1" fmla="val 2534"/>
            <a:gd name="adj2" fmla="val 307306"/>
            <a:gd name="adj3" fmla="val 2082816"/>
            <a:gd name="adj4" fmla="val 9024489"/>
            <a:gd name="adj5" fmla="val 2956"/>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5507566-EC8E-413D-B559-1CD6860A2B1A}">
      <dsp:nvSpPr>
        <dsp:cNvPr id="0" name=""/>
        <dsp:cNvSpPr/>
      </dsp:nvSpPr>
      <dsp:spPr>
        <a:xfrm>
          <a:off x="408205" y="2628190"/>
          <a:ext cx="1621213" cy="644703"/>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Animals</a:t>
          </a:r>
        </a:p>
      </dsp:txBody>
      <dsp:txXfrm>
        <a:off x="427088" y="2647073"/>
        <a:ext cx="1583447" cy="606937"/>
      </dsp:txXfrm>
    </dsp:sp>
    <dsp:sp modelId="{3916B295-4997-4D03-AFD2-ACE6FCB8FC42}">
      <dsp:nvSpPr>
        <dsp:cNvPr id="0" name=""/>
        <dsp:cNvSpPr/>
      </dsp:nvSpPr>
      <dsp:spPr>
        <a:xfrm>
          <a:off x="2257819" y="1446234"/>
          <a:ext cx="1823865" cy="150430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Reporting</a:t>
          </a:r>
        </a:p>
        <a:p>
          <a:pPr marL="171450" lvl="1" indent="-171450" algn="l" defTabSz="844550">
            <a:lnSpc>
              <a:spcPct val="90000"/>
            </a:lnSpc>
            <a:spcBef>
              <a:spcPct val="0"/>
            </a:spcBef>
            <a:spcAft>
              <a:spcPct val="15000"/>
            </a:spcAft>
            <a:buChar char="•"/>
          </a:pPr>
          <a:r>
            <a:rPr lang="en-US" sz="1900" kern="1200" dirty="0"/>
            <a:t>Awareness</a:t>
          </a:r>
        </a:p>
        <a:p>
          <a:pPr marL="171450" lvl="1" indent="-171450" algn="l" defTabSz="844550">
            <a:lnSpc>
              <a:spcPct val="90000"/>
            </a:lnSpc>
            <a:spcBef>
              <a:spcPct val="0"/>
            </a:spcBef>
            <a:spcAft>
              <a:spcPct val="15000"/>
            </a:spcAft>
            <a:buChar char="•"/>
          </a:pPr>
          <a:r>
            <a:rPr lang="en-US" sz="1900" kern="1200" dirty="0"/>
            <a:t>Data collection</a:t>
          </a:r>
        </a:p>
      </dsp:txBody>
      <dsp:txXfrm>
        <a:off x="2292437" y="1803204"/>
        <a:ext cx="1754629" cy="1112719"/>
      </dsp:txXfrm>
    </dsp:sp>
    <dsp:sp modelId="{BDCA22D7-4245-4324-BB23-A14CC16F4F38}">
      <dsp:nvSpPr>
        <dsp:cNvPr id="0" name=""/>
        <dsp:cNvSpPr/>
      </dsp:nvSpPr>
      <dsp:spPr>
        <a:xfrm>
          <a:off x="3289887" y="560125"/>
          <a:ext cx="2126106" cy="2126106"/>
        </a:xfrm>
        <a:prstGeom prst="circularArrow">
          <a:avLst>
            <a:gd name="adj1" fmla="val 2256"/>
            <a:gd name="adj2" fmla="val 271870"/>
            <a:gd name="adj3" fmla="val 19552619"/>
            <a:gd name="adj4" fmla="val 12575511"/>
            <a:gd name="adj5" fmla="val 2632"/>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E8BC1F6-27EA-417A-ADF4-3A34F94FB123}">
      <dsp:nvSpPr>
        <dsp:cNvPr id="0" name=""/>
        <dsp:cNvSpPr/>
      </dsp:nvSpPr>
      <dsp:spPr>
        <a:xfrm>
          <a:off x="2663123" y="1123883"/>
          <a:ext cx="1621213" cy="644703"/>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Us</a:t>
          </a:r>
        </a:p>
      </dsp:txBody>
      <dsp:txXfrm>
        <a:off x="2682006" y="1142766"/>
        <a:ext cx="1583447" cy="606937"/>
      </dsp:txXfrm>
    </dsp:sp>
    <dsp:sp modelId="{A53E674D-449F-46EF-9F89-5C72521A300F}">
      <dsp:nvSpPr>
        <dsp:cNvPr id="0" name=""/>
        <dsp:cNvSpPr/>
      </dsp:nvSpPr>
      <dsp:spPr>
        <a:xfrm>
          <a:off x="4512737" y="1446234"/>
          <a:ext cx="1823865" cy="150430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Government bodies</a:t>
          </a:r>
        </a:p>
        <a:p>
          <a:pPr marL="171450" lvl="1" indent="-171450" algn="l" defTabSz="844550">
            <a:lnSpc>
              <a:spcPct val="90000"/>
            </a:lnSpc>
            <a:spcBef>
              <a:spcPct val="0"/>
            </a:spcBef>
            <a:spcAft>
              <a:spcPct val="15000"/>
            </a:spcAft>
            <a:buChar char="•"/>
          </a:pPr>
          <a:r>
            <a:rPr lang="en-US" sz="1900" kern="1200" dirty="0"/>
            <a:t>NGO’s</a:t>
          </a:r>
        </a:p>
      </dsp:txBody>
      <dsp:txXfrm>
        <a:off x="4547355" y="1480852"/>
        <a:ext cx="1754629" cy="1112719"/>
      </dsp:txXfrm>
    </dsp:sp>
    <dsp:sp modelId="{4989129C-31B6-4FD5-BD7E-664AAFACC481}">
      <dsp:nvSpPr>
        <dsp:cNvPr id="0" name=""/>
        <dsp:cNvSpPr/>
      </dsp:nvSpPr>
      <dsp:spPr>
        <a:xfrm>
          <a:off x="4918040" y="2628190"/>
          <a:ext cx="1621213" cy="644703"/>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Rescue Groups</a:t>
          </a:r>
        </a:p>
      </dsp:txBody>
      <dsp:txXfrm>
        <a:off x="4936923" y="2647073"/>
        <a:ext cx="1583447" cy="60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0084E-F07F-4BCA-9BDC-B319F3C94802}">
      <dsp:nvSpPr>
        <dsp:cNvPr id="0" name=""/>
        <dsp:cNvSpPr/>
      </dsp:nvSpPr>
      <dsp:spPr>
        <a:xfrm>
          <a:off x="5986768" y="728123"/>
          <a:ext cx="2020385" cy="368713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dirty="0"/>
            <a:t>Search Engine</a:t>
          </a:r>
        </a:p>
      </dsp:txBody>
      <dsp:txXfrm>
        <a:off x="5986768" y="728123"/>
        <a:ext cx="2020385" cy="1106141"/>
      </dsp:txXfrm>
    </dsp:sp>
    <dsp:sp modelId="{1EC9AC52-A03D-42D2-B6CE-BF4F75D16DB5}">
      <dsp:nvSpPr>
        <dsp:cNvPr id="0" name=""/>
        <dsp:cNvSpPr/>
      </dsp:nvSpPr>
      <dsp:spPr>
        <a:xfrm>
          <a:off x="2902569" y="747223"/>
          <a:ext cx="2020385" cy="368713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dirty="0"/>
            <a:t>Cloud</a:t>
          </a:r>
        </a:p>
      </dsp:txBody>
      <dsp:txXfrm>
        <a:off x="2902569" y="747223"/>
        <a:ext cx="2020385" cy="1106141"/>
      </dsp:txXfrm>
    </dsp:sp>
    <dsp:sp modelId="{E313D14E-6536-42AB-ABC4-6196961DCF5F}">
      <dsp:nvSpPr>
        <dsp:cNvPr id="0" name=""/>
        <dsp:cNvSpPr/>
      </dsp:nvSpPr>
      <dsp:spPr>
        <a:xfrm>
          <a:off x="0" y="842498"/>
          <a:ext cx="1818068" cy="368713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rPr>
            <a:t>User</a:t>
          </a:r>
        </a:p>
      </dsp:txBody>
      <dsp:txXfrm>
        <a:off x="0" y="842498"/>
        <a:ext cx="1818068" cy="1106141"/>
      </dsp:txXfrm>
    </dsp:sp>
    <dsp:sp modelId="{98A8B002-591E-4C20-A6C9-8666486E8943}">
      <dsp:nvSpPr>
        <dsp:cNvPr id="0" name=""/>
        <dsp:cNvSpPr/>
      </dsp:nvSpPr>
      <dsp:spPr>
        <a:xfrm>
          <a:off x="214502" y="2061958"/>
          <a:ext cx="1285098" cy="1240224"/>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br>
            <a:rPr lang="en-US" sz="4000" kern="1200" dirty="0"/>
          </a:br>
          <a:endParaRPr lang="en-US" sz="4000" kern="1200" dirty="0"/>
        </a:p>
      </dsp:txBody>
      <dsp:txXfrm>
        <a:off x="250827" y="2098283"/>
        <a:ext cx="1212448" cy="116757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advances.sciencemag.org/content/1/5/e1400253.full" TargetMode="External"/><Relationship Id="rId2" Type="http://schemas.openxmlformats.org/officeDocument/2006/relationships/hyperlink" Target="https://www.ipcc.ch/pdf/assessment-report/ar5/syr/AR5_SYR_FINAL_SPM.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Call-for-Code/Solution-Starter-Kit-Water-2021/blob/main/assets/hill3.sv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CC2B-33E5-47E9-92C2-E7CA54E8AF93}"/>
              </a:ext>
            </a:extLst>
          </p:cNvPr>
          <p:cNvSpPr>
            <a:spLocks noGrp="1"/>
          </p:cNvSpPr>
          <p:nvPr>
            <p:ph type="ctrTitle"/>
          </p:nvPr>
        </p:nvSpPr>
        <p:spPr>
          <a:xfrm>
            <a:off x="2181224" y="706967"/>
            <a:ext cx="7197726" cy="2421464"/>
          </a:xfrm>
        </p:spPr>
        <p:txBody>
          <a:bodyPr/>
          <a:lstStyle/>
          <a:p>
            <a:pPr algn="ctr"/>
            <a:r>
              <a:rPr lang="en-US" b="1" dirty="0"/>
              <a:t>STRAY ANIMAL SAVIORs</a:t>
            </a:r>
          </a:p>
        </p:txBody>
      </p:sp>
      <p:pic>
        <p:nvPicPr>
          <p:cNvPr id="7" name="Picture 6">
            <a:extLst>
              <a:ext uri="{FF2B5EF4-FFF2-40B4-BE49-F238E27FC236}">
                <a16:creationId xmlns:a16="http://schemas.microsoft.com/office/drawing/2014/main" id="{B3CA14A6-A846-4A28-BDEF-8D19B7FBD40A}"/>
              </a:ext>
            </a:extLst>
          </p:cNvPr>
          <p:cNvPicPr>
            <a:picLocks noChangeAspect="1"/>
          </p:cNvPicPr>
          <p:nvPr/>
        </p:nvPicPr>
        <p:blipFill>
          <a:blip r:embed="rId2"/>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342835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C0B04-97AF-424B-AB08-2AC7043C96AB}"/>
              </a:ext>
            </a:extLst>
          </p:cNvPr>
          <p:cNvSpPr txBox="1"/>
          <p:nvPr/>
        </p:nvSpPr>
        <p:spPr>
          <a:xfrm>
            <a:off x="2609849" y="769770"/>
            <a:ext cx="9229725" cy="1661993"/>
          </a:xfrm>
          <a:prstGeom prst="rect">
            <a:avLst/>
          </a:prstGeom>
          <a:noFill/>
        </p:spPr>
        <p:txBody>
          <a:bodyPr wrap="square" rtlCol="0">
            <a:spAutoFit/>
          </a:bodyPr>
          <a:lstStyle/>
          <a:p>
            <a:r>
              <a:rPr lang="en-US" sz="2800" b="1" dirty="0"/>
              <a:t>Our Idea is to let a</a:t>
            </a:r>
            <a:r>
              <a:rPr lang="en-US" altLang="en-US" sz="2800" b="1" dirty="0"/>
              <a:t>ny user </a:t>
            </a:r>
            <a:r>
              <a:rPr lang="en-US" altLang="en-US" sz="2800" b="1" i="1" dirty="0"/>
              <a:t>find verified rescue groups near to them &amp; report the animals to concerned authorities </a:t>
            </a:r>
            <a:r>
              <a:rPr lang="en-US" altLang="en-US" sz="2800" b="1" dirty="0"/>
              <a:t>in near real time.</a:t>
            </a:r>
          </a:p>
          <a:p>
            <a:endParaRPr lang="en-US" dirty="0"/>
          </a:p>
        </p:txBody>
      </p:sp>
      <p:pic>
        <p:nvPicPr>
          <p:cNvPr id="6" name="Picture 5" descr="A picture containing text&#10;&#10;Description automatically generated">
            <a:extLst>
              <a:ext uri="{FF2B5EF4-FFF2-40B4-BE49-F238E27FC236}">
                <a16:creationId xmlns:a16="http://schemas.microsoft.com/office/drawing/2014/main" id="{14F2193F-F545-4378-B56C-FD0C7310E9AA}"/>
              </a:ext>
            </a:extLst>
          </p:cNvPr>
          <p:cNvPicPr>
            <a:picLocks noChangeAspect="1"/>
          </p:cNvPicPr>
          <p:nvPr/>
        </p:nvPicPr>
        <p:blipFill>
          <a:blip r:embed="rId2"/>
          <a:stretch>
            <a:fillRect/>
          </a:stretch>
        </p:blipFill>
        <p:spPr>
          <a:xfrm>
            <a:off x="500246" y="545966"/>
            <a:ext cx="2109603" cy="2109603"/>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8590198C-EA97-4F51-B01F-AB243F2C2A38}"/>
              </a:ext>
            </a:extLst>
          </p:cNvPr>
          <p:cNvPicPr>
            <a:picLocks noChangeAspect="1"/>
          </p:cNvPicPr>
          <p:nvPr/>
        </p:nvPicPr>
        <p:blipFill>
          <a:blip r:embed="rId3"/>
          <a:stretch>
            <a:fillRect/>
          </a:stretch>
        </p:blipFill>
        <p:spPr>
          <a:xfrm>
            <a:off x="2669999" y="2484658"/>
            <a:ext cx="6852002" cy="3778444"/>
          </a:xfrm>
          <a:prstGeom prst="rect">
            <a:avLst/>
          </a:prstGeom>
        </p:spPr>
      </p:pic>
    </p:spTree>
    <p:extLst>
      <p:ext uri="{BB962C8B-B14F-4D97-AF65-F5344CB8AC3E}">
        <p14:creationId xmlns:p14="http://schemas.microsoft.com/office/powerpoint/2010/main" val="331026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2">
              <a:lumMod val="50000"/>
            </a:schemeClr>
          </a:fgClr>
          <a:bgClr>
            <a:schemeClr val="bg1"/>
          </a:bgClr>
        </a:patt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6EE464-2D4F-4B2E-8F34-D868AE64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5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5AC8FB-FA4F-4577-B2E6-8B3AEBE63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1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8763110E-A2CB-448A-A6D1-5E03CDF1DEB8}"/>
              </a:ext>
            </a:extLst>
          </p:cNvPr>
          <p:cNvPicPr>
            <a:picLocks noChangeAspect="1"/>
          </p:cNvPicPr>
          <p:nvPr/>
        </p:nvPicPr>
        <p:blipFill rotWithShape="1">
          <a:blip r:embed="rId2"/>
          <a:srcRect l="24537" r="25802"/>
          <a:stretch/>
        </p:blipFill>
        <p:spPr>
          <a:xfrm>
            <a:off x="643467" y="643467"/>
            <a:ext cx="5372100" cy="5571066"/>
          </a:xfrm>
          <a:prstGeom prst="rect">
            <a:avLst/>
          </a:prstGeom>
        </p:spPr>
      </p:pic>
      <p:pic>
        <p:nvPicPr>
          <p:cNvPr id="3" name="Picture 2">
            <a:extLst>
              <a:ext uri="{FF2B5EF4-FFF2-40B4-BE49-F238E27FC236}">
                <a16:creationId xmlns:a16="http://schemas.microsoft.com/office/drawing/2014/main" id="{6B1F2AF0-09A2-44D8-A98A-CA0C0997134B}"/>
              </a:ext>
            </a:extLst>
          </p:cNvPr>
          <p:cNvPicPr>
            <a:picLocks noChangeAspect="1"/>
          </p:cNvPicPr>
          <p:nvPr/>
        </p:nvPicPr>
        <p:blipFill rotWithShape="1">
          <a:blip r:embed="rId3"/>
          <a:srcRect l="29699" r="20882"/>
          <a:stretch/>
        </p:blipFill>
        <p:spPr>
          <a:xfrm>
            <a:off x="6172427" y="640927"/>
            <a:ext cx="5372100" cy="5571066"/>
          </a:xfrm>
          <a:prstGeom prst="rect">
            <a:avLst/>
          </a:prstGeom>
        </p:spPr>
      </p:pic>
      <p:sp>
        <p:nvSpPr>
          <p:cNvPr id="8" name="TextBox 7">
            <a:extLst>
              <a:ext uri="{FF2B5EF4-FFF2-40B4-BE49-F238E27FC236}">
                <a16:creationId xmlns:a16="http://schemas.microsoft.com/office/drawing/2014/main" id="{D370563D-6056-4F3A-8423-364B3E18A2CB}"/>
              </a:ext>
            </a:extLst>
          </p:cNvPr>
          <p:cNvSpPr txBox="1"/>
          <p:nvPr/>
        </p:nvSpPr>
        <p:spPr>
          <a:xfrm>
            <a:off x="3710517" y="13315"/>
            <a:ext cx="4610100" cy="461665"/>
          </a:xfrm>
          <a:prstGeom prst="rect">
            <a:avLst/>
          </a:prstGeom>
          <a:noFill/>
        </p:spPr>
        <p:txBody>
          <a:bodyPr wrap="square" rtlCol="0">
            <a:spAutoFit/>
          </a:bodyPr>
          <a:lstStyle/>
          <a:p>
            <a:pPr algn="ctr"/>
            <a:r>
              <a:rPr lang="en-US" sz="2400" b="1" dirty="0">
                <a:solidFill>
                  <a:schemeClr val="bg1"/>
                </a:solidFill>
              </a:rPr>
              <a:t>Snapshots from our website</a:t>
            </a:r>
          </a:p>
        </p:txBody>
      </p:sp>
    </p:spTree>
    <p:extLst>
      <p:ext uri="{BB962C8B-B14F-4D97-AF65-F5344CB8AC3E}">
        <p14:creationId xmlns:p14="http://schemas.microsoft.com/office/powerpoint/2010/main" val="19651414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E882-C143-466C-AF4A-F0750915C235}"/>
              </a:ext>
            </a:extLst>
          </p:cNvPr>
          <p:cNvSpPr>
            <a:spLocks noGrp="1"/>
          </p:cNvSpPr>
          <p:nvPr>
            <p:ph type="ctrTitle"/>
          </p:nvPr>
        </p:nvSpPr>
        <p:spPr>
          <a:xfrm>
            <a:off x="2009774" y="1465796"/>
            <a:ext cx="7197726" cy="1015997"/>
          </a:xfrm>
        </p:spPr>
        <p:txBody>
          <a:bodyPr/>
          <a:lstStyle/>
          <a:p>
            <a:pPr algn="ctr"/>
            <a:r>
              <a:rPr lang="en-US" b="1" dirty="0"/>
              <a:t>THANK YOU</a:t>
            </a:r>
          </a:p>
        </p:txBody>
      </p:sp>
      <p:sp>
        <p:nvSpPr>
          <p:cNvPr id="3" name="Subtitle 2">
            <a:extLst>
              <a:ext uri="{FF2B5EF4-FFF2-40B4-BE49-F238E27FC236}">
                <a16:creationId xmlns:a16="http://schemas.microsoft.com/office/drawing/2014/main" id="{88103C10-56BE-4712-965B-1F182E662D1C}"/>
              </a:ext>
            </a:extLst>
          </p:cNvPr>
          <p:cNvSpPr>
            <a:spLocks noGrp="1"/>
          </p:cNvSpPr>
          <p:nvPr>
            <p:ph type="subTitle" idx="1"/>
          </p:nvPr>
        </p:nvSpPr>
        <p:spPr>
          <a:xfrm>
            <a:off x="4629149" y="3429000"/>
            <a:ext cx="3924301" cy="1405467"/>
          </a:xfrm>
        </p:spPr>
        <p:txBody>
          <a:bodyPr>
            <a:noAutofit/>
          </a:bodyPr>
          <a:lstStyle/>
          <a:p>
            <a:pPr algn="l"/>
            <a:r>
              <a:rPr lang="en-US" sz="2400" dirty="0"/>
              <a:t>Presented By:</a:t>
            </a:r>
          </a:p>
          <a:p>
            <a:pPr algn="l"/>
            <a:r>
              <a:rPr lang="en-US" dirty="0"/>
              <a:t>Anuja Jagtap</a:t>
            </a:r>
          </a:p>
          <a:p>
            <a:pPr algn="l"/>
            <a:r>
              <a:rPr lang="en-US" dirty="0"/>
              <a:t>Arti Karad</a:t>
            </a:r>
          </a:p>
          <a:p>
            <a:pPr algn="l"/>
            <a:r>
              <a:rPr lang="en-US" dirty="0"/>
              <a:t>Deepika Chandnani</a:t>
            </a:r>
          </a:p>
          <a:p>
            <a:pPr algn="l"/>
            <a:r>
              <a:rPr lang="en-US" dirty="0"/>
              <a:t>Shivangi Mulmule</a:t>
            </a:r>
          </a:p>
          <a:p>
            <a:pPr algn="l"/>
            <a:r>
              <a:rPr lang="en-US" dirty="0"/>
              <a:t>Vidhi jain</a:t>
            </a:r>
          </a:p>
          <a:p>
            <a:pPr marL="342900" indent="-342900">
              <a:buAutoNum type="arabicPeriod"/>
            </a:pPr>
            <a:endParaRPr lang="en-US" dirty="0"/>
          </a:p>
        </p:txBody>
      </p:sp>
      <p:pic>
        <p:nvPicPr>
          <p:cNvPr id="4" name="Picture 3">
            <a:extLst>
              <a:ext uri="{FF2B5EF4-FFF2-40B4-BE49-F238E27FC236}">
                <a16:creationId xmlns:a16="http://schemas.microsoft.com/office/drawing/2014/main" id="{D011D38F-404C-4033-B4BB-DF71F21E119F}"/>
              </a:ext>
            </a:extLst>
          </p:cNvPr>
          <p:cNvPicPr>
            <a:picLocks noChangeAspect="1"/>
          </p:cNvPicPr>
          <p:nvPr/>
        </p:nvPicPr>
        <p:blipFill>
          <a:blip r:embed="rId2"/>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214684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F627-F1B6-4DC6-BE72-284752FD2193}"/>
              </a:ext>
            </a:extLst>
          </p:cNvPr>
          <p:cNvSpPr>
            <a:spLocks noGrp="1"/>
          </p:cNvSpPr>
          <p:nvPr>
            <p:ph type="title"/>
          </p:nvPr>
        </p:nvSpPr>
        <p:spPr>
          <a:xfrm>
            <a:off x="6400800" y="609600"/>
            <a:ext cx="5147730" cy="1641987"/>
          </a:xfrm>
        </p:spPr>
        <p:txBody>
          <a:bodyPr>
            <a:normAutofit/>
          </a:bodyPr>
          <a:lstStyle/>
          <a:p>
            <a:r>
              <a:rPr lang="en-US" dirty="0"/>
              <a:t>Climate change</a:t>
            </a:r>
          </a:p>
        </p:txBody>
      </p:sp>
      <p:sp>
        <p:nvSpPr>
          <p:cNvPr id="3" name="Content Placeholder 2">
            <a:extLst>
              <a:ext uri="{FF2B5EF4-FFF2-40B4-BE49-F238E27FC236}">
                <a16:creationId xmlns:a16="http://schemas.microsoft.com/office/drawing/2014/main" id="{204F25C4-0B19-4752-BDC4-46F49D813FC3}"/>
              </a:ext>
            </a:extLst>
          </p:cNvPr>
          <p:cNvSpPr>
            <a:spLocks noGrp="1"/>
          </p:cNvSpPr>
          <p:nvPr>
            <p:ph idx="1"/>
          </p:nvPr>
        </p:nvSpPr>
        <p:spPr>
          <a:xfrm>
            <a:off x="6400800" y="2251587"/>
            <a:ext cx="5147730" cy="3637935"/>
          </a:xfrm>
        </p:spPr>
        <p:txBody>
          <a:bodyPr>
            <a:normAutofit/>
          </a:bodyPr>
          <a:lstStyle/>
          <a:p>
            <a:r>
              <a:rPr lang="en-US" dirty="0"/>
              <a:t>Climate </a:t>
            </a:r>
            <a:r>
              <a:rPr lang="en-US" i="1" dirty="0"/>
              <a:t>change</a:t>
            </a:r>
            <a:r>
              <a:rPr lang="en-US" dirty="0"/>
              <a:t> is a significant variation of average weather conditions—say, conditions becoming warmer, wetter, or drier—over several decades or more.</a:t>
            </a:r>
          </a:p>
        </p:txBody>
      </p:sp>
      <p:pic>
        <p:nvPicPr>
          <p:cNvPr id="2050" name="Picture 2" descr="Social media reflects climate change research: Oxford study | Hindustan  Times">
            <a:extLst>
              <a:ext uri="{FF2B5EF4-FFF2-40B4-BE49-F238E27FC236}">
                <a16:creationId xmlns:a16="http://schemas.microsoft.com/office/drawing/2014/main" id="{51EF382F-2E70-4F4C-A1FF-44E6789AB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30" y="1739130"/>
            <a:ext cx="5447070" cy="305035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F2B0F2-2B39-449B-B7B5-0E7CAD2B2B99}"/>
              </a:ext>
            </a:extLst>
          </p:cNvPr>
          <p:cNvPicPr>
            <a:picLocks noChangeAspect="1"/>
          </p:cNvPicPr>
          <p:nvPr/>
        </p:nvPicPr>
        <p:blipFill>
          <a:blip r:embed="rId4"/>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71890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3219-C9DA-4F42-9771-5B006D2D675F}"/>
              </a:ext>
            </a:extLst>
          </p:cNvPr>
          <p:cNvSpPr>
            <a:spLocks noGrp="1"/>
          </p:cNvSpPr>
          <p:nvPr>
            <p:ph type="title"/>
          </p:nvPr>
        </p:nvSpPr>
        <p:spPr/>
        <p:txBody>
          <a:bodyPr/>
          <a:lstStyle/>
          <a:p>
            <a:r>
              <a:rPr lang="en-US" dirty="0"/>
              <a:t>Imperiled ecosystems</a:t>
            </a:r>
            <a:br>
              <a:rPr lang="en-US" dirty="0"/>
            </a:br>
            <a:endParaRPr lang="en-US" dirty="0"/>
          </a:p>
        </p:txBody>
      </p:sp>
      <p:sp>
        <p:nvSpPr>
          <p:cNvPr id="3" name="Content Placeholder 2">
            <a:extLst>
              <a:ext uri="{FF2B5EF4-FFF2-40B4-BE49-F238E27FC236}">
                <a16:creationId xmlns:a16="http://schemas.microsoft.com/office/drawing/2014/main" id="{98491A80-1D49-49AA-9E36-E4A20EA8EB6A}"/>
              </a:ext>
            </a:extLst>
          </p:cNvPr>
          <p:cNvSpPr>
            <a:spLocks noGrp="1"/>
          </p:cNvSpPr>
          <p:nvPr>
            <p:ph idx="1"/>
          </p:nvPr>
        </p:nvSpPr>
        <p:spPr/>
        <p:txBody>
          <a:bodyPr/>
          <a:lstStyle/>
          <a:p>
            <a:r>
              <a:rPr lang="en-US" dirty="0"/>
              <a:t>Climate change is increasing pressure on wildlife to adapt to changing habitats—and fast. </a:t>
            </a:r>
          </a:p>
          <a:p>
            <a:r>
              <a:rPr lang="en-US" dirty="0"/>
              <a:t>Many species are seeking out cooler climates and higher altitudes, altering seasonal behaviors, and adjusting traditional migration patterns. These shifts can fundamentally transform entire ecosystems and the intricate webs of life that depend on them. </a:t>
            </a:r>
          </a:p>
          <a:p>
            <a:r>
              <a:rPr lang="en-US" dirty="0"/>
              <a:t>As a result, according to a 2014 IPCC climate change report, many species now face “</a:t>
            </a:r>
            <a:r>
              <a:rPr lang="en-US" dirty="0">
                <a:hlinkClick r:id="rId2"/>
              </a:rPr>
              <a:t>increased extinction risk due to climate change.”</a:t>
            </a:r>
            <a:r>
              <a:rPr lang="en-US" dirty="0"/>
              <a:t> And one </a:t>
            </a:r>
            <a:r>
              <a:rPr lang="en-US" dirty="0">
                <a:hlinkClick r:id="rId3"/>
              </a:rPr>
              <a:t>2015 study</a:t>
            </a:r>
            <a:r>
              <a:rPr lang="en-US" dirty="0"/>
              <a:t> showed that mammals, fish, birds, reptiles, and other vertebrate species are disappearing 114 times faster than they should be, a phenomenon that has been linked to climate change, pollution, and deforestation—all interconnected threats. </a:t>
            </a:r>
          </a:p>
        </p:txBody>
      </p:sp>
      <p:pic>
        <p:nvPicPr>
          <p:cNvPr id="4" name="Picture 3">
            <a:extLst>
              <a:ext uri="{FF2B5EF4-FFF2-40B4-BE49-F238E27FC236}">
                <a16:creationId xmlns:a16="http://schemas.microsoft.com/office/drawing/2014/main" id="{33A0D67C-3DCA-40F2-80EC-4D5EE64EC3E1}"/>
              </a:ext>
            </a:extLst>
          </p:cNvPr>
          <p:cNvPicPr>
            <a:picLocks noChangeAspect="1"/>
          </p:cNvPicPr>
          <p:nvPr/>
        </p:nvPicPr>
        <p:blipFill>
          <a:blip r:embed="rId4"/>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95472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D040-8C44-4E45-9659-2125183F1551}"/>
              </a:ext>
            </a:extLst>
          </p:cNvPr>
          <p:cNvSpPr>
            <a:spLocks noGrp="1"/>
          </p:cNvSpPr>
          <p:nvPr>
            <p:ph type="title"/>
          </p:nvPr>
        </p:nvSpPr>
        <p:spPr>
          <a:xfrm>
            <a:off x="685802" y="609600"/>
            <a:ext cx="6282266" cy="1456267"/>
          </a:xfrm>
        </p:spPr>
        <p:txBody>
          <a:bodyPr>
            <a:normAutofit/>
          </a:bodyPr>
          <a:lstStyle/>
          <a:p>
            <a:r>
              <a:rPr lang="en-US" dirty="0"/>
              <a:t>Animal conservation</a:t>
            </a:r>
          </a:p>
        </p:txBody>
      </p:sp>
      <p:sp>
        <p:nvSpPr>
          <p:cNvPr id="3" name="Content Placeholder 2">
            <a:extLst>
              <a:ext uri="{FF2B5EF4-FFF2-40B4-BE49-F238E27FC236}">
                <a16:creationId xmlns:a16="http://schemas.microsoft.com/office/drawing/2014/main" id="{A63CF83E-3F4F-459C-BFA6-C7871DC1F0C6}"/>
              </a:ext>
            </a:extLst>
          </p:cNvPr>
          <p:cNvSpPr>
            <a:spLocks noGrp="1"/>
          </p:cNvSpPr>
          <p:nvPr>
            <p:ph idx="1"/>
          </p:nvPr>
        </p:nvSpPr>
        <p:spPr>
          <a:xfrm>
            <a:off x="685802" y="2142067"/>
            <a:ext cx="6282266" cy="3649133"/>
          </a:xfrm>
        </p:spPr>
        <p:txBody>
          <a:bodyPr>
            <a:normAutofit/>
          </a:bodyPr>
          <a:lstStyle/>
          <a:p>
            <a:r>
              <a:rPr lang="en-US" dirty="0"/>
              <a:t>Reduction in numbers of one animal can also have a chain effect on other species that are important to human beings. </a:t>
            </a:r>
          </a:p>
          <a:p>
            <a:r>
              <a:rPr lang="en-US" dirty="0"/>
              <a:t>All animals play an important role in the eco system.</a:t>
            </a:r>
          </a:p>
          <a:p>
            <a:r>
              <a:rPr lang="en-US" dirty="0"/>
              <a:t> The loss or reduction of certain species can have a flow on effect; including an affect on human food and water source that are critical to our survival.</a:t>
            </a:r>
          </a:p>
          <a:p>
            <a:r>
              <a:rPr lang="en-US" dirty="0"/>
              <a:t>By conserving wildlife, we're ensuring that future generations can enjoy our natural world and the incredible species that live within it. To help protect wildlife, it's important to understand how species interact within their ecosystems, and how they're affected by environmental and human influences.</a:t>
            </a:r>
          </a:p>
        </p:txBody>
      </p:sp>
      <p:pic>
        <p:nvPicPr>
          <p:cNvPr id="3074" name="Picture 2" descr="Career in Wildlife Conservation - Courses &amp; Colleges in India - Mindler">
            <a:extLst>
              <a:ext uri="{FF2B5EF4-FFF2-40B4-BE49-F238E27FC236}">
                <a16:creationId xmlns:a16="http://schemas.microsoft.com/office/drawing/2014/main" id="{557C10DC-13DD-4FCB-ACEA-27A5677671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0936" y="2529471"/>
            <a:ext cx="3445714" cy="172285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57A152-CD29-4CB7-8507-73DC8C2F0F9D}"/>
              </a:ext>
            </a:extLst>
          </p:cNvPr>
          <p:cNvPicPr>
            <a:picLocks noChangeAspect="1"/>
          </p:cNvPicPr>
          <p:nvPr/>
        </p:nvPicPr>
        <p:blipFill>
          <a:blip r:embed="rId4"/>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321924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A459-6C28-40A9-A76A-53EED9F954C5}"/>
              </a:ext>
            </a:extLst>
          </p:cNvPr>
          <p:cNvSpPr>
            <a:spLocks noGrp="1"/>
          </p:cNvSpPr>
          <p:nvPr>
            <p:ph type="title"/>
          </p:nvPr>
        </p:nvSpPr>
        <p:spPr>
          <a:xfrm>
            <a:off x="685801" y="0"/>
            <a:ext cx="10131425" cy="1456267"/>
          </a:xfrm>
        </p:spPr>
        <p:txBody>
          <a:bodyPr/>
          <a:lstStyle/>
          <a:p>
            <a:r>
              <a:rPr lang="en-US" dirty="0"/>
              <a:t>Problem: TROUBLED ANIMALS</a:t>
            </a:r>
          </a:p>
        </p:txBody>
      </p:sp>
      <p:sp>
        <p:nvSpPr>
          <p:cNvPr id="3" name="Content Placeholder 2">
            <a:extLst>
              <a:ext uri="{FF2B5EF4-FFF2-40B4-BE49-F238E27FC236}">
                <a16:creationId xmlns:a16="http://schemas.microsoft.com/office/drawing/2014/main" id="{9C0DFF61-B12F-425D-9D23-4CA64BA4A08B}"/>
              </a:ext>
            </a:extLst>
          </p:cNvPr>
          <p:cNvSpPr>
            <a:spLocks noGrp="1"/>
          </p:cNvSpPr>
          <p:nvPr>
            <p:ph idx="1"/>
          </p:nvPr>
        </p:nvSpPr>
        <p:spPr>
          <a:xfrm>
            <a:off x="685801" y="2458647"/>
            <a:ext cx="10379764" cy="4399353"/>
          </a:xfrm>
        </p:spPr>
        <p:txBody>
          <a:bodyPr>
            <a:noAutofit/>
          </a:bodyPr>
          <a:lstStyle/>
          <a:p>
            <a:pPr>
              <a:buFontTx/>
              <a:buChar char="-"/>
            </a:pPr>
            <a:r>
              <a:rPr lang="en-US" dirty="0"/>
              <a:t>Almost everyday we come across animals outside of their natural habitat.</a:t>
            </a:r>
          </a:p>
          <a:p>
            <a:pPr>
              <a:buFontTx/>
              <a:buChar char="-"/>
            </a:pPr>
            <a:r>
              <a:rPr lang="en-US" dirty="0"/>
              <a:t>Often times lost from the forest, in pain, and clueless where to head to mainly due to:</a:t>
            </a:r>
          </a:p>
          <a:p>
            <a:pPr marL="0" indent="0">
              <a:buNone/>
            </a:pPr>
            <a:r>
              <a:rPr lang="en-US" dirty="0"/>
              <a:t>- </a:t>
            </a:r>
            <a:r>
              <a:rPr lang="en-US" b="1" i="1" dirty="0"/>
              <a:t>Animal Cruelty:</a:t>
            </a:r>
          </a:p>
          <a:p>
            <a:r>
              <a:rPr lang="en-US" dirty="0"/>
              <a:t>Various human activities involving animals have adverse impacts on them. Animal cruelty can be broken down into two main categories: active and passive. </a:t>
            </a:r>
          </a:p>
          <a:p>
            <a:r>
              <a:rPr lang="en-US" dirty="0"/>
              <a:t>Active animal cruelty takes place when someone deliberately inflicts harm on an animal.</a:t>
            </a:r>
          </a:p>
          <a:p>
            <a:r>
              <a:rPr lang="en-US" dirty="0"/>
              <a:t>Passive cruelty is typified by cases of neglect, in which the cruelty is a lack of action rather than the action itself. Oftentimes passive animal cruelty is accidental, born of ignorance.</a:t>
            </a:r>
            <a:endParaRPr lang="en-US" b="1" dirty="0"/>
          </a:p>
          <a:p>
            <a:pPr marL="0" indent="0">
              <a:buNone/>
            </a:pPr>
            <a:r>
              <a:rPr lang="en-US" b="1" i="1" dirty="0"/>
              <a:t>- Migrated animals:</a:t>
            </a:r>
          </a:p>
          <a:p>
            <a:r>
              <a:rPr lang="en-US" dirty="0"/>
              <a:t>During these days of lockdown across various parts of India, we see reports of ‘wild’ animals coming over to the cities, towns and urban clusters. </a:t>
            </a:r>
          </a:p>
          <a:p>
            <a:r>
              <a:rPr lang="en-US" dirty="0"/>
              <a:t>To get a perspective of this, note that of the total land area of the world, which is about 510 million square km, 30% is desert and 24% mountainous, leaving us humans to occupy about 45-50% of the remaining area when we started to live as communities about 17,000 years ago. </a:t>
            </a:r>
          </a:p>
          <a:p>
            <a:pPr marL="0" indent="0">
              <a:buNone/>
            </a:pPr>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E3A8442E-6739-46C2-83CF-B105E2E855C4}"/>
              </a:ext>
            </a:extLst>
          </p:cNvPr>
          <p:cNvPicPr>
            <a:picLocks noChangeAspect="1"/>
          </p:cNvPicPr>
          <p:nvPr/>
        </p:nvPicPr>
        <p:blipFill>
          <a:blip r:embed="rId2"/>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191255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4EBE-C2A0-4FB4-A6A1-C16D79BE8F07}"/>
              </a:ext>
            </a:extLst>
          </p:cNvPr>
          <p:cNvSpPr>
            <a:spLocks noGrp="1"/>
          </p:cNvSpPr>
          <p:nvPr>
            <p:ph type="title"/>
          </p:nvPr>
        </p:nvSpPr>
        <p:spPr/>
        <p:txBody>
          <a:bodyPr/>
          <a:lstStyle/>
          <a:p>
            <a:r>
              <a:rPr lang="en-US" dirty="0"/>
              <a:t>Solution: platform to report these animals  </a:t>
            </a:r>
          </a:p>
        </p:txBody>
      </p:sp>
      <p:sp>
        <p:nvSpPr>
          <p:cNvPr id="3" name="Content Placeholder 2">
            <a:extLst>
              <a:ext uri="{FF2B5EF4-FFF2-40B4-BE49-F238E27FC236}">
                <a16:creationId xmlns:a16="http://schemas.microsoft.com/office/drawing/2014/main" id="{6E1B7A84-4318-4EAB-B544-9A3093F3B0D7}"/>
              </a:ext>
            </a:extLst>
          </p:cNvPr>
          <p:cNvSpPr>
            <a:spLocks noGrp="1"/>
          </p:cNvSpPr>
          <p:nvPr>
            <p:ph idx="1"/>
          </p:nvPr>
        </p:nvSpPr>
        <p:spPr/>
        <p:txBody>
          <a:bodyPr/>
          <a:lstStyle/>
          <a:p>
            <a:r>
              <a:rPr lang="en-US" dirty="0"/>
              <a:t>In every locality there are government as well as NGO’s working towards rescuing these troubled animals. </a:t>
            </a:r>
          </a:p>
          <a:p>
            <a:r>
              <a:rPr lang="en-US" dirty="0"/>
              <a:t>Our aim is to fill the gap between the two, </a:t>
            </a:r>
            <a:r>
              <a:rPr lang="en-US" dirty="0" err="1"/>
              <a:t>ie</a:t>
            </a:r>
            <a:r>
              <a:rPr lang="en-US" dirty="0"/>
              <a:t>. the animals and the rescue groups, hassle free through the users which can be literally anybody with a phone! </a:t>
            </a:r>
          </a:p>
          <a:p>
            <a:endParaRPr lang="en-US" dirty="0"/>
          </a:p>
          <a:p>
            <a:endParaRPr lang="en-US" dirty="0"/>
          </a:p>
          <a:p>
            <a:endParaRPr lang="en-US" dirty="0"/>
          </a:p>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67C2A210-93F1-4C34-8D75-0CFABDFA0BD8}"/>
              </a:ext>
            </a:extLst>
          </p:cNvPr>
          <p:cNvGraphicFramePr/>
          <p:nvPr>
            <p:extLst>
              <p:ext uri="{D42A27DB-BD31-4B8C-83A1-F6EECF244321}">
                <p14:modId xmlns:p14="http://schemas.microsoft.com/office/powerpoint/2010/main" val="294319465"/>
              </p:ext>
            </p:extLst>
          </p:nvPr>
        </p:nvGraphicFramePr>
        <p:xfrm>
          <a:off x="2480434" y="2872040"/>
          <a:ext cx="6542157" cy="4396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C266AE8-097A-4428-98E9-7742CE09CC1C}"/>
              </a:ext>
            </a:extLst>
          </p:cNvPr>
          <p:cNvPicPr>
            <a:picLocks noChangeAspect="1"/>
          </p:cNvPicPr>
          <p:nvPr/>
        </p:nvPicPr>
        <p:blipFill>
          <a:blip r:embed="rId7"/>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418321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B685-6527-4546-BDCF-7215F5D6303C}"/>
              </a:ext>
            </a:extLst>
          </p:cNvPr>
          <p:cNvSpPr>
            <a:spLocks noGrp="1"/>
          </p:cNvSpPr>
          <p:nvPr>
            <p:ph type="title"/>
          </p:nvPr>
        </p:nvSpPr>
        <p:spPr/>
        <p:txBody>
          <a:bodyPr/>
          <a:lstStyle/>
          <a:p>
            <a:r>
              <a:rPr lang="en-US" dirty="0"/>
              <a:t>(Name of app)</a:t>
            </a:r>
          </a:p>
        </p:txBody>
      </p:sp>
      <p:sp>
        <p:nvSpPr>
          <p:cNvPr id="3" name="Content Placeholder 2">
            <a:extLst>
              <a:ext uri="{FF2B5EF4-FFF2-40B4-BE49-F238E27FC236}">
                <a16:creationId xmlns:a16="http://schemas.microsoft.com/office/drawing/2014/main" id="{AF202601-0A69-4E0F-AF4D-CBF7AC18D2F5}"/>
              </a:ext>
            </a:extLst>
          </p:cNvPr>
          <p:cNvSpPr>
            <a:spLocks noGrp="1"/>
          </p:cNvSpPr>
          <p:nvPr>
            <p:ph idx="1"/>
          </p:nvPr>
        </p:nvSpPr>
        <p:spPr/>
        <p:txBody>
          <a:bodyPr>
            <a:normAutofit fontScale="92500" lnSpcReduction="10000"/>
          </a:bodyPr>
          <a:lstStyle/>
          <a:p>
            <a:pPr marL="0" lvl="0" indent="0" defTabSz="914400" eaLnBrk="0" fontAlgn="base" hangingPunct="0">
              <a:spcBef>
                <a:spcPct val="0"/>
              </a:spcBef>
              <a:spcAft>
                <a:spcPct val="0"/>
              </a:spcAft>
              <a:buClrTx/>
              <a:buSzTx/>
              <a:buNone/>
            </a:pPr>
            <a:r>
              <a:rPr lang="en-US" altLang="en-US" dirty="0"/>
              <a:t>WHO WHAT WOW?</a:t>
            </a:r>
          </a:p>
          <a:p>
            <a:pPr marL="0" lvl="0" indent="0" defTabSz="914400" eaLnBrk="0" fontAlgn="base" hangingPunct="0">
              <a:spcBef>
                <a:spcPct val="0"/>
              </a:spcBef>
              <a:spcAft>
                <a:spcPct val="0"/>
              </a:spcAft>
              <a:buClrTx/>
              <a:buSzTx/>
              <a:buNone/>
            </a:pPr>
            <a:endParaRPr lang="en-US" altLang="en-US" dirty="0"/>
          </a:p>
          <a:p>
            <a:pPr marL="0" lvl="0" indent="0" defTabSz="914400" eaLnBrk="0" fontAlgn="base" hangingPunct="0">
              <a:spcBef>
                <a:spcPct val="0"/>
              </a:spcBef>
              <a:spcAft>
                <a:spcPct val="0"/>
              </a:spcAft>
              <a:buClrTx/>
              <a:buSzTx/>
              <a:buNone/>
            </a:pPr>
            <a:r>
              <a:rPr lang="en-US" altLang="en-US" dirty="0"/>
              <a:t> - </a:t>
            </a:r>
            <a:r>
              <a:rPr lang="en-US" altLang="en-US" dirty="0">
                <a:solidFill>
                  <a:srgbClr val="FFFF00"/>
                </a:solidFill>
              </a:rPr>
              <a:t>Any app user </a:t>
            </a:r>
            <a:r>
              <a:rPr lang="en-US" altLang="en-US" i="1" dirty="0"/>
              <a:t>can find verified rescue groups near to them &amp; report the animals to concerned authorities </a:t>
            </a:r>
            <a:r>
              <a:rPr lang="en-US" altLang="en-US" dirty="0">
                <a:solidFill>
                  <a:srgbClr val="00FF00"/>
                </a:solidFill>
              </a:rPr>
              <a:t>in one place in near real time</a:t>
            </a:r>
            <a:r>
              <a:rPr lang="en-US" altLang="en-US" dirty="0"/>
              <a:t>.</a:t>
            </a:r>
          </a:p>
          <a:p>
            <a:pPr marL="0" lvl="0" indent="0" defTabSz="914400" eaLnBrk="0" fontAlgn="base" hangingPunct="0">
              <a:spcBef>
                <a:spcPct val="0"/>
              </a:spcBef>
              <a:spcAft>
                <a:spcPct val="0"/>
              </a:spcAft>
              <a:buClrTx/>
              <a:buSzTx/>
              <a:buNone/>
            </a:pPr>
            <a:r>
              <a:rPr lang="en-US" altLang="en-US" dirty="0"/>
              <a:t> - Simultaneously the data collected can be used by researchers to find patterns in animal migration in order to devise methods to protect them.</a:t>
            </a:r>
          </a:p>
          <a:p>
            <a:pPr marL="0" lvl="0" indent="0" defTabSz="914400" eaLnBrk="0" fontAlgn="base" hangingPunct="0">
              <a:spcBef>
                <a:spcPct val="0"/>
              </a:spcBef>
              <a:spcAft>
                <a:spcPct val="0"/>
              </a:spcAft>
              <a:buClrTx/>
              <a:buSzTx/>
              <a:buNone/>
            </a:pPr>
            <a:endParaRPr lang="en-US" altLang="en-US" dirty="0"/>
          </a:p>
          <a:p>
            <a:pPr marL="0" lvl="0" indent="0" defTabSz="914400" eaLnBrk="0" fontAlgn="base" hangingPunct="0">
              <a:spcBef>
                <a:spcPct val="0"/>
              </a:spcBef>
              <a:spcAft>
                <a:spcPct val="0"/>
              </a:spcAft>
              <a:buClrTx/>
              <a:buSzTx/>
              <a:buNone/>
            </a:pPr>
            <a:r>
              <a:rPr lang="en-US" altLang="en-US" dirty="0"/>
              <a:t> - Essential technologies needed:</a:t>
            </a:r>
          </a:p>
          <a:p>
            <a:pPr marL="0" lvl="0" indent="0" defTabSz="914400" eaLnBrk="0" fontAlgn="base" hangingPunct="0">
              <a:spcBef>
                <a:spcPct val="0"/>
              </a:spcBef>
              <a:spcAft>
                <a:spcPct val="0"/>
              </a:spcAft>
              <a:buClrTx/>
              <a:buSzTx/>
              <a:buNone/>
            </a:pPr>
            <a:endParaRPr lang="en-US" altLang="en-US" dirty="0"/>
          </a:p>
          <a:p>
            <a:pPr lvl="0" defTabSz="914400" eaLnBrk="0" fontAlgn="base" hangingPunct="0">
              <a:spcBef>
                <a:spcPct val="0"/>
              </a:spcBef>
              <a:spcAft>
                <a:spcPct val="0"/>
              </a:spcAft>
              <a:buClrTx/>
              <a:buSzTx/>
              <a:buFont typeface="Arial" panose="020B0604020202020204" pitchFamily="34" charset="0"/>
              <a:buChar char="•"/>
            </a:pPr>
            <a:r>
              <a:rPr lang="en-US" altLang="en-US" dirty="0"/>
              <a:t>GPS location data for nearest rescue groups relative to user location</a:t>
            </a:r>
          </a:p>
          <a:p>
            <a:pPr lvl="0" defTabSz="914400" eaLnBrk="0" fontAlgn="base" hangingPunct="0">
              <a:spcBef>
                <a:spcPct val="0"/>
              </a:spcBef>
              <a:spcAft>
                <a:spcPct val="0"/>
              </a:spcAft>
              <a:buClrTx/>
              <a:buSzTx/>
              <a:buFont typeface="Arial" panose="020B0604020202020204" pitchFamily="34" charset="0"/>
              <a:buChar char="•"/>
            </a:pPr>
            <a:endParaRPr lang="en-US" altLang="en-US" dirty="0"/>
          </a:p>
          <a:p>
            <a:pPr lvl="0" defTabSz="914400" eaLnBrk="0" fontAlgn="base" hangingPunct="0">
              <a:spcBef>
                <a:spcPct val="0"/>
              </a:spcBef>
              <a:spcAft>
                <a:spcPct val="0"/>
              </a:spcAft>
              <a:buClrTx/>
              <a:buSzTx/>
              <a:buFont typeface="Arial" panose="020B0604020202020204" pitchFamily="34" charset="0"/>
              <a:buChar char="•"/>
            </a:pPr>
            <a:r>
              <a:rPr lang="en-US" altLang="en-US" dirty="0"/>
              <a:t>Data source to manage GPS data</a:t>
            </a:r>
          </a:p>
          <a:p>
            <a:pPr lvl="0" defTabSz="914400" eaLnBrk="0" fontAlgn="base" hangingPunct="0">
              <a:spcBef>
                <a:spcPct val="0"/>
              </a:spcBef>
              <a:spcAft>
                <a:spcPct val="0"/>
              </a:spcAft>
              <a:buClrTx/>
              <a:buSzTx/>
              <a:buFont typeface="Arial" panose="020B0604020202020204" pitchFamily="34" charset="0"/>
              <a:buChar char="•"/>
            </a:pPr>
            <a:endParaRPr lang="en-US" altLang="en-US" dirty="0"/>
          </a:p>
          <a:p>
            <a:pPr lvl="0" defTabSz="914400" eaLnBrk="0" fontAlgn="base" hangingPunct="0">
              <a:spcBef>
                <a:spcPct val="0"/>
              </a:spcBef>
              <a:spcAft>
                <a:spcPct val="0"/>
              </a:spcAft>
              <a:buClrTx/>
              <a:buSzTx/>
              <a:buFont typeface="Arial" panose="020B0604020202020204" pitchFamily="34" charset="0"/>
              <a:buChar char="•"/>
            </a:pPr>
            <a:r>
              <a:rPr lang="en-US" altLang="en-US" dirty="0"/>
              <a:t>API to access data</a:t>
            </a:r>
          </a:p>
          <a:p>
            <a:pPr marL="0" lvl="0" indent="0" defTabSz="914400" eaLnBrk="0" fontAlgn="base" hangingPunct="0">
              <a:spcBef>
                <a:spcPct val="0"/>
              </a:spcBef>
              <a:spcAft>
                <a:spcPct val="0"/>
              </a:spcAft>
              <a:buClrTx/>
              <a:buSzTx/>
              <a:buNone/>
            </a:pPr>
            <a:r>
              <a:rPr lang="en-US" altLang="en-US" dirty="0"/>
              <a:t> </a:t>
            </a:r>
          </a:p>
          <a:p>
            <a:endParaRPr lang="en-US" dirty="0"/>
          </a:p>
        </p:txBody>
      </p:sp>
      <p:sp>
        <p:nvSpPr>
          <p:cNvPr id="5" name="AutoShape 2" descr="A community leader can find verified clean sources of water near to them in one place in near real time.">
            <a:hlinkClick r:id="rId2"/>
            <a:extLst>
              <a:ext uri="{FF2B5EF4-FFF2-40B4-BE49-F238E27FC236}">
                <a16:creationId xmlns:a16="http://schemas.microsoft.com/office/drawing/2014/main" id="{90DB33C4-76AF-4A13-97E5-A67C2BD8A2A4}"/>
              </a:ext>
            </a:extLst>
          </p:cNvPr>
          <p:cNvSpPr>
            <a:spLocks noChangeAspect="1" noChangeArrowheads="1"/>
          </p:cNvSpPr>
          <p:nvPr/>
        </p:nvSpPr>
        <p:spPr bwMode="auto">
          <a:xfrm>
            <a:off x="69850" y="-71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678530D-057C-4CFE-B557-759F2033AB7A}"/>
              </a:ext>
            </a:extLst>
          </p:cNvPr>
          <p:cNvPicPr>
            <a:picLocks noChangeAspect="1"/>
          </p:cNvPicPr>
          <p:nvPr/>
        </p:nvPicPr>
        <p:blipFill>
          <a:blip r:embed="rId3"/>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294730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2B7C-0FA6-4A3E-A7E9-582CDB622029}"/>
              </a:ext>
            </a:extLst>
          </p:cNvPr>
          <p:cNvSpPr>
            <a:spLocks noGrp="1"/>
          </p:cNvSpPr>
          <p:nvPr>
            <p:ph type="title"/>
          </p:nvPr>
        </p:nvSpPr>
        <p:spPr>
          <a:xfrm>
            <a:off x="714376" y="44708"/>
            <a:ext cx="10131425" cy="1456267"/>
          </a:xfrm>
        </p:spPr>
        <p:txBody>
          <a:bodyPr/>
          <a:lstStyle/>
          <a:p>
            <a:pPr algn="ctr"/>
            <a:r>
              <a:rPr lang="en-US" b="1" dirty="0"/>
              <a:t>architecture</a:t>
            </a:r>
          </a:p>
        </p:txBody>
      </p:sp>
      <p:graphicFrame>
        <p:nvGraphicFramePr>
          <p:cNvPr id="11" name="Diagram 10">
            <a:extLst>
              <a:ext uri="{FF2B5EF4-FFF2-40B4-BE49-F238E27FC236}">
                <a16:creationId xmlns:a16="http://schemas.microsoft.com/office/drawing/2014/main" id="{07956469-E8CC-4822-949D-103E82F2EA1A}"/>
              </a:ext>
            </a:extLst>
          </p:cNvPr>
          <p:cNvGraphicFramePr/>
          <p:nvPr>
            <p:extLst>
              <p:ext uri="{D42A27DB-BD31-4B8C-83A1-F6EECF244321}">
                <p14:modId xmlns:p14="http://schemas.microsoft.com/office/powerpoint/2010/main" val="386155190"/>
              </p:ext>
            </p:extLst>
          </p:nvPr>
        </p:nvGraphicFramePr>
        <p:xfrm>
          <a:off x="1984375" y="619125"/>
          <a:ext cx="103695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C08963CE-5756-4FA7-A9D0-D105550525B7}"/>
              </a:ext>
            </a:extLst>
          </p:cNvPr>
          <p:cNvPicPr>
            <a:picLocks noChangeAspect="1"/>
          </p:cNvPicPr>
          <p:nvPr/>
        </p:nvPicPr>
        <p:blipFill>
          <a:blip r:embed="rId7"/>
          <a:stretch>
            <a:fillRect/>
          </a:stretch>
        </p:blipFill>
        <p:spPr>
          <a:xfrm>
            <a:off x="5200651" y="2654830"/>
            <a:ext cx="1394316" cy="1219702"/>
          </a:xfrm>
          <a:prstGeom prst="rect">
            <a:avLst/>
          </a:prstGeom>
        </p:spPr>
      </p:pic>
      <p:sp>
        <p:nvSpPr>
          <p:cNvPr id="14" name="TextBox 13">
            <a:extLst>
              <a:ext uri="{FF2B5EF4-FFF2-40B4-BE49-F238E27FC236}">
                <a16:creationId xmlns:a16="http://schemas.microsoft.com/office/drawing/2014/main" id="{7F4347B6-E1E7-4884-8F92-9265820CD8B8}"/>
              </a:ext>
            </a:extLst>
          </p:cNvPr>
          <p:cNvSpPr txBox="1"/>
          <p:nvPr/>
        </p:nvSpPr>
        <p:spPr>
          <a:xfrm>
            <a:off x="5355677" y="3871926"/>
            <a:ext cx="2085975" cy="369332"/>
          </a:xfrm>
          <a:prstGeom prst="rect">
            <a:avLst/>
          </a:prstGeom>
          <a:noFill/>
        </p:spPr>
        <p:txBody>
          <a:bodyPr wrap="square" rtlCol="0">
            <a:spAutoFit/>
          </a:bodyPr>
          <a:lstStyle/>
          <a:p>
            <a:r>
              <a:rPr lang="en-US" b="1" dirty="0">
                <a:solidFill>
                  <a:schemeClr val="tx2">
                    <a:lumMod val="25000"/>
                  </a:schemeClr>
                </a:solidFill>
              </a:rPr>
              <a:t>Web App</a:t>
            </a:r>
          </a:p>
        </p:txBody>
      </p:sp>
      <p:sp>
        <p:nvSpPr>
          <p:cNvPr id="15" name="Arrow: Right 14">
            <a:extLst>
              <a:ext uri="{FF2B5EF4-FFF2-40B4-BE49-F238E27FC236}">
                <a16:creationId xmlns:a16="http://schemas.microsoft.com/office/drawing/2014/main" id="{8F57EB01-660D-488B-9483-C7F7A7294452}"/>
              </a:ext>
            </a:extLst>
          </p:cNvPr>
          <p:cNvSpPr/>
          <p:nvPr/>
        </p:nvSpPr>
        <p:spPr>
          <a:xfrm>
            <a:off x="3777703" y="3205950"/>
            <a:ext cx="1152525" cy="1905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6" name="Arrow: Right 155">
            <a:extLst>
              <a:ext uri="{FF2B5EF4-FFF2-40B4-BE49-F238E27FC236}">
                <a16:creationId xmlns:a16="http://schemas.microsoft.com/office/drawing/2014/main" id="{2F59A273-B35A-4E44-8698-EAF3EE385661}"/>
              </a:ext>
            </a:extLst>
          </p:cNvPr>
          <p:cNvSpPr/>
          <p:nvPr/>
        </p:nvSpPr>
        <p:spPr>
          <a:xfrm>
            <a:off x="6863830" y="3205950"/>
            <a:ext cx="1152525" cy="1905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E356D92-F1DF-41F5-AAC5-60A96FACE425}"/>
              </a:ext>
            </a:extLst>
          </p:cNvPr>
          <p:cNvPicPr>
            <a:picLocks noChangeAspect="1"/>
          </p:cNvPicPr>
          <p:nvPr/>
        </p:nvPicPr>
        <p:blipFill>
          <a:blip r:embed="rId8"/>
          <a:stretch>
            <a:fillRect/>
          </a:stretch>
        </p:blipFill>
        <p:spPr>
          <a:xfrm>
            <a:off x="8301530" y="2654830"/>
            <a:ext cx="1394317" cy="1217096"/>
          </a:xfrm>
          <a:prstGeom prst="rect">
            <a:avLst/>
          </a:prstGeom>
        </p:spPr>
      </p:pic>
      <p:pic>
        <p:nvPicPr>
          <p:cNvPr id="157" name="Picture 156">
            <a:extLst>
              <a:ext uri="{FF2B5EF4-FFF2-40B4-BE49-F238E27FC236}">
                <a16:creationId xmlns:a16="http://schemas.microsoft.com/office/drawing/2014/main" id="{BA1BC7A8-CC03-436A-AEB9-93649030848A}"/>
              </a:ext>
            </a:extLst>
          </p:cNvPr>
          <p:cNvPicPr>
            <a:picLocks noChangeAspect="1"/>
          </p:cNvPicPr>
          <p:nvPr/>
        </p:nvPicPr>
        <p:blipFill>
          <a:blip r:embed="rId9"/>
          <a:stretch>
            <a:fillRect/>
          </a:stretch>
        </p:blipFill>
        <p:spPr>
          <a:xfrm>
            <a:off x="10210667" y="98158"/>
            <a:ext cx="1905266" cy="1905266"/>
          </a:xfrm>
          <a:prstGeom prst="rect">
            <a:avLst/>
          </a:prstGeom>
        </p:spPr>
      </p:pic>
    </p:spTree>
    <p:extLst>
      <p:ext uri="{BB962C8B-B14F-4D97-AF65-F5344CB8AC3E}">
        <p14:creationId xmlns:p14="http://schemas.microsoft.com/office/powerpoint/2010/main" val="366802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E5B9192-9D8D-4D86-829B-19A9CFD17D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4BCFFFBF-1A0D-41FB-873E-14B6016DB26F}"/>
              </a:ext>
            </a:extLst>
          </p:cNvPr>
          <p:cNvSpPr txBox="1"/>
          <p:nvPr/>
        </p:nvSpPr>
        <p:spPr>
          <a:xfrm>
            <a:off x="5459709" y="4050264"/>
            <a:ext cx="5700416" cy="141285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2800" b="1" cap="all" dirty="0">
                <a:ln w="3175" cmpd="sng">
                  <a:noFill/>
                </a:ln>
                <a:latin typeface="+mj-lt"/>
                <a:ea typeface="+mj-ea"/>
                <a:cs typeface="+mj-cs"/>
              </a:rPr>
              <a:t>There are some groups or NGO’s which helps such distressed animals to find better shelter</a:t>
            </a:r>
          </a:p>
        </p:txBody>
      </p:sp>
      <p:grpSp>
        <p:nvGrpSpPr>
          <p:cNvPr id="13" name="Group 12">
            <a:extLst>
              <a:ext uri="{FF2B5EF4-FFF2-40B4-BE49-F238E27FC236}">
                <a16:creationId xmlns:a16="http://schemas.microsoft.com/office/drawing/2014/main" id="{83CD506B-5789-49B8-934B-029CF6A38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1339066">
            <a:off x="6271701" y="-388326"/>
            <a:ext cx="4860947" cy="4224413"/>
            <a:chOff x="5281603" y="104899"/>
            <a:chExt cx="6910397" cy="6005491"/>
          </a:xfrm>
        </p:grpSpPr>
        <p:sp>
          <p:nvSpPr>
            <p:cNvPr id="14" name="Freeform 13">
              <a:extLst>
                <a:ext uri="{FF2B5EF4-FFF2-40B4-BE49-F238E27FC236}">
                  <a16:creationId xmlns:a16="http://schemas.microsoft.com/office/drawing/2014/main" id="{22CFDDA4-1B3A-4182-B62B-1E0BE3182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0073F5A-A735-4776-877B-261573377A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2671AE68-D410-46D6-A08E-6662BB9A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AFE31F-86D3-4087-8732-9C8ABFF182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77853F-C3E9-47F0-8591-044833DA00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FA2DD1-3397-4C50-9054-EC1A2D2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3A5296-5291-4EBC-8CF4-29904DC51C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B30193-6031-4ADD-8B90-DDDC979698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BBF0B8-8B8C-473E-B28F-1C2C376F00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C9D9AF-7159-4AE3-BEAA-707B1A1698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2583E8-C024-48D7-B6FB-BEE89960B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73BB80-5824-4C98-A896-0A027A8A3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CFAD452-CE96-44E8-939B-9130845F8E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467FFE-38C1-469B-A58E-887587F350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362931-97A3-4EB5-8245-E84F7B962D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9E5EB7C-6A1D-4C43-950B-BC0ADAE67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86CBE87-910B-46A0-98D9-5F8120E8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43F5E4-0EFD-46B0-8642-380131A6F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8BACEC7-3FD5-4936-8497-70B9500293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55951C-F7E6-4921-89CB-EBCC30B795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B791B3-DBFE-42E8-A65C-8AA3BC050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EF9725-D533-4A1D-A17E-BA3A6E5EF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697353-807D-43C4-A3AB-6FEC51032B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057FDF-2348-4C41-BB20-440A3BEDE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116FA3-C82F-41B6-96DA-52996F5B0C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B935179-96FD-4F2E-A2AE-620C17938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A0EA31F-72B6-4F33-9969-B7E4F2A60B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D3002D2-C1EF-46B5-A8AA-EF9CC8CD2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A6BCBD-B4CD-48B1-A7D9-4CC9B08BD4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E1ECED-7112-4953-AA17-35923AB34F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737035-0657-4B2E-AC3D-5B6CB9EDE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5B42404-B1E6-462B-B370-C1909400C1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533C5C8-912D-43BB-8C3A-B3D9C8D221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DEC6E5-8412-4238-BD17-461676BB06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343C4-C365-4196-8CA5-BC9FC555EE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217183-37B3-4BD3-85A9-D8891FA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4977C5-38A7-47ED-A93C-0B7C8D4258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E49E44-0782-4578-AF48-253759E1AD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7867EF-1E8A-4B81-9F13-EA887BDE7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915EABA-2FEE-4023-9C58-09EC0B0E8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BAAE54-1BEF-4986-BF3F-ED6029A18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D201A7E-347D-424D-B440-7C53AA5DB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81CCB0-8DEB-419F-BD00-E7E61F803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3E6709-449F-45EC-961A-A3E32036D6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82C7266-A1FE-488D-91F3-4488125152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81BF7D0-5FD5-4932-9339-22A35CD59A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5E9DF6-FF3B-4317-9787-69A91E83C8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421A480-1A95-4CFD-A13E-B46D77A9FE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E0A493-698F-46FE-BEF6-1AD733929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40B8DFF-9958-4FB2-ACFD-1051201C8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860771-1B2A-46E5-960A-B6B3704CED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2E3A93E-5340-4919-B83A-3BC2E52B48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471041-ED19-4657-95F9-882D519DC7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180BC6-19B5-4BEE-8C8F-F7166CAAC7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71104F9-378A-4883-B56A-068E89E37B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BF1B30-A4E5-47B8-AA7E-B3CD2A7AE2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8728EA4-9065-4ABF-AEF0-5FC8748E3B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BDDD935-6AC8-496E-A2BF-59BE80907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EE4195-0271-46F6-893C-BD0BF010E1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F5223F3-425E-4380-9251-A8818BA746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3350063-C166-4688-8AAC-89E4A74F5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81F61F-6A56-43B6-958F-F1D45290E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0F776F-BA53-455C-9F67-E89EADC28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F7DD2B-AF78-4CD1-9C73-AF75DCDF8C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859B2A-C899-4BB8-879B-83FF1F2A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FBC944-A680-45E8-BAB6-30B5582F24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B0D30B-47A3-493A-BAEE-700FFD72C2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AE705E0-E27A-41BF-A956-B1C0DDCA8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FC03BAC-00A8-4B69-B12F-26447237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4D6AF4-55F4-4D89-A197-513A7F45C4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61E786-A575-41EC-A327-1CE64F8C8A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22FAF69-C547-4EEC-99B9-7A4B65B2D8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AA9DC44-6646-4940-B555-FBA1137B5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4A9296-4181-4020-A340-3AE622610D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60BDCF3-43E3-438F-99E9-074973654C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304A3DE-1C84-42B3-AB07-E70B13FFB9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0DF9E3-AC86-4035-9F4B-2E2F6B62C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3DA65A0-6D27-401E-9B77-92D834934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2A6E0E1-2275-4875-9B08-75AE71992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920094D-4BFA-4A36-8F93-56AEAADFFC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3" name="Picture 2" descr="A picture containing person, people, group&#10;&#10;Description automatically generated">
            <a:extLst>
              <a:ext uri="{FF2B5EF4-FFF2-40B4-BE49-F238E27FC236}">
                <a16:creationId xmlns:a16="http://schemas.microsoft.com/office/drawing/2014/main" id="{2E32C3F1-DA19-42D4-8D0B-54869B228957}"/>
              </a:ext>
            </a:extLst>
          </p:cNvPr>
          <p:cNvPicPr>
            <a:picLocks noChangeAspect="1"/>
          </p:cNvPicPr>
          <p:nvPr/>
        </p:nvPicPr>
        <p:blipFill rotWithShape="1">
          <a:blip r:embed="rId3"/>
          <a:srcRect l="1873" r="2" b="2"/>
          <a:stretch/>
        </p:blipFill>
        <p:spPr>
          <a:xfrm>
            <a:off x="6080591" y="-2008"/>
            <a:ext cx="4787317" cy="3415082"/>
          </a:xfrm>
          <a:custGeom>
            <a:avLst/>
            <a:gdLst/>
            <a:ahLst/>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p:spPr>
      </p:pic>
      <p:sp>
        <p:nvSpPr>
          <p:cNvPr id="95" name="Rectangle 94">
            <a:extLst>
              <a:ext uri="{FF2B5EF4-FFF2-40B4-BE49-F238E27FC236}">
                <a16:creationId xmlns:a16="http://schemas.microsoft.com/office/drawing/2014/main" id="{8664DC75-8751-4112-94C2-CA1073BB7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33" y="4357158"/>
            <a:ext cx="723900" cy="17780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2002709B-D548-4CD0-96F6-CA9F605868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9884888">
            <a:off x="-455822" y="254671"/>
            <a:ext cx="6564414" cy="5704814"/>
            <a:chOff x="5281603" y="104899"/>
            <a:chExt cx="6910397" cy="6005491"/>
          </a:xfrm>
        </p:grpSpPr>
        <p:sp>
          <p:nvSpPr>
            <p:cNvPr id="98" name="Freeform 97">
              <a:extLst>
                <a:ext uri="{FF2B5EF4-FFF2-40B4-BE49-F238E27FC236}">
                  <a16:creationId xmlns:a16="http://schemas.microsoft.com/office/drawing/2014/main" id="{74F189AC-9CC4-4549-9BE1-A35495430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F57F458F-62D3-4C52-97D4-CF633892BF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0" name="Straight Connector 99">
                <a:extLst>
                  <a:ext uri="{FF2B5EF4-FFF2-40B4-BE49-F238E27FC236}">
                    <a16:creationId xmlns:a16="http://schemas.microsoft.com/office/drawing/2014/main" id="{704A5E49-0316-45A7-842A-341D570496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14F19E7-BF18-48A1-90CC-27F15090A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652019-2732-4825-8B7B-18C68E9DC9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54DB94B-F792-4798-AEB4-DA051B4D98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3A083B4-FED0-42B1-96B2-785C09951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0C0F14-4FE8-403F-80B6-6FBB7FF832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0FA237-0FFD-4406-BCB8-EC0C3A977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7F5D9CA-48BF-4407-9B8B-B3EA3991C1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29C150-84FC-4BD4-8400-BCA0938FA3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587F10B-A508-40AE-9E6F-8577048E40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8AAEE22-357A-49F6-9F3C-BF8E6E643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922D274-2815-4D67-9A7A-E49EC3D54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3AA8605-189D-4796-B35F-557DC3F1C0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74139D7-BFE8-444D-B2CF-8814FC817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2033DD6-41DB-4161-8287-515639B73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9AC2BC9-59E9-42A7-9996-D15D9A6CC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C25BA49-42B4-4D68-9EE7-F19D3A77D6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136475-D2CE-4205-9065-D688E4FAC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3B18C98-279F-4CB4-B7FC-0EC9383462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F10329E-78A2-4A16-8C04-A66FA84CEB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F82B59E-9267-484C-A7F1-18624EFD87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F461C0-41DC-4C65-AED4-AFA9328A34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F30C6CB-4F1B-4DD6-A270-A5067C12DC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0CC49F2-AEF2-4AEB-B877-B53B5F2442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B0A859A-F67F-494E-92DC-E17A364494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BE1C4D7-B8A5-46E1-952D-0F88E2F7C4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3A7FD04-7131-4CBF-83ED-EAEDD5D72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08E28DE-76B5-4AE0-B12D-BB23A0A199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AC62A4B-16FA-42E3-B8F5-6E85875BD2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C57644B-D60A-4973-B7C1-C435C482C8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0B7DFD-955C-462A-AD5B-EB91E58667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EEEA842-CBE0-40B3-AFFA-015F07DCE6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E25C9DE-9DA7-4B1A-8A2B-DEDBBF1B83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DEB2CD0-1DA6-4DB9-AAEB-48C3706C07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2E7236A-35DE-49A2-B92D-7E202881D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0CBDFBA-DB5F-4091-88B9-CEDF266B89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816ADE7-67F5-4B7C-B29F-FCC1ED93A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2C603F1-2150-4CD6-9276-FB6B6A0E1A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236CD8B-0357-4225-B000-9BBB76539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CE317EA-9FA5-48BF-9E22-F180BD50D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9F80A4A-6B4F-4096-AD84-3AD619326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E30ECD9-467D-4BA7-910E-3F9CDCEB69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805CFD8-5B67-4DD9-BF63-19A9350AF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9AEBEF9-B3CF-40C3-828D-AF36307BD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60B61B1-20EF-47E7-B138-A3725900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77E4354-ADA1-4E96-B1F0-55B7A9FFDA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5AC4282-FDF6-4EAC-9A0D-6DA1281535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76E50A7-7EED-42DD-89FC-63AE867CC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9C8FC5D-DA2B-4BBF-B1A3-04FB2944B0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DD82A5A-D3E5-4770-84F4-3F9367A2E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B5AD4DE-B54D-4233-8499-99C139671B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7B986FE-A856-4806-B8AC-E839A8B867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D2F9BA9-BAB4-4BEF-BAB9-BE0E603425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D11B5F5-D7B2-45CF-A051-215DDDEB4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3347619-AC53-4ED3-AD53-5ADD7713CC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C685FC2-04F6-4F45-9567-75AF4D54B5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ACEBDFC-6F11-4F38-B254-CAF51B1E59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962FBE5-3C36-4457-BA7F-1815EC0BF2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595B0B7-1AC6-4BB4-A4C6-74CC33898A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AE4B14E-EF81-49F4-B580-61A64F470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64D2026-289A-4B3A-A942-82CBB250BE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12A2870-559B-46FB-83ED-411468528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FB6C3B7-9954-4D08-9E49-AB94F77EC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2F3F440-72C4-4F62-A9EE-251AB85F8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708E7C8-C0E3-46E6-8FF4-6EDFBA4C4F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5E5C2C8-C2F6-4309-95F5-59AAA5020F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2C888C1-722C-471F-BD65-BD26B86A07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8F62CE2-D21D-4722-AD76-686AC6F370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CA926E-F1EC-48F1-94E7-6AD15D47D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3856147-053B-466C-90D7-90335BA33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BAB2087-7CEC-4BF4-B620-02F15EFB7B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B4B6F58-341C-40F7-9058-71A17F948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4CD7546-FFE0-4AFB-9B1D-5FB028AE3B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FDDBF4A-8AF8-4D98-B38A-BB4B924FD4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E085392-9614-42D8-B557-6C6396776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FA60F80-0AE0-41DE-B1D5-4384EE54D8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8642D20-C66C-4877-9929-10BF65DD57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5C99353-8813-4BD1-A507-7626DB7F9A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 name="Picture 5" descr="A picture containing person, outdoor, blue&#10;&#10;Description automatically generated">
            <a:extLst>
              <a:ext uri="{FF2B5EF4-FFF2-40B4-BE49-F238E27FC236}">
                <a16:creationId xmlns:a16="http://schemas.microsoft.com/office/drawing/2014/main" id="{7D496C68-DFA3-4F90-A892-2C1272442A0C}"/>
              </a:ext>
            </a:extLst>
          </p:cNvPr>
          <p:cNvPicPr>
            <a:picLocks noChangeAspect="1"/>
          </p:cNvPicPr>
          <p:nvPr/>
        </p:nvPicPr>
        <p:blipFill rotWithShape="1">
          <a:blip r:embed="rId4"/>
          <a:srcRect l="4308" r="28329" b="-1"/>
          <a:stretch/>
        </p:blipFill>
        <p:spPr>
          <a:xfrm>
            <a:off x="385351" y="284753"/>
            <a:ext cx="5441859" cy="565493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Tree>
    <p:extLst>
      <p:ext uri="{BB962C8B-B14F-4D97-AF65-F5344CB8AC3E}">
        <p14:creationId xmlns:p14="http://schemas.microsoft.com/office/powerpoint/2010/main" val="2803537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2090</TotalTime>
  <Words>721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STRAY ANIMAL SAVIORs</vt:lpstr>
      <vt:lpstr>Climate change</vt:lpstr>
      <vt:lpstr>Imperiled ecosystems </vt:lpstr>
      <vt:lpstr>Animal conservation</vt:lpstr>
      <vt:lpstr>Problem: TROUBLED ANIMALS</vt:lpstr>
      <vt:lpstr>Solution: platform to report these animals  </vt:lpstr>
      <vt:lpstr>(Name of app)</vt:lpstr>
      <vt:lpstr>architecture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Karad</dc:creator>
  <cp:lastModifiedBy>Anuja Jagtap</cp:lastModifiedBy>
  <cp:revision>27</cp:revision>
  <dcterms:created xsi:type="dcterms:W3CDTF">2021-06-15T04:02:05Z</dcterms:created>
  <dcterms:modified xsi:type="dcterms:W3CDTF">2021-06-18T14:21:48Z</dcterms:modified>
</cp:coreProperties>
</file>