
<file path=[Content_Types].xml><?xml version="1.0" encoding="utf-8"?>
<Types xmlns="http://schemas.openxmlformats.org/package/2006/content-types">
  <Default Extension="xml" ContentType="application/xml"/>
  <Default Extension="wmf" ContentType="image/x-wmf"/>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024" r:id="rId1"/>
  </p:sldMasterIdLst>
  <p:notesMasterIdLst>
    <p:notesMasterId r:id="rId19"/>
  </p:notesMasterIdLst>
  <p:handoutMasterIdLst>
    <p:handoutMasterId r:id="rId20"/>
  </p:handoutMasterIdLst>
  <p:sldIdLst>
    <p:sldId id="899" r:id="rId2"/>
    <p:sldId id="900" r:id="rId3"/>
    <p:sldId id="929" r:id="rId4"/>
    <p:sldId id="935" r:id="rId5"/>
    <p:sldId id="930" r:id="rId6"/>
    <p:sldId id="902" r:id="rId7"/>
    <p:sldId id="903" r:id="rId8"/>
    <p:sldId id="936" r:id="rId9"/>
    <p:sldId id="904" r:id="rId10"/>
    <p:sldId id="926" r:id="rId11"/>
    <p:sldId id="927" r:id="rId12"/>
    <p:sldId id="905" r:id="rId13"/>
    <p:sldId id="919" r:id="rId14"/>
    <p:sldId id="933" r:id="rId15"/>
    <p:sldId id="934" r:id="rId16"/>
    <p:sldId id="915" r:id="rId17"/>
    <p:sldId id="925" r:id="rId18"/>
  </p:sldIdLst>
  <p:sldSz cx="9144000" cy="6858000" type="letter"/>
  <p:notesSz cx="6858000" cy="9312275"/>
  <p:defaultTextStyle>
    <a:defPPr>
      <a:defRPr lang="en-US"/>
    </a:defPPr>
    <a:lvl1pPr algn="l" rtl="0" fontAlgn="base">
      <a:spcBef>
        <a:spcPct val="0"/>
      </a:spcBef>
      <a:spcAft>
        <a:spcPct val="0"/>
      </a:spcAft>
      <a:defRPr sz="1400" kern="1200">
        <a:solidFill>
          <a:schemeClr val="tx1"/>
        </a:solidFill>
        <a:latin typeface="Arial" charset="0"/>
        <a:ea typeface="ＭＳ Ｐゴシック"/>
        <a:cs typeface="Arial" charset="0"/>
      </a:defRPr>
    </a:lvl1pPr>
    <a:lvl2pPr marL="457200" algn="l" rtl="0" fontAlgn="base">
      <a:spcBef>
        <a:spcPct val="0"/>
      </a:spcBef>
      <a:spcAft>
        <a:spcPct val="0"/>
      </a:spcAft>
      <a:defRPr sz="1400" kern="1200">
        <a:solidFill>
          <a:schemeClr val="tx1"/>
        </a:solidFill>
        <a:latin typeface="Arial" charset="0"/>
        <a:ea typeface="ＭＳ Ｐゴシック"/>
        <a:cs typeface="Arial" charset="0"/>
      </a:defRPr>
    </a:lvl2pPr>
    <a:lvl3pPr marL="914400" algn="l" rtl="0" fontAlgn="base">
      <a:spcBef>
        <a:spcPct val="0"/>
      </a:spcBef>
      <a:spcAft>
        <a:spcPct val="0"/>
      </a:spcAft>
      <a:defRPr sz="1400" kern="1200">
        <a:solidFill>
          <a:schemeClr val="tx1"/>
        </a:solidFill>
        <a:latin typeface="Arial" charset="0"/>
        <a:ea typeface="ＭＳ Ｐゴシック"/>
        <a:cs typeface="Arial" charset="0"/>
      </a:defRPr>
    </a:lvl3pPr>
    <a:lvl4pPr marL="1371600" algn="l" rtl="0" fontAlgn="base">
      <a:spcBef>
        <a:spcPct val="0"/>
      </a:spcBef>
      <a:spcAft>
        <a:spcPct val="0"/>
      </a:spcAft>
      <a:defRPr sz="1400" kern="1200">
        <a:solidFill>
          <a:schemeClr val="tx1"/>
        </a:solidFill>
        <a:latin typeface="Arial" charset="0"/>
        <a:ea typeface="ＭＳ Ｐゴシック"/>
        <a:cs typeface="Arial" charset="0"/>
      </a:defRPr>
    </a:lvl4pPr>
    <a:lvl5pPr marL="1828800" algn="l" rtl="0" fontAlgn="base">
      <a:spcBef>
        <a:spcPct val="0"/>
      </a:spcBef>
      <a:spcAft>
        <a:spcPct val="0"/>
      </a:spcAft>
      <a:defRPr sz="1400" kern="1200">
        <a:solidFill>
          <a:schemeClr val="tx1"/>
        </a:solidFill>
        <a:latin typeface="Arial" charset="0"/>
        <a:ea typeface="ＭＳ Ｐゴシック"/>
        <a:cs typeface="Arial" charset="0"/>
      </a:defRPr>
    </a:lvl5pPr>
    <a:lvl6pPr marL="2286000" algn="l" defTabSz="914400" rtl="0" eaLnBrk="1" latinLnBrk="0" hangingPunct="1">
      <a:defRPr sz="1400" kern="1200">
        <a:solidFill>
          <a:schemeClr val="tx1"/>
        </a:solidFill>
        <a:latin typeface="Arial" charset="0"/>
        <a:ea typeface="ＭＳ Ｐゴシック"/>
        <a:cs typeface="Arial" charset="0"/>
      </a:defRPr>
    </a:lvl6pPr>
    <a:lvl7pPr marL="2743200" algn="l" defTabSz="914400" rtl="0" eaLnBrk="1" latinLnBrk="0" hangingPunct="1">
      <a:defRPr sz="1400" kern="1200">
        <a:solidFill>
          <a:schemeClr val="tx1"/>
        </a:solidFill>
        <a:latin typeface="Arial" charset="0"/>
        <a:ea typeface="ＭＳ Ｐゴシック"/>
        <a:cs typeface="Arial" charset="0"/>
      </a:defRPr>
    </a:lvl7pPr>
    <a:lvl8pPr marL="3200400" algn="l" defTabSz="914400" rtl="0" eaLnBrk="1" latinLnBrk="0" hangingPunct="1">
      <a:defRPr sz="1400" kern="1200">
        <a:solidFill>
          <a:schemeClr val="tx1"/>
        </a:solidFill>
        <a:latin typeface="Arial" charset="0"/>
        <a:ea typeface="ＭＳ Ｐゴシック"/>
        <a:cs typeface="Arial" charset="0"/>
      </a:defRPr>
    </a:lvl8pPr>
    <a:lvl9pPr marL="3657600" algn="l" defTabSz="914400" rtl="0" eaLnBrk="1" latinLnBrk="0" hangingPunct="1">
      <a:defRPr sz="1400" kern="1200">
        <a:solidFill>
          <a:schemeClr val="tx1"/>
        </a:solidFill>
        <a:latin typeface="Arial" charset="0"/>
        <a:ea typeface="ＭＳ Ｐゴシック"/>
        <a:cs typeface="Arial" charset="0"/>
      </a:defRPr>
    </a:lvl9pPr>
  </p:defaultTextStyle>
  <p:extLst>
    <p:ext uri="{EFAFB233-063F-42B5-8137-9DF3F51BA10A}">
      <p15:sldGuideLst xmlns:p15="http://schemas.microsoft.com/office/powerpoint/2012/main" xmlns="">
        <p15:guide id="1" orient="horz" pos="331">
          <p15:clr>
            <a:srgbClr val="A4A3A4"/>
          </p15:clr>
        </p15:guide>
        <p15:guide id="2" pos="5591">
          <p15:clr>
            <a:srgbClr val="A4A3A4"/>
          </p15:clr>
        </p15:guide>
      </p15:sldGuideLst>
    </p:ext>
    <p:ext uri="{2D200454-40CA-4A62-9FC3-DE9A4176ACB9}">
      <p15:notesGuideLst xmlns:p15="http://schemas.microsoft.com/office/powerpoint/2012/main" xmlns="">
        <p15:guide id="1" orient="horz" pos="2933">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5916"/>
    <a:srgbClr val="01440F"/>
    <a:srgbClr val="A50021"/>
    <a:srgbClr val="A5FF21"/>
    <a:srgbClr val="D3CDD3"/>
    <a:srgbClr val="990033"/>
    <a:srgbClr val="EAEAEA"/>
    <a:srgbClr val="EAE8EA"/>
    <a:srgbClr val="663366"/>
    <a:srgbClr val="8A00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900" autoAdjust="0"/>
    <p:restoredTop sz="99198" autoAdjust="0"/>
  </p:normalViewPr>
  <p:slideViewPr>
    <p:cSldViewPr snapToGrid="0">
      <p:cViewPr>
        <p:scale>
          <a:sx n="75" d="100"/>
          <a:sy n="75" d="100"/>
        </p:scale>
        <p:origin x="-1152" y="-360"/>
      </p:cViewPr>
      <p:guideLst>
        <p:guide orient="horz" pos="331"/>
        <p:guide pos="5591"/>
      </p:guideLst>
    </p:cSldViewPr>
  </p:slideViewPr>
  <p:notesTextViewPr>
    <p:cViewPr>
      <p:scale>
        <a:sx n="100" d="100"/>
        <a:sy n="100" d="100"/>
      </p:scale>
      <p:origin x="0" y="0"/>
    </p:cViewPr>
  </p:notesTextViewPr>
  <p:sorterViewPr>
    <p:cViewPr>
      <p:scale>
        <a:sx n="140" d="100"/>
        <a:sy n="140" d="100"/>
      </p:scale>
      <p:origin x="0" y="0"/>
    </p:cViewPr>
  </p:sorterViewPr>
  <p:notesViewPr>
    <p:cSldViewPr snapToGrid="0">
      <p:cViewPr varScale="1">
        <p:scale>
          <a:sx n="63" d="100"/>
          <a:sy n="63" d="100"/>
        </p:scale>
        <p:origin x="-3240" y="-77"/>
      </p:cViewPr>
      <p:guideLst>
        <p:guide orient="horz" pos="2933"/>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handoutMaster" Target="handoutMasters/handout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F6FC39-98EC-1F4A-8BE9-080E2E6DA1F6}" type="doc">
      <dgm:prSet loTypeId="urn:microsoft.com/office/officeart/2009/layout/CirclePictureHierarchy" loCatId="" qsTypeId="urn:microsoft.com/office/officeart/2005/8/quickstyle/simple4" qsCatId="simple" csTypeId="urn:microsoft.com/office/officeart/2005/8/colors/accent1_2" csCatId="accent1" phldr="1"/>
      <dgm:spPr/>
      <dgm:t>
        <a:bodyPr/>
        <a:lstStyle/>
        <a:p>
          <a:endParaRPr lang="en-US"/>
        </a:p>
      </dgm:t>
    </dgm:pt>
    <dgm:pt modelId="{A18FE731-CD7E-1146-AD60-CF08A9CF2730}">
      <dgm:prSet phldrT="[Text]" custT="1"/>
      <dgm:spPr/>
      <dgm:t>
        <a:bodyPr/>
        <a:lstStyle/>
        <a:p>
          <a:r>
            <a:rPr lang="en-US" sz="1200"/>
            <a:t>Project</a:t>
          </a:r>
        </a:p>
      </dgm:t>
    </dgm:pt>
    <dgm:pt modelId="{31D04CFC-DBE0-1C46-8993-ADC4F316D008}" type="parTrans" cxnId="{D8864545-E2F5-344F-9C37-B7BBC8366E55}">
      <dgm:prSet/>
      <dgm:spPr/>
      <dgm:t>
        <a:bodyPr/>
        <a:lstStyle/>
        <a:p>
          <a:endParaRPr lang="en-US" sz="1200"/>
        </a:p>
      </dgm:t>
    </dgm:pt>
    <dgm:pt modelId="{A7EAC08A-B37D-E644-8BB2-C8C7BCA36426}" type="sibTrans" cxnId="{D8864545-E2F5-344F-9C37-B7BBC8366E55}">
      <dgm:prSet/>
      <dgm:spPr/>
      <dgm:t>
        <a:bodyPr/>
        <a:lstStyle/>
        <a:p>
          <a:endParaRPr lang="en-US" sz="1200"/>
        </a:p>
      </dgm:t>
    </dgm:pt>
    <dgm:pt modelId="{2E8A5109-A496-DC47-A189-1A189BBA3CC6}">
      <dgm:prSet phldrT="[Text]" custT="1"/>
      <dgm:spPr/>
      <dgm:t>
        <a:bodyPr/>
        <a:lstStyle/>
        <a:p>
          <a:r>
            <a:rPr lang="en-US" sz="1200" dirty="0" smtClean="0"/>
            <a:t>(</a:t>
          </a:r>
          <a:r>
            <a:rPr lang="en-US" sz="1200" dirty="0"/>
            <a:t>Task) 1</a:t>
          </a:r>
        </a:p>
      </dgm:t>
    </dgm:pt>
    <dgm:pt modelId="{FD02B737-5D13-494D-9A35-2B1283CC8DA1}" type="parTrans" cxnId="{227D64A8-D81E-E043-B562-550344FB0B05}">
      <dgm:prSet/>
      <dgm:spPr/>
      <dgm:t>
        <a:bodyPr/>
        <a:lstStyle/>
        <a:p>
          <a:endParaRPr lang="en-US" sz="1200"/>
        </a:p>
      </dgm:t>
    </dgm:pt>
    <dgm:pt modelId="{11ADC211-3A2D-AC49-BB4D-FD1F6A39D660}" type="sibTrans" cxnId="{227D64A8-D81E-E043-B562-550344FB0B05}">
      <dgm:prSet/>
      <dgm:spPr/>
      <dgm:t>
        <a:bodyPr/>
        <a:lstStyle/>
        <a:p>
          <a:endParaRPr lang="en-US" sz="1200"/>
        </a:p>
      </dgm:t>
    </dgm:pt>
    <dgm:pt modelId="{11806070-81CF-584B-87C3-1CC3F7B52BBE}">
      <dgm:prSet phldrT="[Text]" custT="1"/>
      <dgm:spPr/>
      <dgm:t>
        <a:bodyPr/>
        <a:lstStyle/>
        <a:p>
          <a:r>
            <a:rPr lang="en-US" sz="1200"/>
            <a:t>worker 1</a:t>
          </a:r>
        </a:p>
      </dgm:t>
    </dgm:pt>
    <dgm:pt modelId="{B7158E10-EC68-E543-8D6C-B3A511D97E96}" type="parTrans" cxnId="{B36AFB20-D6D5-AF46-B0E9-05FE1685C04F}">
      <dgm:prSet/>
      <dgm:spPr/>
      <dgm:t>
        <a:bodyPr/>
        <a:lstStyle/>
        <a:p>
          <a:endParaRPr lang="en-US" sz="1200"/>
        </a:p>
      </dgm:t>
    </dgm:pt>
    <dgm:pt modelId="{29C1EAB7-4422-3B49-ADD7-83E3B88CD1AF}" type="sibTrans" cxnId="{B36AFB20-D6D5-AF46-B0E9-05FE1685C04F}">
      <dgm:prSet/>
      <dgm:spPr/>
      <dgm:t>
        <a:bodyPr/>
        <a:lstStyle/>
        <a:p>
          <a:endParaRPr lang="en-US" sz="1200"/>
        </a:p>
      </dgm:t>
    </dgm:pt>
    <dgm:pt modelId="{61DAA4BA-D0B5-0D4D-AD40-A86A0E9EF883}">
      <dgm:prSet phldrT="[Text]" custT="1"/>
      <dgm:spPr/>
      <dgm:t>
        <a:bodyPr/>
        <a:lstStyle/>
        <a:p>
          <a:r>
            <a:rPr lang="en-US" sz="1200"/>
            <a:t>worker 2</a:t>
          </a:r>
        </a:p>
      </dgm:t>
    </dgm:pt>
    <dgm:pt modelId="{9200C786-0911-3D4F-9664-ECD496491CBA}" type="parTrans" cxnId="{7F99BF60-00D0-C347-A084-AB3A63025ED1}">
      <dgm:prSet/>
      <dgm:spPr/>
      <dgm:t>
        <a:bodyPr/>
        <a:lstStyle/>
        <a:p>
          <a:endParaRPr lang="en-US" sz="1200"/>
        </a:p>
      </dgm:t>
    </dgm:pt>
    <dgm:pt modelId="{4DF4CB4C-4F1F-6549-B0CE-D4FA3B31BCC4}" type="sibTrans" cxnId="{7F99BF60-00D0-C347-A084-AB3A63025ED1}">
      <dgm:prSet/>
      <dgm:spPr/>
      <dgm:t>
        <a:bodyPr/>
        <a:lstStyle/>
        <a:p>
          <a:endParaRPr lang="en-US" sz="1200"/>
        </a:p>
      </dgm:t>
    </dgm:pt>
    <dgm:pt modelId="{29CD036D-24D3-014E-8B2A-50AC3AE51AE8}">
      <dgm:prSet phldrT="[Text]" custT="1"/>
      <dgm:spPr/>
      <dgm:t>
        <a:bodyPr/>
        <a:lstStyle/>
        <a:p>
          <a:r>
            <a:rPr lang="en-US" sz="1200" dirty="0" smtClean="0"/>
            <a:t> </a:t>
          </a:r>
          <a:r>
            <a:rPr lang="en-US" sz="1200" dirty="0"/>
            <a:t>(Task) 3</a:t>
          </a:r>
        </a:p>
      </dgm:t>
    </dgm:pt>
    <dgm:pt modelId="{1F13BA75-7B74-D74E-88EF-55B1CCFAD570}" type="parTrans" cxnId="{6C9F135A-D614-E34D-8CBD-8F9C737C41B9}">
      <dgm:prSet/>
      <dgm:spPr/>
      <dgm:t>
        <a:bodyPr/>
        <a:lstStyle/>
        <a:p>
          <a:endParaRPr lang="en-US" sz="1200"/>
        </a:p>
      </dgm:t>
    </dgm:pt>
    <dgm:pt modelId="{9576D075-C57E-4448-9738-AF4E77EEC338}" type="sibTrans" cxnId="{6C9F135A-D614-E34D-8CBD-8F9C737C41B9}">
      <dgm:prSet/>
      <dgm:spPr/>
      <dgm:t>
        <a:bodyPr/>
        <a:lstStyle/>
        <a:p>
          <a:endParaRPr lang="en-US" sz="1200"/>
        </a:p>
      </dgm:t>
    </dgm:pt>
    <dgm:pt modelId="{D675EC43-5A4D-914B-A30C-D04409063EF6}">
      <dgm:prSet phldrT="[Text]" custT="1"/>
      <dgm:spPr/>
      <dgm:t>
        <a:bodyPr/>
        <a:lstStyle/>
        <a:p>
          <a:r>
            <a:rPr lang="en-US" sz="1200"/>
            <a:t>worker 1</a:t>
          </a:r>
        </a:p>
      </dgm:t>
    </dgm:pt>
    <dgm:pt modelId="{33617A7B-4717-DB49-81FA-6AD38D0DCC7D}" type="parTrans" cxnId="{C1F0BB60-CF28-3A4F-BDD6-DB1DC80243BE}">
      <dgm:prSet/>
      <dgm:spPr/>
      <dgm:t>
        <a:bodyPr/>
        <a:lstStyle/>
        <a:p>
          <a:endParaRPr lang="en-US" sz="1200"/>
        </a:p>
      </dgm:t>
    </dgm:pt>
    <dgm:pt modelId="{3CE346E9-240C-244D-9BBB-46F0A9219F36}" type="sibTrans" cxnId="{C1F0BB60-CF28-3A4F-BDD6-DB1DC80243BE}">
      <dgm:prSet/>
      <dgm:spPr/>
      <dgm:t>
        <a:bodyPr/>
        <a:lstStyle/>
        <a:p>
          <a:endParaRPr lang="en-US" sz="1200"/>
        </a:p>
      </dgm:t>
    </dgm:pt>
    <dgm:pt modelId="{0B0E2722-7751-1C4A-BB10-39D18D86E97E}">
      <dgm:prSet phldrT="[Text]" custT="1"/>
      <dgm:spPr/>
      <dgm:t>
        <a:bodyPr/>
        <a:lstStyle/>
        <a:p>
          <a:r>
            <a:rPr lang="en-US" sz="1200"/>
            <a:t>Batch 2</a:t>
          </a:r>
        </a:p>
      </dgm:t>
    </dgm:pt>
    <dgm:pt modelId="{4E88FCDC-C18D-B14D-A919-E1CC59A1C3CC}" type="parTrans" cxnId="{3C148E39-706D-8045-8CBD-DF3301D0311B}">
      <dgm:prSet/>
      <dgm:spPr/>
      <dgm:t>
        <a:bodyPr/>
        <a:lstStyle/>
        <a:p>
          <a:endParaRPr lang="en-US" sz="1200"/>
        </a:p>
      </dgm:t>
    </dgm:pt>
    <dgm:pt modelId="{9C5B3748-6D66-4C4E-BC90-2D31DE7717D7}" type="sibTrans" cxnId="{3C148E39-706D-8045-8CBD-DF3301D0311B}">
      <dgm:prSet/>
      <dgm:spPr/>
      <dgm:t>
        <a:bodyPr/>
        <a:lstStyle/>
        <a:p>
          <a:endParaRPr lang="en-US" sz="1200"/>
        </a:p>
      </dgm:t>
    </dgm:pt>
    <dgm:pt modelId="{BFB2A7B8-6690-484A-ACEB-5D8ABA825D4C}">
      <dgm:prSet phldrT="[Text]" custT="1"/>
      <dgm:spPr/>
      <dgm:t>
        <a:bodyPr/>
        <a:lstStyle/>
        <a:p>
          <a:r>
            <a:rPr lang="en-US" sz="1200"/>
            <a:t>worker 2</a:t>
          </a:r>
        </a:p>
      </dgm:t>
    </dgm:pt>
    <dgm:pt modelId="{CEF51829-3E32-4741-8E93-8007C537E4DE}" type="parTrans" cxnId="{2310EC16-D8EF-F549-8498-1F180BC72AA6}">
      <dgm:prSet/>
      <dgm:spPr/>
      <dgm:t>
        <a:bodyPr/>
        <a:lstStyle/>
        <a:p>
          <a:endParaRPr lang="en-US" sz="1200"/>
        </a:p>
      </dgm:t>
    </dgm:pt>
    <dgm:pt modelId="{E39A0DBB-1783-0D48-AD2A-08D320F2B3F3}" type="sibTrans" cxnId="{2310EC16-D8EF-F549-8498-1F180BC72AA6}">
      <dgm:prSet/>
      <dgm:spPr/>
      <dgm:t>
        <a:bodyPr/>
        <a:lstStyle/>
        <a:p>
          <a:endParaRPr lang="en-US" sz="1200"/>
        </a:p>
      </dgm:t>
    </dgm:pt>
    <dgm:pt modelId="{4BFD3C3A-733B-9E45-8C7D-7D80D5E30F3C}">
      <dgm:prSet phldrT="[Text]" custT="1"/>
      <dgm:spPr/>
      <dgm:t>
        <a:bodyPr/>
        <a:lstStyle/>
        <a:p>
          <a:r>
            <a:rPr lang="en-US" sz="1200"/>
            <a:t>Batch 1</a:t>
          </a:r>
        </a:p>
      </dgm:t>
    </dgm:pt>
    <dgm:pt modelId="{C18EABB6-640F-1248-8D7A-314C1684A250}" type="parTrans" cxnId="{B2544B57-16DE-B94B-B74D-C038FE3F48CE}">
      <dgm:prSet/>
      <dgm:spPr/>
      <dgm:t>
        <a:bodyPr/>
        <a:lstStyle/>
        <a:p>
          <a:endParaRPr lang="en-US" sz="1200"/>
        </a:p>
      </dgm:t>
    </dgm:pt>
    <dgm:pt modelId="{4E0E5391-A3D7-F542-A76D-E17DDA44BFA7}" type="sibTrans" cxnId="{B2544B57-16DE-B94B-B74D-C038FE3F48CE}">
      <dgm:prSet/>
      <dgm:spPr/>
      <dgm:t>
        <a:bodyPr/>
        <a:lstStyle/>
        <a:p>
          <a:endParaRPr lang="en-US" sz="1200"/>
        </a:p>
      </dgm:t>
    </dgm:pt>
    <dgm:pt modelId="{4AA47966-81E6-2346-BBAD-7404B814F476}">
      <dgm:prSet phldrT="[Text]" custT="1"/>
      <dgm:spPr/>
      <dgm:t>
        <a:bodyPr/>
        <a:lstStyle/>
        <a:p>
          <a:r>
            <a:rPr lang="en-US" sz="1200" dirty="0" smtClean="0"/>
            <a:t>(</a:t>
          </a:r>
          <a:r>
            <a:rPr lang="en-US" sz="1200" dirty="0"/>
            <a:t>Task) 2</a:t>
          </a:r>
        </a:p>
      </dgm:t>
    </dgm:pt>
    <dgm:pt modelId="{2FB2747E-6CED-3D40-A513-B9222AC1C7C0}" type="parTrans" cxnId="{49B85F8A-964E-994C-97B0-FA376E728C9A}">
      <dgm:prSet/>
      <dgm:spPr/>
      <dgm:t>
        <a:bodyPr/>
        <a:lstStyle/>
        <a:p>
          <a:endParaRPr lang="en-US" sz="1200"/>
        </a:p>
      </dgm:t>
    </dgm:pt>
    <dgm:pt modelId="{730644F4-1930-FE45-B855-DF8C6AEC359A}" type="sibTrans" cxnId="{49B85F8A-964E-994C-97B0-FA376E728C9A}">
      <dgm:prSet/>
      <dgm:spPr/>
      <dgm:t>
        <a:bodyPr/>
        <a:lstStyle/>
        <a:p>
          <a:endParaRPr lang="en-US" sz="1200"/>
        </a:p>
      </dgm:t>
    </dgm:pt>
    <dgm:pt modelId="{D40BD808-2DAB-6D48-A716-E0916E656E82}">
      <dgm:prSet phldrT="[Text]" custT="1"/>
      <dgm:spPr/>
      <dgm:t>
        <a:bodyPr/>
        <a:lstStyle/>
        <a:p>
          <a:r>
            <a:rPr lang="en-US" sz="1200"/>
            <a:t>worker 3</a:t>
          </a:r>
        </a:p>
      </dgm:t>
    </dgm:pt>
    <dgm:pt modelId="{A0D9A08E-B76B-E54A-BCBF-C91CA2109963}" type="parTrans" cxnId="{D65E6E40-FB2C-B644-9F89-A2735E9DD275}">
      <dgm:prSet/>
      <dgm:spPr/>
      <dgm:t>
        <a:bodyPr/>
        <a:lstStyle/>
        <a:p>
          <a:endParaRPr lang="en-US" sz="1200"/>
        </a:p>
      </dgm:t>
    </dgm:pt>
    <dgm:pt modelId="{7ADEC14F-1936-E244-9BF7-3B9B093FDFE4}" type="sibTrans" cxnId="{D65E6E40-FB2C-B644-9F89-A2735E9DD275}">
      <dgm:prSet/>
      <dgm:spPr/>
      <dgm:t>
        <a:bodyPr/>
        <a:lstStyle/>
        <a:p>
          <a:endParaRPr lang="en-US" sz="1200"/>
        </a:p>
      </dgm:t>
    </dgm:pt>
    <dgm:pt modelId="{7BE48214-BF76-804B-A910-95F734B4C17C}">
      <dgm:prSet phldrT="[Text]" custT="1"/>
      <dgm:spPr/>
      <dgm:t>
        <a:bodyPr/>
        <a:lstStyle/>
        <a:p>
          <a:r>
            <a:rPr lang="en-US" sz="1200"/>
            <a:t>worker 4</a:t>
          </a:r>
        </a:p>
      </dgm:t>
    </dgm:pt>
    <dgm:pt modelId="{19F90029-85BB-6842-9CFD-7B69CE06959E}" type="parTrans" cxnId="{F4E50A86-DD50-D945-BD93-E2B799FBEBD3}">
      <dgm:prSet/>
      <dgm:spPr/>
      <dgm:t>
        <a:bodyPr/>
        <a:lstStyle/>
        <a:p>
          <a:endParaRPr lang="en-US" sz="1200"/>
        </a:p>
      </dgm:t>
    </dgm:pt>
    <dgm:pt modelId="{D47A16B8-D5F5-8749-855D-53FA4B144E29}" type="sibTrans" cxnId="{F4E50A86-DD50-D945-BD93-E2B799FBEBD3}">
      <dgm:prSet/>
      <dgm:spPr/>
      <dgm:t>
        <a:bodyPr/>
        <a:lstStyle/>
        <a:p>
          <a:endParaRPr lang="en-US" sz="1200"/>
        </a:p>
      </dgm:t>
    </dgm:pt>
    <dgm:pt modelId="{233D01F3-0043-AD40-A31A-9DD5CF7C8EC0}">
      <dgm:prSet phldrT="[Text]" custT="1"/>
      <dgm:spPr/>
      <dgm:t>
        <a:bodyPr/>
        <a:lstStyle/>
        <a:p>
          <a:r>
            <a:rPr lang="en-US" sz="1200"/>
            <a:t>...</a:t>
          </a:r>
        </a:p>
      </dgm:t>
    </dgm:pt>
    <dgm:pt modelId="{F673B5A6-5C3B-C34E-B969-8E907204B540}" type="parTrans" cxnId="{76468892-2CB0-504D-9575-32E7AAB6A3C3}">
      <dgm:prSet/>
      <dgm:spPr/>
      <dgm:t>
        <a:bodyPr/>
        <a:lstStyle/>
        <a:p>
          <a:endParaRPr lang="en-US" sz="1200"/>
        </a:p>
      </dgm:t>
    </dgm:pt>
    <dgm:pt modelId="{1079A5AA-784D-3E44-BE1B-BBE18A6EF718}" type="sibTrans" cxnId="{76468892-2CB0-504D-9575-32E7AAB6A3C3}">
      <dgm:prSet/>
      <dgm:spPr/>
      <dgm:t>
        <a:bodyPr/>
        <a:lstStyle/>
        <a:p>
          <a:endParaRPr lang="en-US" sz="1200"/>
        </a:p>
      </dgm:t>
    </dgm:pt>
    <dgm:pt modelId="{A07DA5E5-80DD-7641-AF88-044788B5128F}">
      <dgm:prSet phldrT="[Text]" custT="1"/>
      <dgm:spPr/>
      <dgm:t>
        <a:bodyPr/>
        <a:lstStyle/>
        <a:p>
          <a:r>
            <a:rPr lang="en-US" sz="1200" dirty="0" smtClean="0"/>
            <a:t>(</a:t>
          </a:r>
          <a:r>
            <a:rPr lang="en-US" sz="1200" dirty="0"/>
            <a:t>Task) 4</a:t>
          </a:r>
        </a:p>
      </dgm:t>
    </dgm:pt>
    <dgm:pt modelId="{EB0C1635-66C8-D94B-9235-454EB3AEACCE}" type="parTrans" cxnId="{AED5A041-6E5C-F048-9A43-B7EF01E004DD}">
      <dgm:prSet/>
      <dgm:spPr/>
      <dgm:t>
        <a:bodyPr/>
        <a:lstStyle/>
        <a:p>
          <a:endParaRPr lang="en-US" sz="1200"/>
        </a:p>
      </dgm:t>
    </dgm:pt>
    <dgm:pt modelId="{10D2B642-A7E8-B843-A33E-F3C330CCEFB2}" type="sibTrans" cxnId="{AED5A041-6E5C-F048-9A43-B7EF01E004DD}">
      <dgm:prSet/>
      <dgm:spPr/>
      <dgm:t>
        <a:bodyPr/>
        <a:lstStyle/>
        <a:p>
          <a:endParaRPr lang="en-US" sz="1200"/>
        </a:p>
      </dgm:t>
    </dgm:pt>
    <dgm:pt modelId="{9E92F7D2-5519-1747-B308-5A84DB4D3A29}">
      <dgm:prSet phldrT="[Text]" custT="1"/>
      <dgm:spPr/>
      <dgm:t>
        <a:bodyPr/>
        <a:lstStyle/>
        <a:p>
          <a:r>
            <a:rPr lang="en-US" sz="1200"/>
            <a:t>...</a:t>
          </a:r>
        </a:p>
      </dgm:t>
    </dgm:pt>
    <dgm:pt modelId="{1FFB21FC-DB46-AA42-AB4B-D54B090D7596}" type="parTrans" cxnId="{0EEAF1CF-A2DC-CA48-BE10-6F744931AED5}">
      <dgm:prSet/>
      <dgm:spPr/>
      <dgm:t>
        <a:bodyPr/>
        <a:lstStyle/>
        <a:p>
          <a:endParaRPr lang="en-US" sz="1200"/>
        </a:p>
      </dgm:t>
    </dgm:pt>
    <dgm:pt modelId="{2BBEFAC1-6F8F-2346-8F63-09B2353DEBFC}" type="sibTrans" cxnId="{0EEAF1CF-A2DC-CA48-BE10-6F744931AED5}">
      <dgm:prSet/>
      <dgm:spPr/>
      <dgm:t>
        <a:bodyPr/>
        <a:lstStyle/>
        <a:p>
          <a:endParaRPr lang="en-US" sz="1200"/>
        </a:p>
      </dgm:t>
    </dgm:pt>
    <dgm:pt modelId="{CC82A061-545E-B54C-8C4A-C1B0F524716D}" type="pres">
      <dgm:prSet presAssocID="{10F6FC39-98EC-1F4A-8BE9-080E2E6DA1F6}" presName="hierChild1" presStyleCnt="0">
        <dgm:presLayoutVars>
          <dgm:chPref val="1"/>
          <dgm:dir/>
          <dgm:animOne val="branch"/>
          <dgm:animLvl val="lvl"/>
          <dgm:resizeHandles/>
        </dgm:presLayoutVars>
      </dgm:prSet>
      <dgm:spPr/>
      <dgm:t>
        <a:bodyPr/>
        <a:lstStyle/>
        <a:p>
          <a:endParaRPr lang="en-US"/>
        </a:p>
      </dgm:t>
    </dgm:pt>
    <dgm:pt modelId="{8859B4E6-D627-E944-B9AF-821A08D15F9D}" type="pres">
      <dgm:prSet presAssocID="{A18FE731-CD7E-1146-AD60-CF08A9CF2730}" presName="hierRoot1" presStyleCnt="0"/>
      <dgm:spPr/>
    </dgm:pt>
    <dgm:pt modelId="{98C70BA6-9516-8A4A-B2AB-CA3D62E4DB5B}" type="pres">
      <dgm:prSet presAssocID="{A18FE731-CD7E-1146-AD60-CF08A9CF2730}" presName="composite" presStyleCnt="0"/>
      <dgm:spPr/>
    </dgm:pt>
    <dgm:pt modelId="{95DF6A74-5EB3-6547-B650-9BEB27181DC8}" type="pres">
      <dgm:prSet presAssocID="{A18FE731-CD7E-1146-AD60-CF08A9CF2730}" presName="image" presStyleLbl="node0" presStyleIdx="0" presStyleCnt="1"/>
      <dgm:spPr/>
    </dgm:pt>
    <dgm:pt modelId="{221B7744-3CD4-F447-9BC0-E6EB802B1EB8}" type="pres">
      <dgm:prSet presAssocID="{A18FE731-CD7E-1146-AD60-CF08A9CF2730}" presName="text" presStyleLbl="revTx" presStyleIdx="0" presStyleCnt="15">
        <dgm:presLayoutVars>
          <dgm:chPref val="3"/>
        </dgm:presLayoutVars>
      </dgm:prSet>
      <dgm:spPr/>
      <dgm:t>
        <a:bodyPr/>
        <a:lstStyle/>
        <a:p>
          <a:endParaRPr lang="en-US"/>
        </a:p>
      </dgm:t>
    </dgm:pt>
    <dgm:pt modelId="{6CC47C12-CE88-304C-8E60-52441E9F3227}" type="pres">
      <dgm:prSet presAssocID="{A18FE731-CD7E-1146-AD60-CF08A9CF2730}" presName="hierChild2" presStyleCnt="0"/>
      <dgm:spPr/>
    </dgm:pt>
    <dgm:pt modelId="{A4255A96-3347-2147-AE0F-3B6F53780E1D}" type="pres">
      <dgm:prSet presAssocID="{C18EABB6-640F-1248-8D7A-314C1684A250}" presName="Name10" presStyleLbl="parChTrans1D2" presStyleIdx="0" presStyleCnt="2"/>
      <dgm:spPr/>
      <dgm:t>
        <a:bodyPr/>
        <a:lstStyle/>
        <a:p>
          <a:endParaRPr lang="en-US"/>
        </a:p>
      </dgm:t>
    </dgm:pt>
    <dgm:pt modelId="{4B692A33-3DD5-A845-8F26-8DBA3BA696F9}" type="pres">
      <dgm:prSet presAssocID="{4BFD3C3A-733B-9E45-8C7D-7D80D5E30F3C}" presName="hierRoot2" presStyleCnt="0"/>
      <dgm:spPr/>
    </dgm:pt>
    <dgm:pt modelId="{2493BE36-9B8D-B74D-8C2A-2B74F9F78715}" type="pres">
      <dgm:prSet presAssocID="{4BFD3C3A-733B-9E45-8C7D-7D80D5E30F3C}" presName="composite2" presStyleCnt="0"/>
      <dgm:spPr/>
    </dgm:pt>
    <dgm:pt modelId="{AE4297CE-6707-1A43-AAC2-8DFCC4D9AA76}" type="pres">
      <dgm:prSet presAssocID="{4BFD3C3A-733B-9E45-8C7D-7D80D5E30F3C}" presName="image2" presStyleLbl="node2" presStyleIdx="0" presStyleCnt="2"/>
      <dgm:spPr/>
    </dgm:pt>
    <dgm:pt modelId="{1F1D795F-97C1-7347-AF04-E3CE5AAD9867}" type="pres">
      <dgm:prSet presAssocID="{4BFD3C3A-733B-9E45-8C7D-7D80D5E30F3C}" presName="text2" presStyleLbl="revTx" presStyleIdx="1" presStyleCnt="15">
        <dgm:presLayoutVars>
          <dgm:chPref val="3"/>
        </dgm:presLayoutVars>
      </dgm:prSet>
      <dgm:spPr/>
      <dgm:t>
        <a:bodyPr/>
        <a:lstStyle/>
        <a:p>
          <a:endParaRPr lang="en-US"/>
        </a:p>
      </dgm:t>
    </dgm:pt>
    <dgm:pt modelId="{2B43D372-175D-9348-AC29-6CC70D42EE90}" type="pres">
      <dgm:prSet presAssocID="{4BFD3C3A-733B-9E45-8C7D-7D80D5E30F3C}" presName="hierChild3" presStyleCnt="0"/>
      <dgm:spPr/>
    </dgm:pt>
    <dgm:pt modelId="{68ED6E6F-F44A-4047-B1DF-5B4DF7C8CB0F}" type="pres">
      <dgm:prSet presAssocID="{FD02B737-5D13-494D-9A35-2B1283CC8DA1}" presName="Name17" presStyleLbl="parChTrans1D3" presStyleIdx="0" presStyleCnt="5"/>
      <dgm:spPr/>
      <dgm:t>
        <a:bodyPr/>
        <a:lstStyle/>
        <a:p>
          <a:endParaRPr lang="en-US"/>
        </a:p>
      </dgm:t>
    </dgm:pt>
    <dgm:pt modelId="{671A8088-0E29-2E4D-95B0-074495A9DA6F}" type="pres">
      <dgm:prSet presAssocID="{2E8A5109-A496-DC47-A189-1A189BBA3CC6}" presName="hierRoot3" presStyleCnt="0"/>
      <dgm:spPr/>
    </dgm:pt>
    <dgm:pt modelId="{2A8D08E1-DDBB-3543-AEA6-4688C95DE760}" type="pres">
      <dgm:prSet presAssocID="{2E8A5109-A496-DC47-A189-1A189BBA3CC6}" presName="composite3" presStyleCnt="0"/>
      <dgm:spPr/>
    </dgm:pt>
    <dgm:pt modelId="{A633D229-6C97-F343-ACDD-BC53A61F0FBF}" type="pres">
      <dgm:prSet presAssocID="{2E8A5109-A496-DC47-A189-1A189BBA3CC6}" presName="image3" presStyleLbl="node3" presStyleIdx="0" presStyleCnt="5"/>
      <dgm:spPr/>
    </dgm:pt>
    <dgm:pt modelId="{4583C61B-1161-A542-B571-454F027E2DF6}" type="pres">
      <dgm:prSet presAssocID="{2E8A5109-A496-DC47-A189-1A189BBA3CC6}" presName="text3" presStyleLbl="revTx" presStyleIdx="2" presStyleCnt="15">
        <dgm:presLayoutVars>
          <dgm:chPref val="3"/>
        </dgm:presLayoutVars>
      </dgm:prSet>
      <dgm:spPr/>
      <dgm:t>
        <a:bodyPr/>
        <a:lstStyle/>
        <a:p>
          <a:endParaRPr lang="en-US"/>
        </a:p>
      </dgm:t>
    </dgm:pt>
    <dgm:pt modelId="{4E9A4EB1-B948-7046-B249-9764FC34AF14}" type="pres">
      <dgm:prSet presAssocID="{2E8A5109-A496-DC47-A189-1A189BBA3CC6}" presName="hierChild4" presStyleCnt="0"/>
      <dgm:spPr/>
    </dgm:pt>
    <dgm:pt modelId="{B1C33930-90FE-6F47-85F6-D68448A61197}" type="pres">
      <dgm:prSet presAssocID="{B7158E10-EC68-E543-8D6C-B3A511D97E96}" presName="Name23" presStyleLbl="parChTrans1D4" presStyleIdx="0" presStyleCnt="7"/>
      <dgm:spPr/>
      <dgm:t>
        <a:bodyPr/>
        <a:lstStyle/>
        <a:p>
          <a:endParaRPr lang="en-US"/>
        </a:p>
      </dgm:t>
    </dgm:pt>
    <dgm:pt modelId="{B80A4AB0-9C77-094D-899C-C6F42FC7E98B}" type="pres">
      <dgm:prSet presAssocID="{11806070-81CF-584B-87C3-1CC3F7B52BBE}" presName="hierRoot4" presStyleCnt="0"/>
      <dgm:spPr/>
    </dgm:pt>
    <dgm:pt modelId="{4DFD783F-96ED-5B4F-A156-24455B4F7057}" type="pres">
      <dgm:prSet presAssocID="{11806070-81CF-584B-87C3-1CC3F7B52BBE}" presName="composite4" presStyleCnt="0"/>
      <dgm:spPr/>
    </dgm:pt>
    <dgm:pt modelId="{9883CB30-116E-0546-A827-10E1B1077C6E}" type="pres">
      <dgm:prSet presAssocID="{11806070-81CF-584B-87C3-1CC3F7B52BBE}" presName="image4" presStyleLbl="node4" presStyleIdx="0" presStyleCnt="7"/>
      <dgm:spPr/>
    </dgm:pt>
    <dgm:pt modelId="{C689E0B2-1787-CE4C-949E-79B255723E1A}" type="pres">
      <dgm:prSet presAssocID="{11806070-81CF-584B-87C3-1CC3F7B52BBE}" presName="text4" presStyleLbl="revTx" presStyleIdx="3" presStyleCnt="15">
        <dgm:presLayoutVars>
          <dgm:chPref val="3"/>
        </dgm:presLayoutVars>
      </dgm:prSet>
      <dgm:spPr/>
      <dgm:t>
        <a:bodyPr/>
        <a:lstStyle/>
        <a:p>
          <a:endParaRPr lang="en-US"/>
        </a:p>
      </dgm:t>
    </dgm:pt>
    <dgm:pt modelId="{2A381170-AB5F-7F4D-8D25-36A0ABFAA2B0}" type="pres">
      <dgm:prSet presAssocID="{11806070-81CF-584B-87C3-1CC3F7B52BBE}" presName="hierChild5" presStyleCnt="0"/>
      <dgm:spPr/>
    </dgm:pt>
    <dgm:pt modelId="{4B8996D2-76F3-AF43-B6A0-720DB3041175}" type="pres">
      <dgm:prSet presAssocID="{9200C786-0911-3D4F-9664-ECD496491CBA}" presName="Name23" presStyleLbl="parChTrans1D4" presStyleIdx="1" presStyleCnt="7"/>
      <dgm:spPr/>
      <dgm:t>
        <a:bodyPr/>
        <a:lstStyle/>
        <a:p>
          <a:endParaRPr lang="en-US"/>
        </a:p>
      </dgm:t>
    </dgm:pt>
    <dgm:pt modelId="{2B8691CA-28E9-6043-8107-F52D1332242E}" type="pres">
      <dgm:prSet presAssocID="{61DAA4BA-D0B5-0D4D-AD40-A86A0E9EF883}" presName="hierRoot4" presStyleCnt="0"/>
      <dgm:spPr/>
    </dgm:pt>
    <dgm:pt modelId="{3F2F97CC-BB9E-1E43-932C-70DB16497BD3}" type="pres">
      <dgm:prSet presAssocID="{61DAA4BA-D0B5-0D4D-AD40-A86A0E9EF883}" presName="composite4" presStyleCnt="0"/>
      <dgm:spPr/>
    </dgm:pt>
    <dgm:pt modelId="{0AC50F8E-11E8-7F48-B3C7-884E6C3DF026}" type="pres">
      <dgm:prSet presAssocID="{61DAA4BA-D0B5-0D4D-AD40-A86A0E9EF883}" presName="image4" presStyleLbl="node4" presStyleIdx="1" presStyleCnt="7"/>
      <dgm:spPr/>
    </dgm:pt>
    <dgm:pt modelId="{381219AE-5178-324C-A922-1F2F3D572FB5}" type="pres">
      <dgm:prSet presAssocID="{61DAA4BA-D0B5-0D4D-AD40-A86A0E9EF883}" presName="text4" presStyleLbl="revTx" presStyleIdx="4" presStyleCnt="15">
        <dgm:presLayoutVars>
          <dgm:chPref val="3"/>
        </dgm:presLayoutVars>
      </dgm:prSet>
      <dgm:spPr/>
      <dgm:t>
        <a:bodyPr/>
        <a:lstStyle/>
        <a:p>
          <a:endParaRPr lang="en-US"/>
        </a:p>
      </dgm:t>
    </dgm:pt>
    <dgm:pt modelId="{113F5FAE-AA1B-5F4F-B866-683A08706E09}" type="pres">
      <dgm:prSet presAssocID="{61DAA4BA-D0B5-0D4D-AD40-A86A0E9EF883}" presName="hierChild5" presStyleCnt="0"/>
      <dgm:spPr/>
    </dgm:pt>
    <dgm:pt modelId="{C6BEF316-F6A6-B144-973D-793FB809B3EA}" type="pres">
      <dgm:prSet presAssocID="{2FB2747E-6CED-3D40-A513-B9222AC1C7C0}" presName="Name17" presStyleLbl="parChTrans1D3" presStyleIdx="1" presStyleCnt="5"/>
      <dgm:spPr/>
      <dgm:t>
        <a:bodyPr/>
        <a:lstStyle/>
        <a:p>
          <a:endParaRPr lang="en-US"/>
        </a:p>
      </dgm:t>
    </dgm:pt>
    <dgm:pt modelId="{85732FEC-CFCE-854E-986B-BA6F51BD95AE}" type="pres">
      <dgm:prSet presAssocID="{4AA47966-81E6-2346-BBAD-7404B814F476}" presName="hierRoot3" presStyleCnt="0"/>
      <dgm:spPr/>
    </dgm:pt>
    <dgm:pt modelId="{4814E6F4-A9FF-154E-9C20-697EC151DA3B}" type="pres">
      <dgm:prSet presAssocID="{4AA47966-81E6-2346-BBAD-7404B814F476}" presName="composite3" presStyleCnt="0"/>
      <dgm:spPr/>
    </dgm:pt>
    <dgm:pt modelId="{C1F71449-6194-6649-824E-D81544FC25A7}" type="pres">
      <dgm:prSet presAssocID="{4AA47966-81E6-2346-BBAD-7404B814F476}" presName="image3" presStyleLbl="node3" presStyleIdx="1" presStyleCnt="5"/>
      <dgm:spPr/>
    </dgm:pt>
    <dgm:pt modelId="{3F67380D-8D47-2447-8D55-103587A18CF4}" type="pres">
      <dgm:prSet presAssocID="{4AA47966-81E6-2346-BBAD-7404B814F476}" presName="text3" presStyleLbl="revTx" presStyleIdx="5" presStyleCnt="15">
        <dgm:presLayoutVars>
          <dgm:chPref val="3"/>
        </dgm:presLayoutVars>
      </dgm:prSet>
      <dgm:spPr/>
      <dgm:t>
        <a:bodyPr/>
        <a:lstStyle/>
        <a:p>
          <a:endParaRPr lang="en-US"/>
        </a:p>
      </dgm:t>
    </dgm:pt>
    <dgm:pt modelId="{51F400DB-A702-FB4D-8106-6A1A5BF22E95}" type="pres">
      <dgm:prSet presAssocID="{4AA47966-81E6-2346-BBAD-7404B814F476}" presName="hierChild4" presStyleCnt="0"/>
      <dgm:spPr/>
    </dgm:pt>
    <dgm:pt modelId="{D86B6511-0F89-C343-9114-66A43B2535F7}" type="pres">
      <dgm:prSet presAssocID="{A0D9A08E-B76B-E54A-BCBF-C91CA2109963}" presName="Name23" presStyleLbl="parChTrans1D4" presStyleIdx="2" presStyleCnt="7"/>
      <dgm:spPr/>
      <dgm:t>
        <a:bodyPr/>
        <a:lstStyle/>
        <a:p>
          <a:endParaRPr lang="en-US"/>
        </a:p>
      </dgm:t>
    </dgm:pt>
    <dgm:pt modelId="{C1BAE839-5E8B-3440-A445-C1D9A400E722}" type="pres">
      <dgm:prSet presAssocID="{D40BD808-2DAB-6D48-A716-E0916E656E82}" presName="hierRoot4" presStyleCnt="0"/>
      <dgm:spPr/>
    </dgm:pt>
    <dgm:pt modelId="{088F452E-D0CE-8D4C-A7B3-676DDF435F50}" type="pres">
      <dgm:prSet presAssocID="{D40BD808-2DAB-6D48-A716-E0916E656E82}" presName="composite4" presStyleCnt="0"/>
      <dgm:spPr/>
    </dgm:pt>
    <dgm:pt modelId="{58F8B1B1-6684-5048-816A-095485BC5534}" type="pres">
      <dgm:prSet presAssocID="{D40BD808-2DAB-6D48-A716-E0916E656E82}" presName="image4" presStyleLbl="node4" presStyleIdx="2" presStyleCnt="7"/>
      <dgm:spPr/>
    </dgm:pt>
    <dgm:pt modelId="{F2F40794-327F-E74D-AC4C-17763EA5789C}" type="pres">
      <dgm:prSet presAssocID="{D40BD808-2DAB-6D48-A716-E0916E656E82}" presName="text4" presStyleLbl="revTx" presStyleIdx="6" presStyleCnt="15">
        <dgm:presLayoutVars>
          <dgm:chPref val="3"/>
        </dgm:presLayoutVars>
      </dgm:prSet>
      <dgm:spPr/>
      <dgm:t>
        <a:bodyPr/>
        <a:lstStyle/>
        <a:p>
          <a:endParaRPr lang="en-US"/>
        </a:p>
      </dgm:t>
    </dgm:pt>
    <dgm:pt modelId="{6D6EE35A-FF6E-7C41-A57D-1FF683496C6D}" type="pres">
      <dgm:prSet presAssocID="{D40BD808-2DAB-6D48-A716-E0916E656E82}" presName="hierChild5" presStyleCnt="0"/>
      <dgm:spPr/>
    </dgm:pt>
    <dgm:pt modelId="{9F904865-2835-D44A-9F1F-69F491CA8D6B}" type="pres">
      <dgm:prSet presAssocID="{19F90029-85BB-6842-9CFD-7B69CE06959E}" presName="Name23" presStyleLbl="parChTrans1D4" presStyleIdx="3" presStyleCnt="7"/>
      <dgm:spPr/>
      <dgm:t>
        <a:bodyPr/>
        <a:lstStyle/>
        <a:p>
          <a:endParaRPr lang="en-US"/>
        </a:p>
      </dgm:t>
    </dgm:pt>
    <dgm:pt modelId="{049A95F9-39D0-EF41-B913-7BB418196049}" type="pres">
      <dgm:prSet presAssocID="{7BE48214-BF76-804B-A910-95F734B4C17C}" presName="hierRoot4" presStyleCnt="0"/>
      <dgm:spPr/>
    </dgm:pt>
    <dgm:pt modelId="{765A7D8C-C3CB-2C4B-8CBA-56102A24D75F}" type="pres">
      <dgm:prSet presAssocID="{7BE48214-BF76-804B-A910-95F734B4C17C}" presName="composite4" presStyleCnt="0"/>
      <dgm:spPr/>
    </dgm:pt>
    <dgm:pt modelId="{6A8EE7A8-F212-A04E-9A1C-A1633727893C}" type="pres">
      <dgm:prSet presAssocID="{7BE48214-BF76-804B-A910-95F734B4C17C}" presName="image4" presStyleLbl="node4" presStyleIdx="3" presStyleCnt="7"/>
      <dgm:spPr/>
    </dgm:pt>
    <dgm:pt modelId="{181F77B0-2293-9B48-A062-0BC075C7C4FA}" type="pres">
      <dgm:prSet presAssocID="{7BE48214-BF76-804B-A910-95F734B4C17C}" presName="text4" presStyleLbl="revTx" presStyleIdx="7" presStyleCnt="15">
        <dgm:presLayoutVars>
          <dgm:chPref val="3"/>
        </dgm:presLayoutVars>
      </dgm:prSet>
      <dgm:spPr/>
      <dgm:t>
        <a:bodyPr/>
        <a:lstStyle/>
        <a:p>
          <a:endParaRPr lang="en-US"/>
        </a:p>
      </dgm:t>
    </dgm:pt>
    <dgm:pt modelId="{B7016D00-A852-F642-9E9C-BE59E9708FEE}" type="pres">
      <dgm:prSet presAssocID="{7BE48214-BF76-804B-A910-95F734B4C17C}" presName="hierChild5" presStyleCnt="0"/>
      <dgm:spPr/>
    </dgm:pt>
    <dgm:pt modelId="{64484B48-B3B9-C74A-8150-32E1C891636C}" type="pres">
      <dgm:prSet presAssocID="{4E88FCDC-C18D-B14D-A919-E1CC59A1C3CC}" presName="Name10" presStyleLbl="parChTrans1D2" presStyleIdx="1" presStyleCnt="2"/>
      <dgm:spPr/>
      <dgm:t>
        <a:bodyPr/>
        <a:lstStyle/>
        <a:p>
          <a:endParaRPr lang="en-US"/>
        </a:p>
      </dgm:t>
    </dgm:pt>
    <dgm:pt modelId="{8AFAAF4A-86A7-9B43-9045-67A6CD29D666}" type="pres">
      <dgm:prSet presAssocID="{0B0E2722-7751-1C4A-BB10-39D18D86E97E}" presName="hierRoot2" presStyleCnt="0"/>
      <dgm:spPr/>
    </dgm:pt>
    <dgm:pt modelId="{6FB6CE3D-95A3-A54D-BDEF-BDB0DE50BDE0}" type="pres">
      <dgm:prSet presAssocID="{0B0E2722-7751-1C4A-BB10-39D18D86E97E}" presName="composite2" presStyleCnt="0"/>
      <dgm:spPr/>
    </dgm:pt>
    <dgm:pt modelId="{EC4B65D6-7FE5-7046-A08C-A0356B540723}" type="pres">
      <dgm:prSet presAssocID="{0B0E2722-7751-1C4A-BB10-39D18D86E97E}" presName="image2" presStyleLbl="node2" presStyleIdx="1" presStyleCnt="2"/>
      <dgm:spPr/>
    </dgm:pt>
    <dgm:pt modelId="{10D33369-742F-2B4F-BB5A-234B9A2283DA}" type="pres">
      <dgm:prSet presAssocID="{0B0E2722-7751-1C4A-BB10-39D18D86E97E}" presName="text2" presStyleLbl="revTx" presStyleIdx="8" presStyleCnt="15">
        <dgm:presLayoutVars>
          <dgm:chPref val="3"/>
        </dgm:presLayoutVars>
      </dgm:prSet>
      <dgm:spPr/>
      <dgm:t>
        <a:bodyPr/>
        <a:lstStyle/>
        <a:p>
          <a:endParaRPr lang="en-US"/>
        </a:p>
      </dgm:t>
    </dgm:pt>
    <dgm:pt modelId="{AADF3972-C805-8543-B1F9-37811EC82104}" type="pres">
      <dgm:prSet presAssocID="{0B0E2722-7751-1C4A-BB10-39D18D86E97E}" presName="hierChild3" presStyleCnt="0"/>
      <dgm:spPr/>
    </dgm:pt>
    <dgm:pt modelId="{312F21D4-4AA9-0E41-A15C-DC50741779BF}" type="pres">
      <dgm:prSet presAssocID="{1F13BA75-7B74-D74E-88EF-55B1CCFAD570}" presName="Name17" presStyleLbl="parChTrans1D3" presStyleIdx="2" presStyleCnt="5"/>
      <dgm:spPr/>
      <dgm:t>
        <a:bodyPr/>
        <a:lstStyle/>
        <a:p>
          <a:endParaRPr lang="en-US"/>
        </a:p>
      </dgm:t>
    </dgm:pt>
    <dgm:pt modelId="{B851DD2C-5E26-B148-A181-2E93DC75CE0E}" type="pres">
      <dgm:prSet presAssocID="{29CD036D-24D3-014E-8B2A-50AC3AE51AE8}" presName="hierRoot3" presStyleCnt="0"/>
      <dgm:spPr/>
    </dgm:pt>
    <dgm:pt modelId="{BAEAE8DA-9D45-344B-817B-02C692BB4B8C}" type="pres">
      <dgm:prSet presAssocID="{29CD036D-24D3-014E-8B2A-50AC3AE51AE8}" presName="composite3" presStyleCnt="0"/>
      <dgm:spPr/>
    </dgm:pt>
    <dgm:pt modelId="{29DBB71B-FE3E-E345-A1E5-55F2FF1C378E}" type="pres">
      <dgm:prSet presAssocID="{29CD036D-24D3-014E-8B2A-50AC3AE51AE8}" presName="image3" presStyleLbl="node3" presStyleIdx="2" presStyleCnt="5"/>
      <dgm:spPr/>
    </dgm:pt>
    <dgm:pt modelId="{EF3E72BE-3A8F-9440-90E3-1F4DCC4B66B1}" type="pres">
      <dgm:prSet presAssocID="{29CD036D-24D3-014E-8B2A-50AC3AE51AE8}" presName="text3" presStyleLbl="revTx" presStyleIdx="9" presStyleCnt="15">
        <dgm:presLayoutVars>
          <dgm:chPref val="3"/>
        </dgm:presLayoutVars>
      </dgm:prSet>
      <dgm:spPr/>
      <dgm:t>
        <a:bodyPr/>
        <a:lstStyle/>
        <a:p>
          <a:endParaRPr lang="en-US"/>
        </a:p>
      </dgm:t>
    </dgm:pt>
    <dgm:pt modelId="{2C09E4C1-1667-4242-A053-A5A9F29EC45A}" type="pres">
      <dgm:prSet presAssocID="{29CD036D-24D3-014E-8B2A-50AC3AE51AE8}" presName="hierChild4" presStyleCnt="0"/>
      <dgm:spPr/>
    </dgm:pt>
    <dgm:pt modelId="{6036C042-F1A0-2E4F-B9BA-66C7B03AF044}" type="pres">
      <dgm:prSet presAssocID="{33617A7B-4717-DB49-81FA-6AD38D0DCC7D}" presName="Name23" presStyleLbl="parChTrans1D4" presStyleIdx="4" presStyleCnt="7"/>
      <dgm:spPr/>
      <dgm:t>
        <a:bodyPr/>
        <a:lstStyle/>
        <a:p>
          <a:endParaRPr lang="en-US"/>
        </a:p>
      </dgm:t>
    </dgm:pt>
    <dgm:pt modelId="{C618B192-BFD1-694B-A08D-15D7EF134F8B}" type="pres">
      <dgm:prSet presAssocID="{D675EC43-5A4D-914B-A30C-D04409063EF6}" presName="hierRoot4" presStyleCnt="0"/>
      <dgm:spPr/>
    </dgm:pt>
    <dgm:pt modelId="{B60C5517-619D-CE4C-BB29-DBBCED58EC2A}" type="pres">
      <dgm:prSet presAssocID="{D675EC43-5A4D-914B-A30C-D04409063EF6}" presName="composite4" presStyleCnt="0"/>
      <dgm:spPr/>
    </dgm:pt>
    <dgm:pt modelId="{54F7AA62-D673-3A42-ABF8-65A03D907258}" type="pres">
      <dgm:prSet presAssocID="{D675EC43-5A4D-914B-A30C-D04409063EF6}" presName="image4" presStyleLbl="node4" presStyleIdx="4" presStyleCnt="7"/>
      <dgm:spPr/>
    </dgm:pt>
    <dgm:pt modelId="{C709D8E0-6EB2-2C45-B646-33A4592C4536}" type="pres">
      <dgm:prSet presAssocID="{D675EC43-5A4D-914B-A30C-D04409063EF6}" presName="text4" presStyleLbl="revTx" presStyleIdx="10" presStyleCnt="15">
        <dgm:presLayoutVars>
          <dgm:chPref val="3"/>
        </dgm:presLayoutVars>
      </dgm:prSet>
      <dgm:spPr/>
      <dgm:t>
        <a:bodyPr/>
        <a:lstStyle/>
        <a:p>
          <a:endParaRPr lang="en-US"/>
        </a:p>
      </dgm:t>
    </dgm:pt>
    <dgm:pt modelId="{48BCB7B0-63B9-664E-B5DD-0228170B0830}" type="pres">
      <dgm:prSet presAssocID="{D675EC43-5A4D-914B-A30C-D04409063EF6}" presName="hierChild5" presStyleCnt="0"/>
      <dgm:spPr/>
    </dgm:pt>
    <dgm:pt modelId="{A2743AFD-6CFD-584B-8294-0D0CBD1DBE2D}" type="pres">
      <dgm:prSet presAssocID="{CEF51829-3E32-4741-8E93-8007C537E4DE}" presName="Name23" presStyleLbl="parChTrans1D4" presStyleIdx="5" presStyleCnt="7"/>
      <dgm:spPr/>
      <dgm:t>
        <a:bodyPr/>
        <a:lstStyle/>
        <a:p>
          <a:endParaRPr lang="en-US"/>
        </a:p>
      </dgm:t>
    </dgm:pt>
    <dgm:pt modelId="{8E38F219-AF98-1B47-AC08-6CB40B40B7FE}" type="pres">
      <dgm:prSet presAssocID="{BFB2A7B8-6690-484A-ACEB-5D8ABA825D4C}" presName="hierRoot4" presStyleCnt="0"/>
      <dgm:spPr/>
    </dgm:pt>
    <dgm:pt modelId="{A8096E07-471B-C445-8FB8-5B55A7C2C342}" type="pres">
      <dgm:prSet presAssocID="{BFB2A7B8-6690-484A-ACEB-5D8ABA825D4C}" presName="composite4" presStyleCnt="0"/>
      <dgm:spPr/>
    </dgm:pt>
    <dgm:pt modelId="{357E97B8-8DF3-F54C-9716-130F6C946A42}" type="pres">
      <dgm:prSet presAssocID="{BFB2A7B8-6690-484A-ACEB-5D8ABA825D4C}" presName="image4" presStyleLbl="node4" presStyleIdx="5" presStyleCnt="7"/>
      <dgm:spPr/>
    </dgm:pt>
    <dgm:pt modelId="{6702B1DD-CFA6-8044-AA1E-D9DAD03712E3}" type="pres">
      <dgm:prSet presAssocID="{BFB2A7B8-6690-484A-ACEB-5D8ABA825D4C}" presName="text4" presStyleLbl="revTx" presStyleIdx="11" presStyleCnt="15">
        <dgm:presLayoutVars>
          <dgm:chPref val="3"/>
        </dgm:presLayoutVars>
      </dgm:prSet>
      <dgm:spPr/>
      <dgm:t>
        <a:bodyPr/>
        <a:lstStyle/>
        <a:p>
          <a:endParaRPr lang="en-US"/>
        </a:p>
      </dgm:t>
    </dgm:pt>
    <dgm:pt modelId="{0369F17B-C68A-1542-BFB1-04D32590D463}" type="pres">
      <dgm:prSet presAssocID="{BFB2A7B8-6690-484A-ACEB-5D8ABA825D4C}" presName="hierChild5" presStyleCnt="0"/>
      <dgm:spPr/>
    </dgm:pt>
    <dgm:pt modelId="{13B1CDD6-6F06-8A40-9208-39146434F028}" type="pres">
      <dgm:prSet presAssocID="{F673B5A6-5C3B-C34E-B969-8E907204B540}" presName="Name23" presStyleLbl="parChTrans1D4" presStyleIdx="6" presStyleCnt="7"/>
      <dgm:spPr/>
      <dgm:t>
        <a:bodyPr/>
        <a:lstStyle/>
        <a:p>
          <a:endParaRPr lang="en-US"/>
        </a:p>
      </dgm:t>
    </dgm:pt>
    <dgm:pt modelId="{7AE8293A-6B55-134A-93BD-EC8CEDBE744F}" type="pres">
      <dgm:prSet presAssocID="{233D01F3-0043-AD40-A31A-9DD5CF7C8EC0}" presName="hierRoot4" presStyleCnt="0"/>
      <dgm:spPr/>
    </dgm:pt>
    <dgm:pt modelId="{01B9DCD9-84EF-CA47-BE06-90C27CD53458}" type="pres">
      <dgm:prSet presAssocID="{233D01F3-0043-AD40-A31A-9DD5CF7C8EC0}" presName="composite4" presStyleCnt="0"/>
      <dgm:spPr/>
    </dgm:pt>
    <dgm:pt modelId="{40653A47-DBF9-BC45-8778-8B8AE3DC9ABB}" type="pres">
      <dgm:prSet presAssocID="{233D01F3-0043-AD40-A31A-9DD5CF7C8EC0}" presName="image4" presStyleLbl="node4" presStyleIdx="6" presStyleCnt="7"/>
      <dgm:spPr/>
    </dgm:pt>
    <dgm:pt modelId="{25492BBF-60F1-A247-8674-7B92D193110C}" type="pres">
      <dgm:prSet presAssocID="{233D01F3-0043-AD40-A31A-9DD5CF7C8EC0}" presName="text4" presStyleLbl="revTx" presStyleIdx="12" presStyleCnt="15">
        <dgm:presLayoutVars>
          <dgm:chPref val="3"/>
        </dgm:presLayoutVars>
      </dgm:prSet>
      <dgm:spPr/>
      <dgm:t>
        <a:bodyPr/>
        <a:lstStyle/>
        <a:p>
          <a:endParaRPr lang="en-US"/>
        </a:p>
      </dgm:t>
    </dgm:pt>
    <dgm:pt modelId="{857558CE-8BE8-B04D-956B-F8FC61A1639D}" type="pres">
      <dgm:prSet presAssocID="{233D01F3-0043-AD40-A31A-9DD5CF7C8EC0}" presName="hierChild5" presStyleCnt="0"/>
      <dgm:spPr/>
    </dgm:pt>
    <dgm:pt modelId="{F621B2F3-4AD8-B944-89AE-6442E1A73875}" type="pres">
      <dgm:prSet presAssocID="{EB0C1635-66C8-D94B-9235-454EB3AEACCE}" presName="Name17" presStyleLbl="parChTrans1D3" presStyleIdx="3" presStyleCnt="5"/>
      <dgm:spPr/>
      <dgm:t>
        <a:bodyPr/>
        <a:lstStyle/>
        <a:p>
          <a:endParaRPr lang="en-US"/>
        </a:p>
      </dgm:t>
    </dgm:pt>
    <dgm:pt modelId="{456C78D9-571D-5441-BE18-155D1C3E21C4}" type="pres">
      <dgm:prSet presAssocID="{A07DA5E5-80DD-7641-AF88-044788B5128F}" presName="hierRoot3" presStyleCnt="0"/>
      <dgm:spPr/>
    </dgm:pt>
    <dgm:pt modelId="{D729FD5B-2458-0048-AC83-5406C462E3F7}" type="pres">
      <dgm:prSet presAssocID="{A07DA5E5-80DD-7641-AF88-044788B5128F}" presName="composite3" presStyleCnt="0"/>
      <dgm:spPr/>
    </dgm:pt>
    <dgm:pt modelId="{210953D8-1558-074C-BAA9-BF20BA2CDD15}" type="pres">
      <dgm:prSet presAssocID="{A07DA5E5-80DD-7641-AF88-044788B5128F}" presName="image3" presStyleLbl="node3" presStyleIdx="3" presStyleCnt="5"/>
      <dgm:spPr/>
    </dgm:pt>
    <dgm:pt modelId="{5A4EC523-C80C-174E-8AAD-6917E4885870}" type="pres">
      <dgm:prSet presAssocID="{A07DA5E5-80DD-7641-AF88-044788B5128F}" presName="text3" presStyleLbl="revTx" presStyleIdx="13" presStyleCnt="15">
        <dgm:presLayoutVars>
          <dgm:chPref val="3"/>
        </dgm:presLayoutVars>
      </dgm:prSet>
      <dgm:spPr/>
      <dgm:t>
        <a:bodyPr/>
        <a:lstStyle/>
        <a:p>
          <a:endParaRPr lang="en-US"/>
        </a:p>
      </dgm:t>
    </dgm:pt>
    <dgm:pt modelId="{88C38538-8477-BB44-814C-207FFC6A7180}" type="pres">
      <dgm:prSet presAssocID="{A07DA5E5-80DD-7641-AF88-044788B5128F}" presName="hierChild4" presStyleCnt="0"/>
      <dgm:spPr/>
    </dgm:pt>
    <dgm:pt modelId="{7EEB26E5-F253-ED44-8590-D63F04F92B6F}" type="pres">
      <dgm:prSet presAssocID="{1FFB21FC-DB46-AA42-AB4B-D54B090D7596}" presName="Name17" presStyleLbl="parChTrans1D3" presStyleIdx="4" presStyleCnt="5"/>
      <dgm:spPr/>
      <dgm:t>
        <a:bodyPr/>
        <a:lstStyle/>
        <a:p>
          <a:endParaRPr lang="en-US"/>
        </a:p>
      </dgm:t>
    </dgm:pt>
    <dgm:pt modelId="{58FDBF5C-F0D9-3942-9EF7-4F45906ED329}" type="pres">
      <dgm:prSet presAssocID="{9E92F7D2-5519-1747-B308-5A84DB4D3A29}" presName="hierRoot3" presStyleCnt="0"/>
      <dgm:spPr/>
    </dgm:pt>
    <dgm:pt modelId="{A26C75AB-36B9-C24C-95EF-B77430C0352D}" type="pres">
      <dgm:prSet presAssocID="{9E92F7D2-5519-1747-B308-5A84DB4D3A29}" presName="composite3" presStyleCnt="0"/>
      <dgm:spPr/>
    </dgm:pt>
    <dgm:pt modelId="{5949365E-1FF7-AC48-9191-FEDF6F25588B}" type="pres">
      <dgm:prSet presAssocID="{9E92F7D2-5519-1747-B308-5A84DB4D3A29}" presName="image3" presStyleLbl="node3" presStyleIdx="4" presStyleCnt="5"/>
      <dgm:spPr/>
    </dgm:pt>
    <dgm:pt modelId="{0DADC27E-26A9-AC4F-99E3-7DCE28CB27E2}" type="pres">
      <dgm:prSet presAssocID="{9E92F7D2-5519-1747-B308-5A84DB4D3A29}" presName="text3" presStyleLbl="revTx" presStyleIdx="14" presStyleCnt="15">
        <dgm:presLayoutVars>
          <dgm:chPref val="3"/>
        </dgm:presLayoutVars>
      </dgm:prSet>
      <dgm:spPr/>
      <dgm:t>
        <a:bodyPr/>
        <a:lstStyle/>
        <a:p>
          <a:endParaRPr lang="en-US"/>
        </a:p>
      </dgm:t>
    </dgm:pt>
    <dgm:pt modelId="{D9DD03CE-D43A-464C-B348-52C4972D3812}" type="pres">
      <dgm:prSet presAssocID="{9E92F7D2-5519-1747-B308-5A84DB4D3A29}" presName="hierChild4" presStyleCnt="0"/>
      <dgm:spPr/>
    </dgm:pt>
  </dgm:ptLst>
  <dgm:cxnLst>
    <dgm:cxn modelId="{D1C6F9EF-7629-8B4E-B6B7-A317B1B10620}" type="presOf" srcId="{29CD036D-24D3-014E-8B2A-50AC3AE51AE8}" destId="{EF3E72BE-3A8F-9440-90E3-1F4DCC4B66B1}" srcOrd="0" destOrd="0" presId="urn:microsoft.com/office/officeart/2009/layout/CirclePictureHierarchy"/>
    <dgm:cxn modelId="{097DA6DF-4C0D-CC4B-B039-C403062C8001}" type="presOf" srcId="{A07DA5E5-80DD-7641-AF88-044788B5128F}" destId="{5A4EC523-C80C-174E-8AAD-6917E4885870}" srcOrd="0" destOrd="0" presId="urn:microsoft.com/office/officeart/2009/layout/CirclePictureHierarchy"/>
    <dgm:cxn modelId="{B36AFB20-D6D5-AF46-B0E9-05FE1685C04F}" srcId="{2E8A5109-A496-DC47-A189-1A189BBA3CC6}" destId="{11806070-81CF-584B-87C3-1CC3F7B52BBE}" srcOrd="0" destOrd="0" parTransId="{B7158E10-EC68-E543-8D6C-B3A511D97E96}" sibTransId="{29C1EAB7-4422-3B49-ADD7-83E3B88CD1AF}"/>
    <dgm:cxn modelId="{7F99BF60-00D0-C347-A084-AB3A63025ED1}" srcId="{2E8A5109-A496-DC47-A189-1A189BBA3CC6}" destId="{61DAA4BA-D0B5-0D4D-AD40-A86A0E9EF883}" srcOrd="1" destOrd="0" parTransId="{9200C786-0911-3D4F-9664-ECD496491CBA}" sibTransId="{4DF4CB4C-4F1F-6549-B0CE-D4FA3B31BCC4}"/>
    <dgm:cxn modelId="{6C9F135A-D614-E34D-8CBD-8F9C737C41B9}" srcId="{0B0E2722-7751-1C4A-BB10-39D18D86E97E}" destId="{29CD036D-24D3-014E-8B2A-50AC3AE51AE8}" srcOrd="0" destOrd="0" parTransId="{1F13BA75-7B74-D74E-88EF-55B1CCFAD570}" sibTransId="{9576D075-C57E-4448-9738-AF4E77EEC338}"/>
    <dgm:cxn modelId="{537FCA54-C56B-9046-8266-AEAFB76EA6F3}" type="presOf" srcId="{EB0C1635-66C8-D94B-9235-454EB3AEACCE}" destId="{F621B2F3-4AD8-B944-89AE-6442E1A73875}" srcOrd="0" destOrd="0" presId="urn:microsoft.com/office/officeart/2009/layout/CirclePictureHierarchy"/>
    <dgm:cxn modelId="{2310EC16-D8EF-F549-8498-1F180BC72AA6}" srcId="{29CD036D-24D3-014E-8B2A-50AC3AE51AE8}" destId="{BFB2A7B8-6690-484A-ACEB-5D8ABA825D4C}" srcOrd="1" destOrd="0" parTransId="{CEF51829-3E32-4741-8E93-8007C537E4DE}" sibTransId="{E39A0DBB-1783-0D48-AD2A-08D320F2B3F3}"/>
    <dgm:cxn modelId="{2B00A307-6713-9F45-A375-437407FADB0C}" type="presOf" srcId="{1FFB21FC-DB46-AA42-AB4B-D54B090D7596}" destId="{7EEB26E5-F253-ED44-8590-D63F04F92B6F}" srcOrd="0" destOrd="0" presId="urn:microsoft.com/office/officeart/2009/layout/CirclePictureHierarchy"/>
    <dgm:cxn modelId="{F4E50A86-DD50-D945-BD93-E2B799FBEBD3}" srcId="{4AA47966-81E6-2346-BBAD-7404B814F476}" destId="{7BE48214-BF76-804B-A910-95F734B4C17C}" srcOrd="1" destOrd="0" parTransId="{19F90029-85BB-6842-9CFD-7B69CE06959E}" sibTransId="{D47A16B8-D5F5-8749-855D-53FA4B144E29}"/>
    <dgm:cxn modelId="{C1F0BB60-CF28-3A4F-BDD6-DB1DC80243BE}" srcId="{29CD036D-24D3-014E-8B2A-50AC3AE51AE8}" destId="{D675EC43-5A4D-914B-A30C-D04409063EF6}" srcOrd="0" destOrd="0" parTransId="{33617A7B-4717-DB49-81FA-6AD38D0DCC7D}" sibTransId="{3CE346E9-240C-244D-9BBB-46F0A9219F36}"/>
    <dgm:cxn modelId="{5C6ED738-94C8-074D-8E7F-13AC39C817F6}" type="presOf" srcId="{2FB2747E-6CED-3D40-A513-B9222AC1C7C0}" destId="{C6BEF316-F6A6-B144-973D-793FB809B3EA}" srcOrd="0" destOrd="0" presId="urn:microsoft.com/office/officeart/2009/layout/CirclePictureHierarchy"/>
    <dgm:cxn modelId="{B9398866-852A-2E44-B4BC-A3B41E92E465}" type="presOf" srcId="{9200C786-0911-3D4F-9664-ECD496491CBA}" destId="{4B8996D2-76F3-AF43-B6A0-720DB3041175}" srcOrd="0" destOrd="0" presId="urn:microsoft.com/office/officeart/2009/layout/CirclePictureHierarchy"/>
    <dgm:cxn modelId="{CEE7A04A-4B91-8848-AE23-8786346003D9}" type="presOf" srcId="{0B0E2722-7751-1C4A-BB10-39D18D86E97E}" destId="{10D33369-742F-2B4F-BB5A-234B9A2283DA}" srcOrd="0" destOrd="0" presId="urn:microsoft.com/office/officeart/2009/layout/CirclePictureHierarchy"/>
    <dgm:cxn modelId="{47A0B0A4-C2E3-5C4F-801D-3471D77BD384}" type="presOf" srcId="{4E88FCDC-C18D-B14D-A919-E1CC59A1C3CC}" destId="{64484B48-B3B9-C74A-8150-32E1C891636C}" srcOrd="0" destOrd="0" presId="urn:microsoft.com/office/officeart/2009/layout/CirclePictureHierarchy"/>
    <dgm:cxn modelId="{0EA712B0-9AC9-4C45-A8C5-87C807F7EC5A}" type="presOf" srcId="{C18EABB6-640F-1248-8D7A-314C1684A250}" destId="{A4255A96-3347-2147-AE0F-3B6F53780E1D}" srcOrd="0" destOrd="0" presId="urn:microsoft.com/office/officeart/2009/layout/CirclePictureHierarchy"/>
    <dgm:cxn modelId="{B2544B57-16DE-B94B-B74D-C038FE3F48CE}" srcId="{A18FE731-CD7E-1146-AD60-CF08A9CF2730}" destId="{4BFD3C3A-733B-9E45-8C7D-7D80D5E30F3C}" srcOrd="0" destOrd="0" parTransId="{C18EABB6-640F-1248-8D7A-314C1684A250}" sibTransId="{4E0E5391-A3D7-F542-A76D-E17DDA44BFA7}"/>
    <dgm:cxn modelId="{23B38875-DF10-E840-B2F4-05D05D8399FA}" type="presOf" srcId="{A18FE731-CD7E-1146-AD60-CF08A9CF2730}" destId="{221B7744-3CD4-F447-9BC0-E6EB802B1EB8}" srcOrd="0" destOrd="0" presId="urn:microsoft.com/office/officeart/2009/layout/CirclePictureHierarchy"/>
    <dgm:cxn modelId="{3A4C0785-750A-0D45-8D81-1E5C5F9D1355}" type="presOf" srcId="{4BFD3C3A-733B-9E45-8C7D-7D80D5E30F3C}" destId="{1F1D795F-97C1-7347-AF04-E3CE5AAD9867}" srcOrd="0" destOrd="0" presId="urn:microsoft.com/office/officeart/2009/layout/CirclePictureHierarchy"/>
    <dgm:cxn modelId="{C0CA1AF8-879B-CF48-BA29-3DC1F44F7572}" type="presOf" srcId="{10F6FC39-98EC-1F4A-8BE9-080E2E6DA1F6}" destId="{CC82A061-545E-B54C-8C4A-C1B0F524716D}" srcOrd="0" destOrd="0" presId="urn:microsoft.com/office/officeart/2009/layout/CirclePictureHierarchy"/>
    <dgm:cxn modelId="{2DAC6373-76A6-9241-86B4-C42BF88CAC86}" type="presOf" srcId="{4AA47966-81E6-2346-BBAD-7404B814F476}" destId="{3F67380D-8D47-2447-8D55-103587A18CF4}" srcOrd="0" destOrd="0" presId="urn:microsoft.com/office/officeart/2009/layout/CirclePictureHierarchy"/>
    <dgm:cxn modelId="{F892FC3D-7B90-1E4D-9257-446748C33189}" type="presOf" srcId="{D40BD808-2DAB-6D48-A716-E0916E656E82}" destId="{F2F40794-327F-E74D-AC4C-17763EA5789C}" srcOrd="0" destOrd="0" presId="urn:microsoft.com/office/officeart/2009/layout/CirclePictureHierarchy"/>
    <dgm:cxn modelId="{AED5A041-6E5C-F048-9A43-B7EF01E004DD}" srcId="{0B0E2722-7751-1C4A-BB10-39D18D86E97E}" destId="{A07DA5E5-80DD-7641-AF88-044788B5128F}" srcOrd="1" destOrd="0" parTransId="{EB0C1635-66C8-D94B-9235-454EB3AEACCE}" sibTransId="{10D2B642-A7E8-B843-A33E-F3C330CCEFB2}"/>
    <dgm:cxn modelId="{0EEAF1CF-A2DC-CA48-BE10-6F744931AED5}" srcId="{0B0E2722-7751-1C4A-BB10-39D18D86E97E}" destId="{9E92F7D2-5519-1747-B308-5A84DB4D3A29}" srcOrd="2" destOrd="0" parTransId="{1FFB21FC-DB46-AA42-AB4B-D54B090D7596}" sibTransId="{2BBEFAC1-6F8F-2346-8F63-09B2353DEBFC}"/>
    <dgm:cxn modelId="{B970D983-A845-B642-AAB3-E7CD507FFABA}" type="presOf" srcId="{33617A7B-4717-DB49-81FA-6AD38D0DCC7D}" destId="{6036C042-F1A0-2E4F-B9BA-66C7B03AF044}" srcOrd="0" destOrd="0" presId="urn:microsoft.com/office/officeart/2009/layout/CirclePictureHierarchy"/>
    <dgm:cxn modelId="{76468892-2CB0-504D-9575-32E7AAB6A3C3}" srcId="{29CD036D-24D3-014E-8B2A-50AC3AE51AE8}" destId="{233D01F3-0043-AD40-A31A-9DD5CF7C8EC0}" srcOrd="2" destOrd="0" parTransId="{F673B5A6-5C3B-C34E-B969-8E907204B540}" sibTransId="{1079A5AA-784D-3E44-BE1B-BBE18A6EF718}"/>
    <dgm:cxn modelId="{BA283A05-D5F5-0A4E-844D-E5C96E8A88AA}" type="presOf" srcId="{CEF51829-3E32-4741-8E93-8007C537E4DE}" destId="{A2743AFD-6CFD-584B-8294-0D0CBD1DBE2D}" srcOrd="0" destOrd="0" presId="urn:microsoft.com/office/officeart/2009/layout/CirclePictureHierarchy"/>
    <dgm:cxn modelId="{93BD78B4-6C8C-324D-8705-9B6BD709DFE7}" type="presOf" srcId="{1F13BA75-7B74-D74E-88EF-55B1CCFAD570}" destId="{312F21D4-4AA9-0E41-A15C-DC50741779BF}" srcOrd="0" destOrd="0" presId="urn:microsoft.com/office/officeart/2009/layout/CirclePictureHierarchy"/>
    <dgm:cxn modelId="{227D64A8-D81E-E043-B562-550344FB0B05}" srcId="{4BFD3C3A-733B-9E45-8C7D-7D80D5E30F3C}" destId="{2E8A5109-A496-DC47-A189-1A189BBA3CC6}" srcOrd="0" destOrd="0" parTransId="{FD02B737-5D13-494D-9A35-2B1283CC8DA1}" sibTransId="{11ADC211-3A2D-AC49-BB4D-FD1F6A39D660}"/>
    <dgm:cxn modelId="{C43811DD-A66C-EE44-A8E2-A470B812E628}" type="presOf" srcId="{7BE48214-BF76-804B-A910-95F734B4C17C}" destId="{181F77B0-2293-9B48-A062-0BC075C7C4FA}" srcOrd="0" destOrd="0" presId="urn:microsoft.com/office/officeart/2009/layout/CirclePictureHierarchy"/>
    <dgm:cxn modelId="{D8864545-E2F5-344F-9C37-B7BBC8366E55}" srcId="{10F6FC39-98EC-1F4A-8BE9-080E2E6DA1F6}" destId="{A18FE731-CD7E-1146-AD60-CF08A9CF2730}" srcOrd="0" destOrd="0" parTransId="{31D04CFC-DBE0-1C46-8993-ADC4F316D008}" sibTransId="{A7EAC08A-B37D-E644-8BB2-C8C7BCA36426}"/>
    <dgm:cxn modelId="{8653FDC2-528D-8E4D-B497-EF56A522A306}" type="presOf" srcId="{11806070-81CF-584B-87C3-1CC3F7B52BBE}" destId="{C689E0B2-1787-CE4C-949E-79B255723E1A}" srcOrd="0" destOrd="0" presId="urn:microsoft.com/office/officeart/2009/layout/CirclePictureHierarchy"/>
    <dgm:cxn modelId="{E8937610-42D9-304D-96A0-CE2EE8DC0182}" type="presOf" srcId="{B7158E10-EC68-E543-8D6C-B3A511D97E96}" destId="{B1C33930-90FE-6F47-85F6-D68448A61197}" srcOrd="0" destOrd="0" presId="urn:microsoft.com/office/officeart/2009/layout/CirclePictureHierarchy"/>
    <dgm:cxn modelId="{1B1C8C4A-735C-3F43-A671-2572965BA338}" type="presOf" srcId="{A0D9A08E-B76B-E54A-BCBF-C91CA2109963}" destId="{D86B6511-0F89-C343-9114-66A43B2535F7}" srcOrd="0" destOrd="0" presId="urn:microsoft.com/office/officeart/2009/layout/CirclePictureHierarchy"/>
    <dgm:cxn modelId="{38D28302-1DDD-6E47-8F78-F25804DDA8B0}" type="presOf" srcId="{9E92F7D2-5519-1747-B308-5A84DB4D3A29}" destId="{0DADC27E-26A9-AC4F-99E3-7DCE28CB27E2}" srcOrd="0" destOrd="0" presId="urn:microsoft.com/office/officeart/2009/layout/CirclePictureHierarchy"/>
    <dgm:cxn modelId="{D65E6E40-FB2C-B644-9F89-A2735E9DD275}" srcId="{4AA47966-81E6-2346-BBAD-7404B814F476}" destId="{D40BD808-2DAB-6D48-A716-E0916E656E82}" srcOrd="0" destOrd="0" parTransId="{A0D9A08E-B76B-E54A-BCBF-C91CA2109963}" sibTransId="{7ADEC14F-1936-E244-9BF7-3B9B093FDFE4}"/>
    <dgm:cxn modelId="{C3B0CCD9-C27C-0045-98B4-5F45B3C9272D}" type="presOf" srcId="{FD02B737-5D13-494D-9A35-2B1283CC8DA1}" destId="{68ED6E6F-F44A-4047-B1DF-5B4DF7C8CB0F}" srcOrd="0" destOrd="0" presId="urn:microsoft.com/office/officeart/2009/layout/CirclePictureHierarchy"/>
    <dgm:cxn modelId="{3C148E39-706D-8045-8CBD-DF3301D0311B}" srcId="{A18FE731-CD7E-1146-AD60-CF08A9CF2730}" destId="{0B0E2722-7751-1C4A-BB10-39D18D86E97E}" srcOrd="1" destOrd="0" parTransId="{4E88FCDC-C18D-B14D-A919-E1CC59A1C3CC}" sibTransId="{9C5B3748-6D66-4C4E-BC90-2D31DE7717D7}"/>
    <dgm:cxn modelId="{7DEC44EE-8B16-CE4D-AA3E-D85D7074E9AE}" type="presOf" srcId="{233D01F3-0043-AD40-A31A-9DD5CF7C8EC0}" destId="{25492BBF-60F1-A247-8674-7B92D193110C}" srcOrd="0" destOrd="0" presId="urn:microsoft.com/office/officeart/2009/layout/CirclePictureHierarchy"/>
    <dgm:cxn modelId="{2EB044C4-2BE6-D34D-83BE-86DB7C3D222C}" type="presOf" srcId="{F673B5A6-5C3B-C34E-B969-8E907204B540}" destId="{13B1CDD6-6F06-8A40-9208-39146434F028}" srcOrd="0" destOrd="0" presId="urn:microsoft.com/office/officeart/2009/layout/CirclePictureHierarchy"/>
    <dgm:cxn modelId="{6369B7F2-530A-8746-B9D3-10F2766834A9}" type="presOf" srcId="{19F90029-85BB-6842-9CFD-7B69CE06959E}" destId="{9F904865-2835-D44A-9F1F-69F491CA8D6B}" srcOrd="0" destOrd="0" presId="urn:microsoft.com/office/officeart/2009/layout/CirclePictureHierarchy"/>
    <dgm:cxn modelId="{49B85F8A-964E-994C-97B0-FA376E728C9A}" srcId="{4BFD3C3A-733B-9E45-8C7D-7D80D5E30F3C}" destId="{4AA47966-81E6-2346-BBAD-7404B814F476}" srcOrd="1" destOrd="0" parTransId="{2FB2747E-6CED-3D40-A513-B9222AC1C7C0}" sibTransId="{730644F4-1930-FE45-B855-DF8C6AEC359A}"/>
    <dgm:cxn modelId="{3DA24758-CD02-3440-BD3A-855399F0940D}" type="presOf" srcId="{2E8A5109-A496-DC47-A189-1A189BBA3CC6}" destId="{4583C61B-1161-A542-B571-454F027E2DF6}" srcOrd="0" destOrd="0" presId="urn:microsoft.com/office/officeart/2009/layout/CirclePictureHierarchy"/>
    <dgm:cxn modelId="{97FCBA2A-EED4-DB42-BDB0-E99F51217CBA}" type="presOf" srcId="{D675EC43-5A4D-914B-A30C-D04409063EF6}" destId="{C709D8E0-6EB2-2C45-B646-33A4592C4536}" srcOrd="0" destOrd="0" presId="urn:microsoft.com/office/officeart/2009/layout/CirclePictureHierarchy"/>
    <dgm:cxn modelId="{E6E7F438-8020-B84C-AD19-901E77141B7D}" type="presOf" srcId="{BFB2A7B8-6690-484A-ACEB-5D8ABA825D4C}" destId="{6702B1DD-CFA6-8044-AA1E-D9DAD03712E3}" srcOrd="0" destOrd="0" presId="urn:microsoft.com/office/officeart/2009/layout/CirclePictureHierarchy"/>
    <dgm:cxn modelId="{EC1AB007-0F6E-2F45-8087-540FFABBA193}" type="presOf" srcId="{61DAA4BA-D0B5-0D4D-AD40-A86A0E9EF883}" destId="{381219AE-5178-324C-A922-1F2F3D572FB5}" srcOrd="0" destOrd="0" presId="urn:microsoft.com/office/officeart/2009/layout/CirclePictureHierarchy"/>
    <dgm:cxn modelId="{655DC95A-6195-AB45-9C50-2ABB36B5BC36}" type="presParOf" srcId="{CC82A061-545E-B54C-8C4A-C1B0F524716D}" destId="{8859B4E6-D627-E944-B9AF-821A08D15F9D}" srcOrd="0" destOrd="0" presId="urn:microsoft.com/office/officeart/2009/layout/CirclePictureHierarchy"/>
    <dgm:cxn modelId="{48FF67E7-137D-034A-B371-200A1EB60B11}" type="presParOf" srcId="{8859B4E6-D627-E944-B9AF-821A08D15F9D}" destId="{98C70BA6-9516-8A4A-B2AB-CA3D62E4DB5B}" srcOrd="0" destOrd="0" presId="urn:microsoft.com/office/officeart/2009/layout/CirclePictureHierarchy"/>
    <dgm:cxn modelId="{46642DDA-8F52-0244-A4A4-8FF6841B4863}" type="presParOf" srcId="{98C70BA6-9516-8A4A-B2AB-CA3D62E4DB5B}" destId="{95DF6A74-5EB3-6547-B650-9BEB27181DC8}" srcOrd="0" destOrd="0" presId="urn:microsoft.com/office/officeart/2009/layout/CirclePictureHierarchy"/>
    <dgm:cxn modelId="{915859C4-21C1-4B46-AE8B-6C9D2B06CF70}" type="presParOf" srcId="{98C70BA6-9516-8A4A-B2AB-CA3D62E4DB5B}" destId="{221B7744-3CD4-F447-9BC0-E6EB802B1EB8}" srcOrd="1" destOrd="0" presId="urn:microsoft.com/office/officeart/2009/layout/CirclePictureHierarchy"/>
    <dgm:cxn modelId="{B3C913C9-2987-F34A-85C3-BB0A10CF9BA9}" type="presParOf" srcId="{8859B4E6-D627-E944-B9AF-821A08D15F9D}" destId="{6CC47C12-CE88-304C-8E60-52441E9F3227}" srcOrd="1" destOrd="0" presId="urn:microsoft.com/office/officeart/2009/layout/CirclePictureHierarchy"/>
    <dgm:cxn modelId="{FDCA851C-34AA-E041-A825-0B8E07ECDAD1}" type="presParOf" srcId="{6CC47C12-CE88-304C-8E60-52441E9F3227}" destId="{A4255A96-3347-2147-AE0F-3B6F53780E1D}" srcOrd="0" destOrd="0" presId="urn:microsoft.com/office/officeart/2009/layout/CirclePictureHierarchy"/>
    <dgm:cxn modelId="{703CE072-BE17-DD49-89B8-E0BC853D7C07}" type="presParOf" srcId="{6CC47C12-CE88-304C-8E60-52441E9F3227}" destId="{4B692A33-3DD5-A845-8F26-8DBA3BA696F9}" srcOrd="1" destOrd="0" presId="urn:microsoft.com/office/officeart/2009/layout/CirclePictureHierarchy"/>
    <dgm:cxn modelId="{98EA19C7-07AB-F049-8203-40F60031EA73}" type="presParOf" srcId="{4B692A33-3DD5-A845-8F26-8DBA3BA696F9}" destId="{2493BE36-9B8D-B74D-8C2A-2B74F9F78715}" srcOrd="0" destOrd="0" presId="urn:microsoft.com/office/officeart/2009/layout/CirclePictureHierarchy"/>
    <dgm:cxn modelId="{395EDD2C-7AC0-C148-8F1E-47C87E01A7C0}" type="presParOf" srcId="{2493BE36-9B8D-B74D-8C2A-2B74F9F78715}" destId="{AE4297CE-6707-1A43-AAC2-8DFCC4D9AA76}" srcOrd="0" destOrd="0" presId="urn:microsoft.com/office/officeart/2009/layout/CirclePictureHierarchy"/>
    <dgm:cxn modelId="{E440EC7F-61F7-8E49-8AA2-3224B1D88637}" type="presParOf" srcId="{2493BE36-9B8D-B74D-8C2A-2B74F9F78715}" destId="{1F1D795F-97C1-7347-AF04-E3CE5AAD9867}" srcOrd="1" destOrd="0" presId="urn:microsoft.com/office/officeart/2009/layout/CirclePictureHierarchy"/>
    <dgm:cxn modelId="{897478F5-E82C-3E47-AF22-92800E96EB20}" type="presParOf" srcId="{4B692A33-3DD5-A845-8F26-8DBA3BA696F9}" destId="{2B43D372-175D-9348-AC29-6CC70D42EE90}" srcOrd="1" destOrd="0" presId="urn:microsoft.com/office/officeart/2009/layout/CirclePictureHierarchy"/>
    <dgm:cxn modelId="{E97185F9-2E94-1E45-BB6E-877734409051}" type="presParOf" srcId="{2B43D372-175D-9348-AC29-6CC70D42EE90}" destId="{68ED6E6F-F44A-4047-B1DF-5B4DF7C8CB0F}" srcOrd="0" destOrd="0" presId="urn:microsoft.com/office/officeart/2009/layout/CirclePictureHierarchy"/>
    <dgm:cxn modelId="{0BEA32E7-CF98-154F-A721-DE993F9599A8}" type="presParOf" srcId="{2B43D372-175D-9348-AC29-6CC70D42EE90}" destId="{671A8088-0E29-2E4D-95B0-074495A9DA6F}" srcOrd="1" destOrd="0" presId="urn:microsoft.com/office/officeart/2009/layout/CirclePictureHierarchy"/>
    <dgm:cxn modelId="{C6E47298-72CE-4B40-A93A-6A8CF75A8D6D}" type="presParOf" srcId="{671A8088-0E29-2E4D-95B0-074495A9DA6F}" destId="{2A8D08E1-DDBB-3543-AEA6-4688C95DE760}" srcOrd="0" destOrd="0" presId="urn:microsoft.com/office/officeart/2009/layout/CirclePictureHierarchy"/>
    <dgm:cxn modelId="{6EBAEB97-443A-1243-B746-394B5996F284}" type="presParOf" srcId="{2A8D08E1-DDBB-3543-AEA6-4688C95DE760}" destId="{A633D229-6C97-F343-ACDD-BC53A61F0FBF}" srcOrd="0" destOrd="0" presId="urn:microsoft.com/office/officeart/2009/layout/CirclePictureHierarchy"/>
    <dgm:cxn modelId="{BC8D8234-E223-8840-8799-6CE0407A1580}" type="presParOf" srcId="{2A8D08E1-DDBB-3543-AEA6-4688C95DE760}" destId="{4583C61B-1161-A542-B571-454F027E2DF6}" srcOrd="1" destOrd="0" presId="urn:microsoft.com/office/officeart/2009/layout/CirclePictureHierarchy"/>
    <dgm:cxn modelId="{5067C5C6-A6DF-EF42-A5B1-F64136634173}" type="presParOf" srcId="{671A8088-0E29-2E4D-95B0-074495A9DA6F}" destId="{4E9A4EB1-B948-7046-B249-9764FC34AF14}" srcOrd="1" destOrd="0" presId="urn:microsoft.com/office/officeart/2009/layout/CirclePictureHierarchy"/>
    <dgm:cxn modelId="{EB6EA138-2B8E-2A45-9F33-AE287DC1C674}" type="presParOf" srcId="{4E9A4EB1-B948-7046-B249-9764FC34AF14}" destId="{B1C33930-90FE-6F47-85F6-D68448A61197}" srcOrd="0" destOrd="0" presId="urn:microsoft.com/office/officeart/2009/layout/CirclePictureHierarchy"/>
    <dgm:cxn modelId="{BDB718BB-4282-5D49-8922-5CA96445EAF3}" type="presParOf" srcId="{4E9A4EB1-B948-7046-B249-9764FC34AF14}" destId="{B80A4AB0-9C77-094D-899C-C6F42FC7E98B}" srcOrd="1" destOrd="0" presId="urn:microsoft.com/office/officeart/2009/layout/CirclePictureHierarchy"/>
    <dgm:cxn modelId="{09B172C9-299C-1E4E-A34E-AA21758B413F}" type="presParOf" srcId="{B80A4AB0-9C77-094D-899C-C6F42FC7E98B}" destId="{4DFD783F-96ED-5B4F-A156-24455B4F7057}" srcOrd="0" destOrd="0" presId="urn:microsoft.com/office/officeart/2009/layout/CirclePictureHierarchy"/>
    <dgm:cxn modelId="{DE3BFA67-6A66-B349-99DC-BC8CFBF39805}" type="presParOf" srcId="{4DFD783F-96ED-5B4F-A156-24455B4F7057}" destId="{9883CB30-116E-0546-A827-10E1B1077C6E}" srcOrd="0" destOrd="0" presId="urn:microsoft.com/office/officeart/2009/layout/CirclePictureHierarchy"/>
    <dgm:cxn modelId="{04DDB811-A031-9444-B7F0-BB18E59EACFC}" type="presParOf" srcId="{4DFD783F-96ED-5B4F-A156-24455B4F7057}" destId="{C689E0B2-1787-CE4C-949E-79B255723E1A}" srcOrd="1" destOrd="0" presId="urn:microsoft.com/office/officeart/2009/layout/CirclePictureHierarchy"/>
    <dgm:cxn modelId="{974E0EF7-C07D-B049-8C63-1DDC72AF21BC}" type="presParOf" srcId="{B80A4AB0-9C77-094D-899C-C6F42FC7E98B}" destId="{2A381170-AB5F-7F4D-8D25-36A0ABFAA2B0}" srcOrd="1" destOrd="0" presId="urn:microsoft.com/office/officeart/2009/layout/CirclePictureHierarchy"/>
    <dgm:cxn modelId="{249E2D7A-447D-FA45-9148-622FDFAE1F88}" type="presParOf" srcId="{4E9A4EB1-B948-7046-B249-9764FC34AF14}" destId="{4B8996D2-76F3-AF43-B6A0-720DB3041175}" srcOrd="2" destOrd="0" presId="urn:microsoft.com/office/officeart/2009/layout/CirclePictureHierarchy"/>
    <dgm:cxn modelId="{CC2AE882-593A-A94B-9F14-FC42BC3B72FE}" type="presParOf" srcId="{4E9A4EB1-B948-7046-B249-9764FC34AF14}" destId="{2B8691CA-28E9-6043-8107-F52D1332242E}" srcOrd="3" destOrd="0" presId="urn:microsoft.com/office/officeart/2009/layout/CirclePictureHierarchy"/>
    <dgm:cxn modelId="{213D005F-30DC-9841-93B2-BB8B6BF75C26}" type="presParOf" srcId="{2B8691CA-28E9-6043-8107-F52D1332242E}" destId="{3F2F97CC-BB9E-1E43-932C-70DB16497BD3}" srcOrd="0" destOrd="0" presId="urn:microsoft.com/office/officeart/2009/layout/CirclePictureHierarchy"/>
    <dgm:cxn modelId="{6A1C74B8-D6BC-D549-9208-8F47A5A617B2}" type="presParOf" srcId="{3F2F97CC-BB9E-1E43-932C-70DB16497BD3}" destId="{0AC50F8E-11E8-7F48-B3C7-884E6C3DF026}" srcOrd="0" destOrd="0" presId="urn:microsoft.com/office/officeart/2009/layout/CirclePictureHierarchy"/>
    <dgm:cxn modelId="{3817FAD1-985A-E247-8C3B-516A26574C8A}" type="presParOf" srcId="{3F2F97CC-BB9E-1E43-932C-70DB16497BD3}" destId="{381219AE-5178-324C-A922-1F2F3D572FB5}" srcOrd="1" destOrd="0" presId="urn:microsoft.com/office/officeart/2009/layout/CirclePictureHierarchy"/>
    <dgm:cxn modelId="{42BB4FA0-09AA-E64D-AA04-E1F8B11DA031}" type="presParOf" srcId="{2B8691CA-28E9-6043-8107-F52D1332242E}" destId="{113F5FAE-AA1B-5F4F-B866-683A08706E09}" srcOrd="1" destOrd="0" presId="urn:microsoft.com/office/officeart/2009/layout/CirclePictureHierarchy"/>
    <dgm:cxn modelId="{F764B3B1-B2A0-5E45-87A1-57AD6CCFB3AE}" type="presParOf" srcId="{2B43D372-175D-9348-AC29-6CC70D42EE90}" destId="{C6BEF316-F6A6-B144-973D-793FB809B3EA}" srcOrd="2" destOrd="0" presId="urn:microsoft.com/office/officeart/2009/layout/CirclePictureHierarchy"/>
    <dgm:cxn modelId="{9C03D4FC-84ED-3242-A625-C18C0DE8B0C9}" type="presParOf" srcId="{2B43D372-175D-9348-AC29-6CC70D42EE90}" destId="{85732FEC-CFCE-854E-986B-BA6F51BD95AE}" srcOrd="3" destOrd="0" presId="urn:microsoft.com/office/officeart/2009/layout/CirclePictureHierarchy"/>
    <dgm:cxn modelId="{8ACBDE80-F333-5C4E-A1DB-66CF21062B71}" type="presParOf" srcId="{85732FEC-CFCE-854E-986B-BA6F51BD95AE}" destId="{4814E6F4-A9FF-154E-9C20-697EC151DA3B}" srcOrd="0" destOrd="0" presId="urn:microsoft.com/office/officeart/2009/layout/CirclePictureHierarchy"/>
    <dgm:cxn modelId="{798F06F6-6E31-1A43-A95B-309BC91DB18D}" type="presParOf" srcId="{4814E6F4-A9FF-154E-9C20-697EC151DA3B}" destId="{C1F71449-6194-6649-824E-D81544FC25A7}" srcOrd="0" destOrd="0" presId="urn:microsoft.com/office/officeart/2009/layout/CirclePictureHierarchy"/>
    <dgm:cxn modelId="{21959C04-3EBC-2E4A-BAFC-02F7F1C93B84}" type="presParOf" srcId="{4814E6F4-A9FF-154E-9C20-697EC151DA3B}" destId="{3F67380D-8D47-2447-8D55-103587A18CF4}" srcOrd="1" destOrd="0" presId="urn:microsoft.com/office/officeart/2009/layout/CirclePictureHierarchy"/>
    <dgm:cxn modelId="{F980E599-B3A0-454C-8082-E880A7CDD0CA}" type="presParOf" srcId="{85732FEC-CFCE-854E-986B-BA6F51BD95AE}" destId="{51F400DB-A702-FB4D-8106-6A1A5BF22E95}" srcOrd="1" destOrd="0" presId="urn:microsoft.com/office/officeart/2009/layout/CirclePictureHierarchy"/>
    <dgm:cxn modelId="{04E80C28-E4A3-984B-A977-7263E3C0814F}" type="presParOf" srcId="{51F400DB-A702-FB4D-8106-6A1A5BF22E95}" destId="{D86B6511-0F89-C343-9114-66A43B2535F7}" srcOrd="0" destOrd="0" presId="urn:microsoft.com/office/officeart/2009/layout/CirclePictureHierarchy"/>
    <dgm:cxn modelId="{8A108EB2-9143-244A-BE7D-E235CC5241C9}" type="presParOf" srcId="{51F400DB-A702-FB4D-8106-6A1A5BF22E95}" destId="{C1BAE839-5E8B-3440-A445-C1D9A400E722}" srcOrd="1" destOrd="0" presId="urn:microsoft.com/office/officeart/2009/layout/CirclePictureHierarchy"/>
    <dgm:cxn modelId="{F47F5205-FDDC-0448-96E2-6C2040F030E1}" type="presParOf" srcId="{C1BAE839-5E8B-3440-A445-C1D9A400E722}" destId="{088F452E-D0CE-8D4C-A7B3-676DDF435F50}" srcOrd="0" destOrd="0" presId="urn:microsoft.com/office/officeart/2009/layout/CirclePictureHierarchy"/>
    <dgm:cxn modelId="{BFD23805-AAD9-BF4C-A0F8-AA2F16F3320F}" type="presParOf" srcId="{088F452E-D0CE-8D4C-A7B3-676DDF435F50}" destId="{58F8B1B1-6684-5048-816A-095485BC5534}" srcOrd="0" destOrd="0" presId="urn:microsoft.com/office/officeart/2009/layout/CirclePictureHierarchy"/>
    <dgm:cxn modelId="{995A0610-F0C0-5D43-BE29-3EFF78E1F7D5}" type="presParOf" srcId="{088F452E-D0CE-8D4C-A7B3-676DDF435F50}" destId="{F2F40794-327F-E74D-AC4C-17763EA5789C}" srcOrd="1" destOrd="0" presId="urn:microsoft.com/office/officeart/2009/layout/CirclePictureHierarchy"/>
    <dgm:cxn modelId="{895AA8BF-AC48-3B4D-B96A-58D45FC8F51A}" type="presParOf" srcId="{C1BAE839-5E8B-3440-A445-C1D9A400E722}" destId="{6D6EE35A-FF6E-7C41-A57D-1FF683496C6D}" srcOrd="1" destOrd="0" presId="urn:microsoft.com/office/officeart/2009/layout/CirclePictureHierarchy"/>
    <dgm:cxn modelId="{A8EC482D-07CA-F54D-B719-D5DE20F01B8D}" type="presParOf" srcId="{51F400DB-A702-FB4D-8106-6A1A5BF22E95}" destId="{9F904865-2835-D44A-9F1F-69F491CA8D6B}" srcOrd="2" destOrd="0" presId="urn:microsoft.com/office/officeart/2009/layout/CirclePictureHierarchy"/>
    <dgm:cxn modelId="{83F076F9-2285-5A46-9033-5AAEFF1EEFA2}" type="presParOf" srcId="{51F400DB-A702-FB4D-8106-6A1A5BF22E95}" destId="{049A95F9-39D0-EF41-B913-7BB418196049}" srcOrd="3" destOrd="0" presId="urn:microsoft.com/office/officeart/2009/layout/CirclePictureHierarchy"/>
    <dgm:cxn modelId="{8A5BA846-CA36-F24B-B5CB-E105F8516617}" type="presParOf" srcId="{049A95F9-39D0-EF41-B913-7BB418196049}" destId="{765A7D8C-C3CB-2C4B-8CBA-56102A24D75F}" srcOrd="0" destOrd="0" presId="urn:microsoft.com/office/officeart/2009/layout/CirclePictureHierarchy"/>
    <dgm:cxn modelId="{75D86E55-426D-FA45-AEB4-9A7F0184E4A0}" type="presParOf" srcId="{765A7D8C-C3CB-2C4B-8CBA-56102A24D75F}" destId="{6A8EE7A8-F212-A04E-9A1C-A1633727893C}" srcOrd="0" destOrd="0" presId="urn:microsoft.com/office/officeart/2009/layout/CirclePictureHierarchy"/>
    <dgm:cxn modelId="{7EE5CF54-C32C-7B4A-8E30-987DEF1702DB}" type="presParOf" srcId="{765A7D8C-C3CB-2C4B-8CBA-56102A24D75F}" destId="{181F77B0-2293-9B48-A062-0BC075C7C4FA}" srcOrd="1" destOrd="0" presId="urn:microsoft.com/office/officeart/2009/layout/CirclePictureHierarchy"/>
    <dgm:cxn modelId="{93874905-DA8A-B94D-8762-73C9E5285062}" type="presParOf" srcId="{049A95F9-39D0-EF41-B913-7BB418196049}" destId="{B7016D00-A852-F642-9E9C-BE59E9708FEE}" srcOrd="1" destOrd="0" presId="urn:microsoft.com/office/officeart/2009/layout/CirclePictureHierarchy"/>
    <dgm:cxn modelId="{D88E3A1D-CB81-AF45-A887-42CF8C4C352C}" type="presParOf" srcId="{6CC47C12-CE88-304C-8E60-52441E9F3227}" destId="{64484B48-B3B9-C74A-8150-32E1C891636C}" srcOrd="2" destOrd="0" presId="urn:microsoft.com/office/officeart/2009/layout/CirclePictureHierarchy"/>
    <dgm:cxn modelId="{FB76F4FA-8AC1-424F-97C9-93BC17C428F4}" type="presParOf" srcId="{6CC47C12-CE88-304C-8E60-52441E9F3227}" destId="{8AFAAF4A-86A7-9B43-9045-67A6CD29D666}" srcOrd="3" destOrd="0" presId="urn:microsoft.com/office/officeart/2009/layout/CirclePictureHierarchy"/>
    <dgm:cxn modelId="{17B05940-CB06-E843-A8FA-A2B16A26D6B5}" type="presParOf" srcId="{8AFAAF4A-86A7-9B43-9045-67A6CD29D666}" destId="{6FB6CE3D-95A3-A54D-BDEF-BDB0DE50BDE0}" srcOrd="0" destOrd="0" presId="urn:microsoft.com/office/officeart/2009/layout/CirclePictureHierarchy"/>
    <dgm:cxn modelId="{017BFD41-95EC-3D42-97F3-82A8C2C9A413}" type="presParOf" srcId="{6FB6CE3D-95A3-A54D-BDEF-BDB0DE50BDE0}" destId="{EC4B65D6-7FE5-7046-A08C-A0356B540723}" srcOrd="0" destOrd="0" presId="urn:microsoft.com/office/officeart/2009/layout/CirclePictureHierarchy"/>
    <dgm:cxn modelId="{B27BD26A-2276-8B4E-8305-42159115607B}" type="presParOf" srcId="{6FB6CE3D-95A3-A54D-BDEF-BDB0DE50BDE0}" destId="{10D33369-742F-2B4F-BB5A-234B9A2283DA}" srcOrd="1" destOrd="0" presId="urn:microsoft.com/office/officeart/2009/layout/CirclePictureHierarchy"/>
    <dgm:cxn modelId="{87AA28A0-7031-FE4A-95C2-B2B65FB94CFD}" type="presParOf" srcId="{8AFAAF4A-86A7-9B43-9045-67A6CD29D666}" destId="{AADF3972-C805-8543-B1F9-37811EC82104}" srcOrd="1" destOrd="0" presId="urn:microsoft.com/office/officeart/2009/layout/CirclePictureHierarchy"/>
    <dgm:cxn modelId="{DC609374-81BC-414A-AE3D-70A31F7140A9}" type="presParOf" srcId="{AADF3972-C805-8543-B1F9-37811EC82104}" destId="{312F21D4-4AA9-0E41-A15C-DC50741779BF}" srcOrd="0" destOrd="0" presId="urn:microsoft.com/office/officeart/2009/layout/CirclePictureHierarchy"/>
    <dgm:cxn modelId="{DA3A27DF-46F6-7C4C-8D53-FBBB1C3AB79A}" type="presParOf" srcId="{AADF3972-C805-8543-B1F9-37811EC82104}" destId="{B851DD2C-5E26-B148-A181-2E93DC75CE0E}" srcOrd="1" destOrd="0" presId="urn:microsoft.com/office/officeart/2009/layout/CirclePictureHierarchy"/>
    <dgm:cxn modelId="{938F6222-F3EA-A64B-8DA6-2CB93C66FE15}" type="presParOf" srcId="{B851DD2C-5E26-B148-A181-2E93DC75CE0E}" destId="{BAEAE8DA-9D45-344B-817B-02C692BB4B8C}" srcOrd="0" destOrd="0" presId="urn:microsoft.com/office/officeart/2009/layout/CirclePictureHierarchy"/>
    <dgm:cxn modelId="{0C0CED08-B74E-9A4D-B735-7117FBDCCCBB}" type="presParOf" srcId="{BAEAE8DA-9D45-344B-817B-02C692BB4B8C}" destId="{29DBB71B-FE3E-E345-A1E5-55F2FF1C378E}" srcOrd="0" destOrd="0" presId="urn:microsoft.com/office/officeart/2009/layout/CirclePictureHierarchy"/>
    <dgm:cxn modelId="{E2121E30-5701-C848-AB1C-C7A09273EA8B}" type="presParOf" srcId="{BAEAE8DA-9D45-344B-817B-02C692BB4B8C}" destId="{EF3E72BE-3A8F-9440-90E3-1F4DCC4B66B1}" srcOrd="1" destOrd="0" presId="urn:microsoft.com/office/officeart/2009/layout/CirclePictureHierarchy"/>
    <dgm:cxn modelId="{76C4A472-1EBE-4D4A-9734-1BD3EE34074D}" type="presParOf" srcId="{B851DD2C-5E26-B148-A181-2E93DC75CE0E}" destId="{2C09E4C1-1667-4242-A053-A5A9F29EC45A}" srcOrd="1" destOrd="0" presId="urn:microsoft.com/office/officeart/2009/layout/CirclePictureHierarchy"/>
    <dgm:cxn modelId="{D0B4DD45-261F-7243-AA71-E63BB35238D0}" type="presParOf" srcId="{2C09E4C1-1667-4242-A053-A5A9F29EC45A}" destId="{6036C042-F1A0-2E4F-B9BA-66C7B03AF044}" srcOrd="0" destOrd="0" presId="urn:microsoft.com/office/officeart/2009/layout/CirclePictureHierarchy"/>
    <dgm:cxn modelId="{A2CCE832-1085-CE48-89D1-2917535D0EDA}" type="presParOf" srcId="{2C09E4C1-1667-4242-A053-A5A9F29EC45A}" destId="{C618B192-BFD1-694B-A08D-15D7EF134F8B}" srcOrd="1" destOrd="0" presId="urn:microsoft.com/office/officeart/2009/layout/CirclePictureHierarchy"/>
    <dgm:cxn modelId="{236EB347-7830-F34F-A86B-D053FF62E466}" type="presParOf" srcId="{C618B192-BFD1-694B-A08D-15D7EF134F8B}" destId="{B60C5517-619D-CE4C-BB29-DBBCED58EC2A}" srcOrd="0" destOrd="0" presId="urn:microsoft.com/office/officeart/2009/layout/CirclePictureHierarchy"/>
    <dgm:cxn modelId="{65A7004E-B33E-914A-807B-22973CE46AB5}" type="presParOf" srcId="{B60C5517-619D-CE4C-BB29-DBBCED58EC2A}" destId="{54F7AA62-D673-3A42-ABF8-65A03D907258}" srcOrd="0" destOrd="0" presId="urn:microsoft.com/office/officeart/2009/layout/CirclePictureHierarchy"/>
    <dgm:cxn modelId="{FDAA3212-A54D-6643-A3AB-272E780AE6FA}" type="presParOf" srcId="{B60C5517-619D-CE4C-BB29-DBBCED58EC2A}" destId="{C709D8E0-6EB2-2C45-B646-33A4592C4536}" srcOrd="1" destOrd="0" presId="urn:microsoft.com/office/officeart/2009/layout/CirclePictureHierarchy"/>
    <dgm:cxn modelId="{735ECDBB-BFE4-E043-A80D-455F12DC3800}" type="presParOf" srcId="{C618B192-BFD1-694B-A08D-15D7EF134F8B}" destId="{48BCB7B0-63B9-664E-B5DD-0228170B0830}" srcOrd="1" destOrd="0" presId="urn:microsoft.com/office/officeart/2009/layout/CirclePictureHierarchy"/>
    <dgm:cxn modelId="{C8EED4D8-8E92-CE41-8E85-C03B6A4878A5}" type="presParOf" srcId="{2C09E4C1-1667-4242-A053-A5A9F29EC45A}" destId="{A2743AFD-6CFD-584B-8294-0D0CBD1DBE2D}" srcOrd="2" destOrd="0" presId="urn:microsoft.com/office/officeart/2009/layout/CirclePictureHierarchy"/>
    <dgm:cxn modelId="{23F54B9A-2AFA-7142-BEBF-6CBEA9430CFB}" type="presParOf" srcId="{2C09E4C1-1667-4242-A053-A5A9F29EC45A}" destId="{8E38F219-AF98-1B47-AC08-6CB40B40B7FE}" srcOrd="3" destOrd="0" presId="urn:microsoft.com/office/officeart/2009/layout/CirclePictureHierarchy"/>
    <dgm:cxn modelId="{FEC0796E-F881-C94A-ADBE-8A1717E35E80}" type="presParOf" srcId="{8E38F219-AF98-1B47-AC08-6CB40B40B7FE}" destId="{A8096E07-471B-C445-8FB8-5B55A7C2C342}" srcOrd="0" destOrd="0" presId="urn:microsoft.com/office/officeart/2009/layout/CirclePictureHierarchy"/>
    <dgm:cxn modelId="{0E23550E-745B-B54B-91BE-586732057966}" type="presParOf" srcId="{A8096E07-471B-C445-8FB8-5B55A7C2C342}" destId="{357E97B8-8DF3-F54C-9716-130F6C946A42}" srcOrd="0" destOrd="0" presId="urn:microsoft.com/office/officeart/2009/layout/CirclePictureHierarchy"/>
    <dgm:cxn modelId="{34725EB9-37C6-9147-B4B1-98DA72E5576F}" type="presParOf" srcId="{A8096E07-471B-C445-8FB8-5B55A7C2C342}" destId="{6702B1DD-CFA6-8044-AA1E-D9DAD03712E3}" srcOrd="1" destOrd="0" presId="urn:microsoft.com/office/officeart/2009/layout/CirclePictureHierarchy"/>
    <dgm:cxn modelId="{255B0217-35B8-894D-A048-91F5F8512FD5}" type="presParOf" srcId="{8E38F219-AF98-1B47-AC08-6CB40B40B7FE}" destId="{0369F17B-C68A-1542-BFB1-04D32590D463}" srcOrd="1" destOrd="0" presId="urn:microsoft.com/office/officeart/2009/layout/CirclePictureHierarchy"/>
    <dgm:cxn modelId="{1DF962CD-D109-224D-A61B-36DB4EA52A49}" type="presParOf" srcId="{2C09E4C1-1667-4242-A053-A5A9F29EC45A}" destId="{13B1CDD6-6F06-8A40-9208-39146434F028}" srcOrd="4" destOrd="0" presId="urn:microsoft.com/office/officeart/2009/layout/CirclePictureHierarchy"/>
    <dgm:cxn modelId="{9A6AF32B-3CE6-544A-8B03-F2240AA2941D}" type="presParOf" srcId="{2C09E4C1-1667-4242-A053-A5A9F29EC45A}" destId="{7AE8293A-6B55-134A-93BD-EC8CEDBE744F}" srcOrd="5" destOrd="0" presId="urn:microsoft.com/office/officeart/2009/layout/CirclePictureHierarchy"/>
    <dgm:cxn modelId="{DD2FFA6D-53EF-3F43-B265-949E15125FDB}" type="presParOf" srcId="{7AE8293A-6B55-134A-93BD-EC8CEDBE744F}" destId="{01B9DCD9-84EF-CA47-BE06-90C27CD53458}" srcOrd="0" destOrd="0" presId="urn:microsoft.com/office/officeart/2009/layout/CirclePictureHierarchy"/>
    <dgm:cxn modelId="{ADC3B3C9-CD9D-6748-9AB1-EBF6E3FC6C7A}" type="presParOf" srcId="{01B9DCD9-84EF-CA47-BE06-90C27CD53458}" destId="{40653A47-DBF9-BC45-8778-8B8AE3DC9ABB}" srcOrd="0" destOrd="0" presId="urn:microsoft.com/office/officeart/2009/layout/CirclePictureHierarchy"/>
    <dgm:cxn modelId="{053794F5-BF2E-A14E-B3F4-0E450835AF99}" type="presParOf" srcId="{01B9DCD9-84EF-CA47-BE06-90C27CD53458}" destId="{25492BBF-60F1-A247-8674-7B92D193110C}" srcOrd="1" destOrd="0" presId="urn:microsoft.com/office/officeart/2009/layout/CirclePictureHierarchy"/>
    <dgm:cxn modelId="{19D26ED7-E0B6-1843-B5E1-D894A1BD8700}" type="presParOf" srcId="{7AE8293A-6B55-134A-93BD-EC8CEDBE744F}" destId="{857558CE-8BE8-B04D-956B-F8FC61A1639D}" srcOrd="1" destOrd="0" presId="urn:microsoft.com/office/officeart/2009/layout/CirclePictureHierarchy"/>
    <dgm:cxn modelId="{BF427CC3-8420-9147-B2B9-D907E9474F51}" type="presParOf" srcId="{AADF3972-C805-8543-B1F9-37811EC82104}" destId="{F621B2F3-4AD8-B944-89AE-6442E1A73875}" srcOrd="2" destOrd="0" presId="urn:microsoft.com/office/officeart/2009/layout/CirclePictureHierarchy"/>
    <dgm:cxn modelId="{76BACB04-F3E8-6643-BAB9-776A02552DD8}" type="presParOf" srcId="{AADF3972-C805-8543-B1F9-37811EC82104}" destId="{456C78D9-571D-5441-BE18-155D1C3E21C4}" srcOrd="3" destOrd="0" presId="urn:microsoft.com/office/officeart/2009/layout/CirclePictureHierarchy"/>
    <dgm:cxn modelId="{5BD6F825-9CE4-4948-9D7E-2314B198052B}" type="presParOf" srcId="{456C78D9-571D-5441-BE18-155D1C3E21C4}" destId="{D729FD5B-2458-0048-AC83-5406C462E3F7}" srcOrd="0" destOrd="0" presId="urn:microsoft.com/office/officeart/2009/layout/CirclePictureHierarchy"/>
    <dgm:cxn modelId="{08294AE2-0E8E-A546-A82F-77B5FE5A9964}" type="presParOf" srcId="{D729FD5B-2458-0048-AC83-5406C462E3F7}" destId="{210953D8-1558-074C-BAA9-BF20BA2CDD15}" srcOrd="0" destOrd="0" presId="urn:microsoft.com/office/officeart/2009/layout/CirclePictureHierarchy"/>
    <dgm:cxn modelId="{F8B0D539-3B26-8A4F-8660-51E1C61C178C}" type="presParOf" srcId="{D729FD5B-2458-0048-AC83-5406C462E3F7}" destId="{5A4EC523-C80C-174E-8AAD-6917E4885870}" srcOrd="1" destOrd="0" presId="urn:microsoft.com/office/officeart/2009/layout/CirclePictureHierarchy"/>
    <dgm:cxn modelId="{25BD692A-5974-684C-8C9A-EE66BFB576A7}" type="presParOf" srcId="{456C78D9-571D-5441-BE18-155D1C3E21C4}" destId="{88C38538-8477-BB44-814C-207FFC6A7180}" srcOrd="1" destOrd="0" presId="urn:microsoft.com/office/officeart/2009/layout/CirclePictureHierarchy"/>
    <dgm:cxn modelId="{89C43C74-137C-F44E-9A1D-256AB6D0F74A}" type="presParOf" srcId="{AADF3972-C805-8543-B1F9-37811EC82104}" destId="{7EEB26E5-F253-ED44-8590-D63F04F92B6F}" srcOrd="4" destOrd="0" presId="urn:microsoft.com/office/officeart/2009/layout/CirclePictureHierarchy"/>
    <dgm:cxn modelId="{29CD9245-C11E-3C4C-9E96-0107E55EA6BE}" type="presParOf" srcId="{AADF3972-C805-8543-B1F9-37811EC82104}" destId="{58FDBF5C-F0D9-3942-9EF7-4F45906ED329}" srcOrd="5" destOrd="0" presId="urn:microsoft.com/office/officeart/2009/layout/CirclePictureHierarchy"/>
    <dgm:cxn modelId="{1B85189E-1C7F-CA42-B056-BEF0D66535FD}" type="presParOf" srcId="{58FDBF5C-F0D9-3942-9EF7-4F45906ED329}" destId="{A26C75AB-36B9-C24C-95EF-B77430C0352D}" srcOrd="0" destOrd="0" presId="urn:microsoft.com/office/officeart/2009/layout/CirclePictureHierarchy"/>
    <dgm:cxn modelId="{911A58C4-15CE-8A46-8683-FDFC61BE81D4}" type="presParOf" srcId="{A26C75AB-36B9-C24C-95EF-B77430C0352D}" destId="{5949365E-1FF7-AC48-9191-FEDF6F25588B}" srcOrd="0" destOrd="0" presId="urn:microsoft.com/office/officeart/2009/layout/CirclePictureHierarchy"/>
    <dgm:cxn modelId="{5761700C-36DF-D04A-81C5-AE0871BC98F4}" type="presParOf" srcId="{A26C75AB-36B9-C24C-95EF-B77430C0352D}" destId="{0DADC27E-26A9-AC4F-99E3-7DCE28CB27E2}" srcOrd="1" destOrd="0" presId="urn:microsoft.com/office/officeart/2009/layout/CirclePictureHierarchy"/>
    <dgm:cxn modelId="{2403F771-2CD5-F141-A552-661E89439024}" type="presParOf" srcId="{58FDBF5C-F0D9-3942-9EF7-4F45906ED329}" destId="{D9DD03CE-D43A-464C-B348-52C4972D3812}" srcOrd="1" destOrd="0" presId="urn:microsoft.com/office/officeart/2009/layout/CirclePicture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EB26E5-F253-ED44-8590-D63F04F92B6F}">
      <dsp:nvSpPr>
        <dsp:cNvPr id="0" name=""/>
        <dsp:cNvSpPr/>
      </dsp:nvSpPr>
      <dsp:spPr>
        <a:xfrm>
          <a:off x="6718631" y="1005073"/>
          <a:ext cx="1086387" cy="124440"/>
        </a:xfrm>
        <a:custGeom>
          <a:avLst/>
          <a:gdLst/>
          <a:ahLst/>
          <a:cxnLst/>
          <a:rect l="0" t="0" r="0" b="0"/>
          <a:pathLst>
            <a:path>
              <a:moveTo>
                <a:pt x="0" y="0"/>
              </a:moveTo>
              <a:lnTo>
                <a:pt x="0" y="62714"/>
              </a:lnTo>
              <a:lnTo>
                <a:pt x="1086387" y="62714"/>
              </a:lnTo>
              <a:lnTo>
                <a:pt x="1086387" y="124440"/>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621B2F3-4AD8-B944-89AE-6442E1A73875}">
      <dsp:nvSpPr>
        <dsp:cNvPr id="0" name=""/>
        <dsp:cNvSpPr/>
      </dsp:nvSpPr>
      <dsp:spPr>
        <a:xfrm>
          <a:off x="6672911" y="1005073"/>
          <a:ext cx="91440" cy="124440"/>
        </a:xfrm>
        <a:custGeom>
          <a:avLst/>
          <a:gdLst/>
          <a:ahLst/>
          <a:cxnLst/>
          <a:rect l="0" t="0" r="0" b="0"/>
          <a:pathLst>
            <a:path>
              <a:moveTo>
                <a:pt x="45720" y="0"/>
              </a:moveTo>
              <a:lnTo>
                <a:pt x="45720" y="124440"/>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3B1CDD6-6F06-8A40-9208-39146434F028}">
      <dsp:nvSpPr>
        <dsp:cNvPr id="0" name=""/>
        <dsp:cNvSpPr/>
      </dsp:nvSpPr>
      <dsp:spPr>
        <a:xfrm>
          <a:off x="5632243" y="1524564"/>
          <a:ext cx="1086387" cy="124440"/>
        </a:xfrm>
        <a:custGeom>
          <a:avLst/>
          <a:gdLst/>
          <a:ahLst/>
          <a:cxnLst/>
          <a:rect l="0" t="0" r="0" b="0"/>
          <a:pathLst>
            <a:path>
              <a:moveTo>
                <a:pt x="0" y="0"/>
              </a:moveTo>
              <a:lnTo>
                <a:pt x="0" y="62714"/>
              </a:lnTo>
              <a:lnTo>
                <a:pt x="1086387" y="62714"/>
              </a:lnTo>
              <a:lnTo>
                <a:pt x="1086387" y="124440"/>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2743AFD-6CFD-584B-8294-0D0CBD1DBE2D}">
      <dsp:nvSpPr>
        <dsp:cNvPr id="0" name=""/>
        <dsp:cNvSpPr/>
      </dsp:nvSpPr>
      <dsp:spPr>
        <a:xfrm>
          <a:off x="5586523" y="1524564"/>
          <a:ext cx="91440" cy="124440"/>
        </a:xfrm>
        <a:custGeom>
          <a:avLst/>
          <a:gdLst/>
          <a:ahLst/>
          <a:cxnLst/>
          <a:rect l="0" t="0" r="0" b="0"/>
          <a:pathLst>
            <a:path>
              <a:moveTo>
                <a:pt x="45720" y="0"/>
              </a:moveTo>
              <a:lnTo>
                <a:pt x="45720" y="124440"/>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036C042-F1A0-2E4F-B9BA-66C7B03AF044}">
      <dsp:nvSpPr>
        <dsp:cNvPr id="0" name=""/>
        <dsp:cNvSpPr/>
      </dsp:nvSpPr>
      <dsp:spPr>
        <a:xfrm>
          <a:off x="4545856" y="1524564"/>
          <a:ext cx="1086387" cy="124440"/>
        </a:xfrm>
        <a:custGeom>
          <a:avLst/>
          <a:gdLst/>
          <a:ahLst/>
          <a:cxnLst/>
          <a:rect l="0" t="0" r="0" b="0"/>
          <a:pathLst>
            <a:path>
              <a:moveTo>
                <a:pt x="1086387" y="0"/>
              </a:moveTo>
              <a:lnTo>
                <a:pt x="1086387" y="62714"/>
              </a:lnTo>
              <a:lnTo>
                <a:pt x="0" y="62714"/>
              </a:lnTo>
              <a:lnTo>
                <a:pt x="0" y="124440"/>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12F21D4-4AA9-0E41-A15C-DC50741779BF}">
      <dsp:nvSpPr>
        <dsp:cNvPr id="0" name=""/>
        <dsp:cNvSpPr/>
      </dsp:nvSpPr>
      <dsp:spPr>
        <a:xfrm>
          <a:off x="5632243" y="1005073"/>
          <a:ext cx="1086387" cy="124440"/>
        </a:xfrm>
        <a:custGeom>
          <a:avLst/>
          <a:gdLst/>
          <a:ahLst/>
          <a:cxnLst/>
          <a:rect l="0" t="0" r="0" b="0"/>
          <a:pathLst>
            <a:path>
              <a:moveTo>
                <a:pt x="1086387" y="0"/>
              </a:moveTo>
              <a:lnTo>
                <a:pt x="1086387" y="62714"/>
              </a:lnTo>
              <a:lnTo>
                <a:pt x="0" y="62714"/>
              </a:lnTo>
              <a:lnTo>
                <a:pt x="0" y="124440"/>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4484B48-B3B9-C74A-8150-32E1C891636C}">
      <dsp:nvSpPr>
        <dsp:cNvPr id="0" name=""/>
        <dsp:cNvSpPr/>
      </dsp:nvSpPr>
      <dsp:spPr>
        <a:xfrm>
          <a:off x="4274259" y="485582"/>
          <a:ext cx="2444371" cy="124440"/>
        </a:xfrm>
        <a:custGeom>
          <a:avLst/>
          <a:gdLst/>
          <a:ahLst/>
          <a:cxnLst/>
          <a:rect l="0" t="0" r="0" b="0"/>
          <a:pathLst>
            <a:path>
              <a:moveTo>
                <a:pt x="0" y="0"/>
              </a:moveTo>
              <a:lnTo>
                <a:pt x="0" y="62714"/>
              </a:lnTo>
              <a:lnTo>
                <a:pt x="2444371" y="62714"/>
              </a:lnTo>
              <a:lnTo>
                <a:pt x="2444371" y="12444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F904865-2835-D44A-9F1F-69F491CA8D6B}">
      <dsp:nvSpPr>
        <dsp:cNvPr id="0" name=""/>
        <dsp:cNvSpPr/>
      </dsp:nvSpPr>
      <dsp:spPr>
        <a:xfrm>
          <a:off x="2916275" y="1524564"/>
          <a:ext cx="543193" cy="124440"/>
        </a:xfrm>
        <a:custGeom>
          <a:avLst/>
          <a:gdLst/>
          <a:ahLst/>
          <a:cxnLst/>
          <a:rect l="0" t="0" r="0" b="0"/>
          <a:pathLst>
            <a:path>
              <a:moveTo>
                <a:pt x="0" y="0"/>
              </a:moveTo>
              <a:lnTo>
                <a:pt x="0" y="62714"/>
              </a:lnTo>
              <a:lnTo>
                <a:pt x="543193" y="62714"/>
              </a:lnTo>
              <a:lnTo>
                <a:pt x="543193" y="124440"/>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86B6511-0F89-C343-9114-66A43B2535F7}">
      <dsp:nvSpPr>
        <dsp:cNvPr id="0" name=""/>
        <dsp:cNvSpPr/>
      </dsp:nvSpPr>
      <dsp:spPr>
        <a:xfrm>
          <a:off x="2373081" y="1524564"/>
          <a:ext cx="543193" cy="124440"/>
        </a:xfrm>
        <a:custGeom>
          <a:avLst/>
          <a:gdLst/>
          <a:ahLst/>
          <a:cxnLst/>
          <a:rect l="0" t="0" r="0" b="0"/>
          <a:pathLst>
            <a:path>
              <a:moveTo>
                <a:pt x="543193" y="0"/>
              </a:moveTo>
              <a:lnTo>
                <a:pt x="543193" y="62714"/>
              </a:lnTo>
              <a:lnTo>
                <a:pt x="0" y="62714"/>
              </a:lnTo>
              <a:lnTo>
                <a:pt x="0" y="124440"/>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6BEF316-F6A6-B144-973D-793FB809B3EA}">
      <dsp:nvSpPr>
        <dsp:cNvPr id="0" name=""/>
        <dsp:cNvSpPr/>
      </dsp:nvSpPr>
      <dsp:spPr>
        <a:xfrm>
          <a:off x="1829887" y="1005073"/>
          <a:ext cx="1086387" cy="124440"/>
        </a:xfrm>
        <a:custGeom>
          <a:avLst/>
          <a:gdLst/>
          <a:ahLst/>
          <a:cxnLst/>
          <a:rect l="0" t="0" r="0" b="0"/>
          <a:pathLst>
            <a:path>
              <a:moveTo>
                <a:pt x="0" y="0"/>
              </a:moveTo>
              <a:lnTo>
                <a:pt x="0" y="62714"/>
              </a:lnTo>
              <a:lnTo>
                <a:pt x="1086387" y="62714"/>
              </a:lnTo>
              <a:lnTo>
                <a:pt x="1086387" y="124440"/>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B8996D2-76F3-AF43-B6A0-720DB3041175}">
      <dsp:nvSpPr>
        <dsp:cNvPr id="0" name=""/>
        <dsp:cNvSpPr/>
      </dsp:nvSpPr>
      <dsp:spPr>
        <a:xfrm>
          <a:off x="743500" y="1524564"/>
          <a:ext cx="543193" cy="124440"/>
        </a:xfrm>
        <a:custGeom>
          <a:avLst/>
          <a:gdLst/>
          <a:ahLst/>
          <a:cxnLst/>
          <a:rect l="0" t="0" r="0" b="0"/>
          <a:pathLst>
            <a:path>
              <a:moveTo>
                <a:pt x="0" y="0"/>
              </a:moveTo>
              <a:lnTo>
                <a:pt x="0" y="62714"/>
              </a:lnTo>
              <a:lnTo>
                <a:pt x="543193" y="62714"/>
              </a:lnTo>
              <a:lnTo>
                <a:pt x="543193" y="124440"/>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1C33930-90FE-6F47-85F6-D68448A61197}">
      <dsp:nvSpPr>
        <dsp:cNvPr id="0" name=""/>
        <dsp:cNvSpPr/>
      </dsp:nvSpPr>
      <dsp:spPr>
        <a:xfrm>
          <a:off x="200306" y="1524564"/>
          <a:ext cx="543193" cy="124440"/>
        </a:xfrm>
        <a:custGeom>
          <a:avLst/>
          <a:gdLst/>
          <a:ahLst/>
          <a:cxnLst/>
          <a:rect l="0" t="0" r="0" b="0"/>
          <a:pathLst>
            <a:path>
              <a:moveTo>
                <a:pt x="543193" y="0"/>
              </a:moveTo>
              <a:lnTo>
                <a:pt x="543193" y="62714"/>
              </a:lnTo>
              <a:lnTo>
                <a:pt x="0" y="62714"/>
              </a:lnTo>
              <a:lnTo>
                <a:pt x="0" y="124440"/>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8ED6E6F-F44A-4047-B1DF-5B4DF7C8CB0F}">
      <dsp:nvSpPr>
        <dsp:cNvPr id="0" name=""/>
        <dsp:cNvSpPr/>
      </dsp:nvSpPr>
      <dsp:spPr>
        <a:xfrm>
          <a:off x="743500" y="1005073"/>
          <a:ext cx="1086387" cy="124440"/>
        </a:xfrm>
        <a:custGeom>
          <a:avLst/>
          <a:gdLst/>
          <a:ahLst/>
          <a:cxnLst/>
          <a:rect l="0" t="0" r="0" b="0"/>
          <a:pathLst>
            <a:path>
              <a:moveTo>
                <a:pt x="1086387" y="0"/>
              </a:moveTo>
              <a:lnTo>
                <a:pt x="1086387" y="62714"/>
              </a:lnTo>
              <a:lnTo>
                <a:pt x="0" y="62714"/>
              </a:lnTo>
              <a:lnTo>
                <a:pt x="0" y="124440"/>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4255A96-3347-2147-AE0F-3B6F53780E1D}">
      <dsp:nvSpPr>
        <dsp:cNvPr id="0" name=""/>
        <dsp:cNvSpPr/>
      </dsp:nvSpPr>
      <dsp:spPr>
        <a:xfrm>
          <a:off x="1829887" y="485582"/>
          <a:ext cx="2444371" cy="124440"/>
        </a:xfrm>
        <a:custGeom>
          <a:avLst/>
          <a:gdLst/>
          <a:ahLst/>
          <a:cxnLst/>
          <a:rect l="0" t="0" r="0" b="0"/>
          <a:pathLst>
            <a:path>
              <a:moveTo>
                <a:pt x="2444371" y="0"/>
              </a:moveTo>
              <a:lnTo>
                <a:pt x="2444371" y="62714"/>
              </a:lnTo>
              <a:lnTo>
                <a:pt x="0" y="62714"/>
              </a:lnTo>
              <a:lnTo>
                <a:pt x="0" y="12444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5DF6A74-5EB3-6547-B650-9BEB27181DC8}">
      <dsp:nvSpPr>
        <dsp:cNvPr id="0" name=""/>
        <dsp:cNvSpPr/>
      </dsp:nvSpPr>
      <dsp:spPr>
        <a:xfrm>
          <a:off x="4076734" y="90532"/>
          <a:ext cx="395049" cy="395049"/>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21B7744-3CD4-F447-9BC0-E6EB802B1EB8}">
      <dsp:nvSpPr>
        <dsp:cNvPr id="0" name=""/>
        <dsp:cNvSpPr/>
      </dsp:nvSpPr>
      <dsp:spPr>
        <a:xfrm>
          <a:off x="4471784" y="89545"/>
          <a:ext cx="592574" cy="395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lang="en-US" sz="1200" kern="1200"/>
            <a:t>Project</a:t>
          </a:r>
        </a:p>
      </dsp:txBody>
      <dsp:txXfrm>
        <a:off x="4471784" y="89545"/>
        <a:ext cx="592574" cy="395049"/>
      </dsp:txXfrm>
    </dsp:sp>
    <dsp:sp modelId="{AE4297CE-6707-1A43-AAC2-8DFCC4D9AA76}">
      <dsp:nvSpPr>
        <dsp:cNvPr id="0" name=""/>
        <dsp:cNvSpPr/>
      </dsp:nvSpPr>
      <dsp:spPr>
        <a:xfrm>
          <a:off x="1632362" y="610023"/>
          <a:ext cx="395049" cy="395049"/>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F1D795F-97C1-7347-AF04-E3CE5AAD9867}">
      <dsp:nvSpPr>
        <dsp:cNvPr id="0" name=""/>
        <dsp:cNvSpPr/>
      </dsp:nvSpPr>
      <dsp:spPr>
        <a:xfrm>
          <a:off x="2027412" y="609035"/>
          <a:ext cx="592574" cy="395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lang="en-US" sz="1200" kern="1200"/>
            <a:t>Batch 1</a:t>
          </a:r>
        </a:p>
      </dsp:txBody>
      <dsp:txXfrm>
        <a:off x="2027412" y="609035"/>
        <a:ext cx="592574" cy="395049"/>
      </dsp:txXfrm>
    </dsp:sp>
    <dsp:sp modelId="{A633D229-6C97-F343-ACDD-BC53A61F0FBF}">
      <dsp:nvSpPr>
        <dsp:cNvPr id="0" name=""/>
        <dsp:cNvSpPr/>
      </dsp:nvSpPr>
      <dsp:spPr>
        <a:xfrm>
          <a:off x="545975" y="1129514"/>
          <a:ext cx="395049" cy="395049"/>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583C61B-1161-A542-B571-454F027E2DF6}">
      <dsp:nvSpPr>
        <dsp:cNvPr id="0" name=""/>
        <dsp:cNvSpPr/>
      </dsp:nvSpPr>
      <dsp:spPr>
        <a:xfrm>
          <a:off x="941025" y="1128526"/>
          <a:ext cx="592574" cy="395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lang="en-US" sz="1200" kern="1200" dirty="0" smtClean="0"/>
            <a:t>(</a:t>
          </a:r>
          <a:r>
            <a:rPr lang="en-US" sz="1200" kern="1200" dirty="0"/>
            <a:t>Task) 1</a:t>
          </a:r>
        </a:p>
      </dsp:txBody>
      <dsp:txXfrm>
        <a:off x="941025" y="1128526"/>
        <a:ext cx="592574" cy="395049"/>
      </dsp:txXfrm>
    </dsp:sp>
    <dsp:sp modelId="{9883CB30-116E-0546-A827-10E1B1077C6E}">
      <dsp:nvSpPr>
        <dsp:cNvPr id="0" name=""/>
        <dsp:cNvSpPr/>
      </dsp:nvSpPr>
      <dsp:spPr>
        <a:xfrm>
          <a:off x="2781" y="1649004"/>
          <a:ext cx="395049" cy="395049"/>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689E0B2-1787-CE4C-949E-79B255723E1A}">
      <dsp:nvSpPr>
        <dsp:cNvPr id="0" name=""/>
        <dsp:cNvSpPr/>
      </dsp:nvSpPr>
      <dsp:spPr>
        <a:xfrm>
          <a:off x="397831" y="1648017"/>
          <a:ext cx="592574" cy="395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lang="en-US" sz="1200" kern="1200"/>
            <a:t>worker 1</a:t>
          </a:r>
        </a:p>
      </dsp:txBody>
      <dsp:txXfrm>
        <a:off x="397831" y="1648017"/>
        <a:ext cx="592574" cy="395049"/>
      </dsp:txXfrm>
    </dsp:sp>
    <dsp:sp modelId="{0AC50F8E-11E8-7F48-B3C7-884E6C3DF026}">
      <dsp:nvSpPr>
        <dsp:cNvPr id="0" name=""/>
        <dsp:cNvSpPr/>
      </dsp:nvSpPr>
      <dsp:spPr>
        <a:xfrm>
          <a:off x="1089168" y="1649004"/>
          <a:ext cx="395049" cy="395049"/>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81219AE-5178-324C-A922-1F2F3D572FB5}">
      <dsp:nvSpPr>
        <dsp:cNvPr id="0" name=""/>
        <dsp:cNvSpPr/>
      </dsp:nvSpPr>
      <dsp:spPr>
        <a:xfrm>
          <a:off x="1484218" y="1648017"/>
          <a:ext cx="592574" cy="395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lang="en-US" sz="1200" kern="1200"/>
            <a:t>worker 2</a:t>
          </a:r>
        </a:p>
      </dsp:txBody>
      <dsp:txXfrm>
        <a:off x="1484218" y="1648017"/>
        <a:ext cx="592574" cy="395049"/>
      </dsp:txXfrm>
    </dsp:sp>
    <dsp:sp modelId="{C1F71449-6194-6649-824E-D81544FC25A7}">
      <dsp:nvSpPr>
        <dsp:cNvPr id="0" name=""/>
        <dsp:cNvSpPr/>
      </dsp:nvSpPr>
      <dsp:spPr>
        <a:xfrm>
          <a:off x="2718750" y="1129514"/>
          <a:ext cx="395049" cy="395049"/>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F67380D-8D47-2447-8D55-103587A18CF4}">
      <dsp:nvSpPr>
        <dsp:cNvPr id="0" name=""/>
        <dsp:cNvSpPr/>
      </dsp:nvSpPr>
      <dsp:spPr>
        <a:xfrm>
          <a:off x="3113800" y="1128526"/>
          <a:ext cx="592574" cy="395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lang="en-US" sz="1200" kern="1200" dirty="0" smtClean="0"/>
            <a:t>(</a:t>
          </a:r>
          <a:r>
            <a:rPr lang="en-US" sz="1200" kern="1200" dirty="0"/>
            <a:t>Task) 2</a:t>
          </a:r>
        </a:p>
      </dsp:txBody>
      <dsp:txXfrm>
        <a:off x="3113800" y="1128526"/>
        <a:ext cx="592574" cy="395049"/>
      </dsp:txXfrm>
    </dsp:sp>
    <dsp:sp modelId="{58F8B1B1-6684-5048-816A-095485BC5534}">
      <dsp:nvSpPr>
        <dsp:cNvPr id="0" name=""/>
        <dsp:cNvSpPr/>
      </dsp:nvSpPr>
      <dsp:spPr>
        <a:xfrm>
          <a:off x="2175556" y="1649004"/>
          <a:ext cx="395049" cy="395049"/>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2F40794-327F-E74D-AC4C-17763EA5789C}">
      <dsp:nvSpPr>
        <dsp:cNvPr id="0" name=""/>
        <dsp:cNvSpPr/>
      </dsp:nvSpPr>
      <dsp:spPr>
        <a:xfrm>
          <a:off x="2570606" y="1648017"/>
          <a:ext cx="592574" cy="395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lang="en-US" sz="1200" kern="1200"/>
            <a:t>worker 3</a:t>
          </a:r>
        </a:p>
      </dsp:txBody>
      <dsp:txXfrm>
        <a:off x="2570606" y="1648017"/>
        <a:ext cx="592574" cy="395049"/>
      </dsp:txXfrm>
    </dsp:sp>
    <dsp:sp modelId="{6A8EE7A8-F212-A04E-9A1C-A1633727893C}">
      <dsp:nvSpPr>
        <dsp:cNvPr id="0" name=""/>
        <dsp:cNvSpPr/>
      </dsp:nvSpPr>
      <dsp:spPr>
        <a:xfrm>
          <a:off x="3261943" y="1649004"/>
          <a:ext cx="395049" cy="395049"/>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81F77B0-2293-9B48-A062-0BC075C7C4FA}">
      <dsp:nvSpPr>
        <dsp:cNvPr id="0" name=""/>
        <dsp:cNvSpPr/>
      </dsp:nvSpPr>
      <dsp:spPr>
        <a:xfrm>
          <a:off x="3656993" y="1648017"/>
          <a:ext cx="592574" cy="395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lang="en-US" sz="1200" kern="1200"/>
            <a:t>worker 4</a:t>
          </a:r>
        </a:p>
      </dsp:txBody>
      <dsp:txXfrm>
        <a:off x="3656993" y="1648017"/>
        <a:ext cx="592574" cy="395049"/>
      </dsp:txXfrm>
    </dsp:sp>
    <dsp:sp modelId="{EC4B65D6-7FE5-7046-A08C-A0356B540723}">
      <dsp:nvSpPr>
        <dsp:cNvPr id="0" name=""/>
        <dsp:cNvSpPr/>
      </dsp:nvSpPr>
      <dsp:spPr>
        <a:xfrm>
          <a:off x="6521106" y="610023"/>
          <a:ext cx="395049" cy="395049"/>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0D33369-742F-2B4F-BB5A-234B9A2283DA}">
      <dsp:nvSpPr>
        <dsp:cNvPr id="0" name=""/>
        <dsp:cNvSpPr/>
      </dsp:nvSpPr>
      <dsp:spPr>
        <a:xfrm>
          <a:off x="6916156" y="609035"/>
          <a:ext cx="592574" cy="395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lang="en-US" sz="1200" kern="1200"/>
            <a:t>Batch 2</a:t>
          </a:r>
        </a:p>
      </dsp:txBody>
      <dsp:txXfrm>
        <a:off x="6916156" y="609035"/>
        <a:ext cx="592574" cy="395049"/>
      </dsp:txXfrm>
    </dsp:sp>
    <dsp:sp modelId="{29DBB71B-FE3E-E345-A1E5-55F2FF1C378E}">
      <dsp:nvSpPr>
        <dsp:cNvPr id="0" name=""/>
        <dsp:cNvSpPr/>
      </dsp:nvSpPr>
      <dsp:spPr>
        <a:xfrm>
          <a:off x="5434718" y="1129514"/>
          <a:ext cx="395049" cy="395049"/>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F3E72BE-3A8F-9440-90E3-1F4DCC4B66B1}">
      <dsp:nvSpPr>
        <dsp:cNvPr id="0" name=""/>
        <dsp:cNvSpPr/>
      </dsp:nvSpPr>
      <dsp:spPr>
        <a:xfrm>
          <a:off x="5829768" y="1128526"/>
          <a:ext cx="592574" cy="395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lang="en-US" sz="1200" kern="1200" dirty="0" smtClean="0"/>
            <a:t> </a:t>
          </a:r>
          <a:r>
            <a:rPr lang="en-US" sz="1200" kern="1200" dirty="0"/>
            <a:t>(Task) 3</a:t>
          </a:r>
        </a:p>
      </dsp:txBody>
      <dsp:txXfrm>
        <a:off x="5829768" y="1128526"/>
        <a:ext cx="592574" cy="395049"/>
      </dsp:txXfrm>
    </dsp:sp>
    <dsp:sp modelId="{54F7AA62-D673-3A42-ABF8-65A03D907258}">
      <dsp:nvSpPr>
        <dsp:cNvPr id="0" name=""/>
        <dsp:cNvSpPr/>
      </dsp:nvSpPr>
      <dsp:spPr>
        <a:xfrm>
          <a:off x="4348331" y="1649004"/>
          <a:ext cx="395049" cy="395049"/>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709D8E0-6EB2-2C45-B646-33A4592C4536}">
      <dsp:nvSpPr>
        <dsp:cNvPr id="0" name=""/>
        <dsp:cNvSpPr/>
      </dsp:nvSpPr>
      <dsp:spPr>
        <a:xfrm>
          <a:off x="4743381" y="1648017"/>
          <a:ext cx="592574" cy="395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lang="en-US" sz="1200" kern="1200"/>
            <a:t>worker 1</a:t>
          </a:r>
        </a:p>
      </dsp:txBody>
      <dsp:txXfrm>
        <a:off x="4743381" y="1648017"/>
        <a:ext cx="592574" cy="395049"/>
      </dsp:txXfrm>
    </dsp:sp>
    <dsp:sp modelId="{357E97B8-8DF3-F54C-9716-130F6C946A42}">
      <dsp:nvSpPr>
        <dsp:cNvPr id="0" name=""/>
        <dsp:cNvSpPr/>
      </dsp:nvSpPr>
      <dsp:spPr>
        <a:xfrm>
          <a:off x="5434718" y="1649004"/>
          <a:ext cx="395049" cy="395049"/>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6702B1DD-CFA6-8044-AA1E-D9DAD03712E3}">
      <dsp:nvSpPr>
        <dsp:cNvPr id="0" name=""/>
        <dsp:cNvSpPr/>
      </dsp:nvSpPr>
      <dsp:spPr>
        <a:xfrm>
          <a:off x="5829768" y="1648017"/>
          <a:ext cx="592574" cy="395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lang="en-US" sz="1200" kern="1200"/>
            <a:t>worker 2</a:t>
          </a:r>
        </a:p>
      </dsp:txBody>
      <dsp:txXfrm>
        <a:off x="5829768" y="1648017"/>
        <a:ext cx="592574" cy="395049"/>
      </dsp:txXfrm>
    </dsp:sp>
    <dsp:sp modelId="{40653A47-DBF9-BC45-8778-8B8AE3DC9ABB}">
      <dsp:nvSpPr>
        <dsp:cNvPr id="0" name=""/>
        <dsp:cNvSpPr/>
      </dsp:nvSpPr>
      <dsp:spPr>
        <a:xfrm>
          <a:off x="6521106" y="1649004"/>
          <a:ext cx="395049" cy="395049"/>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5492BBF-60F1-A247-8674-7B92D193110C}">
      <dsp:nvSpPr>
        <dsp:cNvPr id="0" name=""/>
        <dsp:cNvSpPr/>
      </dsp:nvSpPr>
      <dsp:spPr>
        <a:xfrm>
          <a:off x="6916156" y="1648017"/>
          <a:ext cx="592574" cy="395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lang="en-US" sz="1200" kern="1200"/>
            <a:t>...</a:t>
          </a:r>
        </a:p>
      </dsp:txBody>
      <dsp:txXfrm>
        <a:off x="6916156" y="1648017"/>
        <a:ext cx="592574" cy="395049"/>
      </dsp:txXfrm>
    </dsp:sp>
    <dsp:sp modelId="{210953D8-1558-074C-BAA9-BF20BA2CDD15}">
      <dsp:nvSpPr>
        <dsp:cNvPr id="0" name=""/>
        <dsp:cNvSpPr/>
      </dsp:nvSpPr>
      <dsp:spPr>
        <a:xfrm>
          <a:off x="6521106" y="1129514"/>
          <a:ext cx="395049" cy="395049"/>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A4EC523-C80C-174E-8AAD-6917E4885870}">
      <dsp:nvSpPr>
        <dsp:cNvPr id="0" name=""/>
        <dsp:cNvSpPr/>
      </dsp:nvSpPr>
      <dsp:spPr>
        <a:xfrm>
          <a:off x="6916156" y="1128526"/>
          <a:ext cx="592574" cy="395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lang="en-US" sz="1200" kern="1200" dirty="0" smtClean="0"/>
            <a:t>(</a:t>
          </a:r>
          <a:r>
            <a:rPr lang="en-US" sz="1200" kern="1200" dirty="0"/>
            <a:t>Task) 4</a:t>
          </a:r>
        </a:p>
      </dsp:txBody>
      <dsp:txXfrm>
        <a:off x="6916156" y="1128526"/>
        <a:ext cx="592574" cy="395049"/>
      </dsp:txXfrm>
    </dsp:sp>
    <dsp:sp modelId="{5949365E-1FF7-AC48-9191-FEDF6F25588B}">
      <dsp:nvSpPr>
        <dsp:cNvPr id="0" name=""/>
        <dsp:cNvSpPr/>
      </dsp:nvSpPr>
      <dsp:spPr>
        <a:xfrm>
          <a:off x="7607493" y="1129514"/>
          <a:ext cx="395049" cy="395049"/>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DADC27E-26A9-AC4F-99E3-7DCE28CB27E2}">
      <dsp:nvSpPr>
        <dsp:cNvPr id="0" name=""/>
        <dsp:cNvSpPr/>
      </dsp:nvSpPr>
      <dsp:spPr>
        <a:xfrm>
          <a:off x="8002543" y="1128526"/>
          <a:ext cx="592574" cy="395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lang="en-US" sz="1200" kern="1200"/>
            <a:t>...</a:t>
          </a:r>
        </a:p>
      </dsp:txBody>
      <dsp:txXfrm>
        <a:off x="8002543" y="1128526"/>
        <a:ext cx="592574" cy="395049"/>
      </dsp:txXfrm>
    </dsp:sp>
  </dsp:spTree>
</dsp:drawing>
</file>

<file path=ppt/diagrams/layout1.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1"/>
            <a:ext cx="2972098" cy="466538"/>
          </a:xfrm>
          <a:prstGeom prst="rect">
            <a:avLst/>
          </a:prstGeom>
          <a:noFill/>
          <a:ln w="9525">
            <a:noFill/>
            <a:miter lim="800000"/>
            <a:headEnd/>
            <a:tailEnd/>
          </a:ln>
          <a:effectLst/>
        </p:spPr>
        <p:txBody>
          <a:bodyPr vert="horz" wrap="square" lIns="90659" tIns="45329" rIns="90659" bIns="45329" numCol="1" anchor="t" anchorCtr="0" compatLnSpc="1">
            <a:prstTxWarp prst="textNoShape">
              <a:avLst/>
            </a:prstTxWarp>
          </a:bodyPr>
          <a:lstStyle>
            <a:lvl1pPr eaLnBrk="0" hangingPunct="0">
              <a:spcBef>
                <a:spcPct val="20000"/>
              </a:spcBef>
              <a:defRPr sz="1100">
                <a:latin typeface="Arial" charset="0"/>
                <a:ea typeface="ＭＳ Ｐゴシック" charset="-128"/>
                <a:cs typeface="ＭＳ Ｐゴシック" charset="-128"/>
              </a:defRPr>
            </a:lvl1pPr>
          </a:lstStyle>
          <a:p>
            <a:pPr>
              <a:defRPr/>
            </a:pPr>
            <a:endParaRPr lang="en-US" dirty="0"/>
          </a:p>
        </p:txBody>
      </p:sp>
      <p:sp>
        <p:nvSpPr>
          <p:cNvPr id="20483" name="Rectangle 3"/>
          <p:cNvSpPr>
            <a:spLocks noGrp="1" noChangeArrowheads="1"/>
          </p:cNvSpPr>
          <p:nvPr>
            <p:ph type="dt" sz="quarter" idx="1"/>
          </p:nvPr>
        </p:nvSpPr>
        <p:spPr bwMode="auto">
          <a:xfrm>
            <a:off x="3884414" y="1"/>
            <a:ext cx="2972098" cy="466538"/>
          </a:xfrm>
          <a:prstGeom prst="rect">
            <a:avLst/>
          </a:prstGeom>
          <a:noFill/>
          <a:ln w="9525">
            <a:noFill/>
            <a:miter lim="800000"/>
            <a:headEnd/>
            <a:tailEnd/>
          </a:ln>
          <a:effectLst/>
        </p:spPr>
        <p:txBody>
          <a:bodyPr vert="horz" wrap="square" lIns="90659" tIns="45329" rIns="90659" bIns="45329" numCol="1" anchor="t" anchorCtr="0" compatLnSpc="1">
            <a:prstTxWarp prst="textNoShape">
              <a:avLst/>
            </a:prstTxWarp>
          </a:bodyPr>
          <a:lstStyle>
            <a:lvl1pPr algn="r" eaLnBrk="0" hangingPunct="0">
              <a:spcBef>
                <a:spcPct val="20000"/>
              </a:spcBef>
              <a:defRPr sz="1100">
                <a:latin typeface="Arial" pitchFamily="34" charset="0"/>
                <a:ea typeface="ＭＳ Ｐゴシック" pitchFamily="34" charset="-128"/>
                <a:cs typeface="+mn-cs"/>
              </a:defRPr>
            </a:lvl1pPr>
          </a:lstStyle>
          <a:p>
            <a:pPr>
              <a:defRPr/>
            </a:pPr>
            <a:fld id="{CA10C3FC-3EB9-4669-8B60-FD7A45E0719C}" type="datetime1">
              <a:rPr lang="en-US"/>
              <a:pPr>
                <a:defRPr/>
              </a:pPr>
              <a:t>11/8/15</a:t>
            </a:fld>
            <a:endParaRPr lang="en-US" dirty="0"/>
          </a:p>
        </p:txBody>
      </p:sp>
      <p:sp>
        <p:nvSpPr>
          <p:cNvPr id="20484" name="Rectangle 4"/>
          <p:cNvSpPr>
            <a:spLocks noGrp="1" noChangeArrowheads="1"/>
          </p:cNvSpPr>
          <p:nvPr>
            <p:ph type="ftr" sz="quarter" idx="2"/>
          </p:nvPr>
        </p:nvSpPr>
        <p:spPr bwMode="auto">
          <a:xfrm>
            <a:off x="0" y="8844198"/>
            <a:ext cx="2972098" cy="466538"/>
          </a:xfrm>
          <a:prstGeom prst="rect">
            <a:avLst/>
          </a:prstGeom>
          <a:noFill/>
          <a:ln w="9525">
            <a:noFill/>
            <a:miter lim="800000"/>
            <a:headEnd/>
            <a:tailEnd/>
          </a:ln>
          <a:effectLst/>
        </p:spPr>
        <p:txBody>
          <a:bodyPr vert="horz" wrap="square" lIns="90659" tIns="45329" rIns="90659" bIns="45329" numCol="1" anchor="b" anchorCtr="0" compatLnSpc="1">
            <a:prstTxWarp prst="textNoShape">
              <a:avLst/>
            </a:prstTxWarp>
          </a:bodyPr>
          <a:lstStyle>
            <a:lvl1pPr eaLnBrk="0" hangingPunct="0">
              <a:spcBef>
                <a:spcPct val="20000"/>
              </a:spcBef>
              <a:defRPr sz="1100">
                <a:latin typeface="Arial" charset="0"/>
                <a:ea typeface="ＭＳ Ｐゴシック" charset="-128"/>
                <a:cs typeface="ＭＳ Ｐゴシック" charset="-128"/>
              </a:defRPr>
            </a:lvl1pPr>
          </a:lstStyle>
          <a:p>
            <a:pPr>
              <a:defRPr/>
            </a:pPr>
            <a:endParaRPr lang="en-US" dirty="0"/>
          </a:p>
        </p:txBody>
      </p:sp>
      <p:sp>
        <p:nvSpPr>
          <p:cNvPr id="20485" name="Rectangle 5"/>
          <p:cNvSpPr>
            <a:spLocks noGrp="1" noChangeArrowheads="1"/>
          </p:cNvSpPr>
          <p:nvPr>
            <p:ph type="sldNum" sz="quarter" idx="3"/>
          </p:nvPr>
        </p:nvSpPr>
        <p:spPr bwMode="auto">
          <a:xfrm>
            <a:off x="3884414" y="8844198"/>
            <a:ext cx="2972098" cy="466538"/>
          </a:xfrm>
          <a:prstGeom prst="rect">
            <a:avLst/>
          </a:prstGeom>
          <a:noFill/>
          <a:ln w="9525">
            <a:noFill/>
            <a:miter lim="800000"/>
            <a:headEnd/>
            <a:tailEnd/>
          </a:ln>
          <a:effectLst/>
        </p:spPr>
        <p:txBody>
          <a:bodyPr vert="horz" wrap="square" lIns="90659" tIns="45329" rIns="90659" bIns="45329" numCol="1" anchor="b" anchorCtr="0" compatLnSpc="1">
            <a:prstTxWarp prst="textNoShape">
              <a:avLst/>
            </a:prstTxWarp>
          </a:bodyPr>
          <a:lstStyle>
            <a:lvl1pPr algn="r" eaLnBrk="0" hangingPunct="0">
              <a:spcBef>
                <a:spcPct val="20000"/>
              </a:spcBef>
              <a:defRPr sz="1100">
                <a:latin typeface="Arial" pitchFamily="34" charset="0"/>
                <a:ea typeface="ＭＳ Ｐゴシック" pitchFamily="34" charset="-128"/>
                <a:cs typeface="+mn-cs"/>
              </a:defRPr>
            </a:lvl1pPr>
          </a:lstStyle>
          <a:p>
            <a:pPr>
              <a:defRPr/>
            </a:pPr>
            <a:fld id="{6BA53CC0-D3DF-4975-B7FD-03B3F6EC4412}" type="slidenum">
              <a:rPr lang="en-US"/>
              <a:pPr>
                <a:defRPr/>
              </a:pPr>
              <a:t>‹#›</a:t>
            </a:fld>
            <a:endParaRPr lang="en-US" dirty="0"/>
          </a:p>
        </p:txBody>
      </p:sp>
    </p:spTree>
    <p:extLst>
      <p:ext uri="{BB962C8B-B14F-4D97-AF65-F5344CB8AC3E}">
        <p14:creationId xmlns:p14="http://schemas.microsoft.com/office/powerpoint/2010/main" val="194664848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1"/>
            <a:ext cx="2972098" cy="466538"/>
          </a:xfrm>
          <a:prstGeom prst="rect">
            <a:avLst/>
          </a:prstGeom>
          <a:noFill/>
          <a:ln w="9525">
            <a:noFill/>
            <a:miter lim="800000"/>
            <a:headEnd/>
            <a:tailEnd/>
          </a:ln>
          <a:effectLst/>
        </p:spPr>
        <p:txBody>
          <a:bodyPr vert="horz" wrap="square" lIns="90659" tIns="45329" rIns="90659" bIns="45329" numCol="1" anchor="t" anchorCtr="0" compatLnSpc="1">
            <a:prstTxWarp prst="textNoShape">
              <a:avLst/>
            </a:prstTxWarp>
          </a:bodyPr>
          <a:lstStyle>
            <a:lvl1pPr>
              <a:defRPr sz="1100">
                <a:latin typeface="Arial" charset="0"/>
                <a:ea typeface="ＭＳ Ｐゴシック" charset="-128"/>
                <a:cs typeface="ＭＳ Ｐゴシック" charset="-128"/>
              </a:defRPr>
            </a:lvl1pPr>
          </a:lstStyle>
          <a:p>
            <a:pPr>
              <a:defRPr/>
            </a:pPr>
            <a:endParaRPr lang="en-US" dirty="0"/>
          </a:p>
        </p:txBody>
      </p:sp>
      <p:sp>
        <p:nvSpPr>
          <p:cNvPr id="21507" name="Rectangle 3"/>
          <p:cNvSpPr>
            <a:spLocks noGrp="1" noChangeArrowheads="1"/>
          </p:cNvSpPr>
          <p:nvPr>
            <p:ph type="dt" idx="1"/>
          </p:nvPr>
        </p:nvSpPr>
        <p:spPr bwMode="auto">
          <a:xfrm>
            <a:off x="3884414" y="1"/>
            <a:ext cx="2972098" cy="466538"/>
          </a:xfrm>
          <a:prstGeom prst="rect">
            <a:avLst/>
          </a:prstGeom>
          <a:noFill/>
          <a:ln w="9525">
            <a:noFill/>
            <a:miter lim="800000"/>
            <a:headEnd/>
            <a:tailEnd/>
          </a:ln>
          <a:effectLst/>
        </p:spPr>
        <p:txBody>
          <a:bodyPr vert="horz" wrap="square" lIns="90659" tIns="45329" rIns="90659" bIns="45329" numCol="1" anchor="t" anchorCtr="0" compatLnSpc="1">
            <a:prstTxWarp prst="textNoShape">
              <a:avLst/>
            </a:prstTxWarp>
          </a:bodyPr>
          <a:lstStyle>
            <a:lvl1pPr algn="r">
              <a:defRPr sz="1100">
                <a:latin typeface="Arial" charset="0"/>
                <a:ea typeface="ＭＳ Ｐゴシック" charset="-128"/>
                <a:cs typeface="ＭＳ Ｐゴシック" charset="-128"/>
              </a:defRPr>
            </a:lvl1pPr>
          </a:lstStyle>
          <a:p>
            <a:pPr>
              <a:defRPr/>
            </a:pPr>
            <a:endParaRPr lang="en-US" dirty="0"/>
          </a:p>
        </p:txBody>
      </p:sp>
      <p:sp>
        <p:nvSpPr>
          <p:cNvPr id="8196" name="Rectangle 4"/>
          <p:cNvSpPr>
            <a:spLocks noGrp="1" noRot="1" noChangeAspect="1" noChangeArrowheads="1" noTextEdit="1"/>
          </p:cNvSpPr>
          <p:nvPr>
            <p:ph type="sldImg" idx="2"/>
          </p:nvPr>
        </p:nvSpPr>
        <p:spPr bwMode="auto">
          <a:xfrm>
            <a:off x="1101725" y="696913"/>
            <a:ext cx="4656138" cy="3492500"/>
          </a:xfrm>
          <a:prstGeom prst="rect">
            <a:avLst/>
          </a:prstGeom>
          <a:noFill/>
          <a:ln w="9525">
            <a:solidFill>
              <a:srgbClr val="000000"/>
            </a:solidFill>
            <a:miter lim="800000"/>
            <a:headEnd/>
            <a:tailEnd/>
          </a:ln>
        </p:spPr>
      </p:sp>
      <p:sp>
        <p:nvSpPr>
          <p:cNvPr id="21509" name="Rectangle 5"/>
          <p:cNvSpPr>
            <a:spLocks noGrp="1" noChangeArrowheads="1"/>
          </p:cNvSpPr>
          <p:nvPr>
            <p:ph type="body" sz="quarter" idx="3"/>
          </p:nvPr>
        </p:nvSpPr>
        <p:spPr bwMode="auto">
          <a:xfrm>
            <a:off x="686098" y="4423639"/>
            <a:ext cx="5485805" cy="4191140"/>
          </a:xfrm>
          <a:prstGeom prst="rect">
            <a:avLst/>
          </a:prstGeom>
          <a:noFill/>
          <a:ln w="9525">
            <a:noFill/>
            <a:miter lim="800000"/>
            <a:headEnd/>
            <a:tailEnd/>
          </a:ln>
          <a:effectLst/>
        </p:spPr>
        <p:txBody>
          <a:bodyPr vert="horz" wrap="square" lIns="90659" tIns="45329" rIns="90659" bIns="4532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510" name="Rectangle 6"/>
          <p:cNvSpPr>
            <a:spLocks noGrp="1" noChangeArrowheads="1"/>
          </p:cNvSpPr>
          <p:nvPr>
            <p:ph type="ftr" sz="quarter" idx="4"/>
          </p:nvPr>
        </p:nvSpPr>
        <p:spPr bwMode="auto">
          <a:xfrm>
            <a:off x="0" y="8844198"/>
            <a:ext cx="2972098" cy="466538"/>
          </a:xfrm>
          <a:prstGeom prst="rect">
            <a:avLst/>
          </a:prstGeom>
          <a:noFill/>
          <a:ln w="9525">
            <a:noFill/>
            <a:miter lim="800000"/>
            <a:headEnd/>
            <a:tailEnd/>
          </a:ln>
          <a:effectLst/>
        </p:spPr>
        <p:txBody>
          <a:bodyPr vert="horz" wrap="square" lIns="90659" tIns="45329" rIns="90659" bIns="45329" numCol="1" anchor="b" anchorCtr="0" compatLnSpc="1">
            <a:prstTxWarp prst="textNoShape">
              <a:avLst/>
            </a:prstTxWarp>
          </a:bodyPr>
          <a:lstStyle>
            <a:lvl1pPr>
              <a:defRPr sz="1100">
                <a:latin typeface="Arial" charset="0"/>
                <a:ea typeface="ＭＳ Ｐゴシック" charset="-128"/>
                <a:cs typeface="ＭＳ Ｐゴシック" charset="-128"/>
              </a:defRPr>
            </a:lvl1pPr>
          </a:lstStyle>
          <a:p>
            <a:pPr>
              <a:defRPr/>
            </a:pPr>
            <a:endParaRPr lang="en-US" dirty="0"/>
          </a:p>
        </p:txBody>
      </p:sp>
      <p:sp>
        <p:nvSpPr>
          <p:cNvPr id="21511" name="Rectangle 7"/>
          <p:cNvSpPr>
            <a:spLocks noGrp="1" noChangeArrowheads="1"/>
          </p:cNvSpPr>
          <p:nvPr>
            <p:ph type="sldNum" sz="quarter" idx="5"/>
          </p:nvPr>
        </p:nvSpPr>
        <p:spPr bwMode="auto">
          <a:xfrm>
            <a:off x="3884414" y="8844198"/>
            <a:ext cx="2972098" cy="466538"/>
          </a:xfrm>
          <a:prstGeom prst="rect">
            <a:avLst/>
          </a:prstGeom>
          <a:noFill/>
          <a:ln w="9525">
            <a:noFill/>
            <a:miter lim="800000"/>
            <a:headEnd/>
            <a:tailEnd/>
          </a:ln>
          <a:effectLst/>
        </p:spPr>
        <p:txBody>
          <a:bodyPr vert="horz" wrap="square" lIns="90659" tIns="45329" rIns="90659" bIns="45329" numCol="1" anchor="b" anchorCtr="0" compatLnSpc="1">
            <a:prstTxWarp prst="textNoShape">
              <a:avLst/>
            </a:prstTxWarp>
          </a:bodyPr>
          <a:lstStyle>
            <a:lvl1pPr algn="r">
              <a:defRPr sz="1100">
                <a:latin typeface="Arial" pitchFamily="34" charset="0"/>
                <a:ea typeface="ＭＳ Ｐゴシック" pitchFamily="34" charset="-128"/>
                <a:cs typeface="+mn-cs"/>
              </a:defRPr>
            </a:lvl1pPr>
          </a:lstStyle>
          <a:p>
            <a:pPr>
              <a:defRPr/>
            </a:pPr>
            <a:fld id="{E394FF3C-C40F-4118-982F-1D9A8AD0E6A5}" type="slidenum">
              <a:rPr lang="en-US"/>
              <a:pPr>
                <a:defRPr/>
              </a:pPr>
              <a:t>‹#›</a:t>
            </a:fld>
            <a:endParaRPr lang="en-US" dirty="0"/>
          </a:p>
        </p:txBody>
      </p:sp>
    </p:spTree>
    <p:extLst>
      <p:ext uri="{BB962C8B-B14F-4D97-AF65-F5344CB8AC3E}">
        <p14:creationId xmlns:p14="http://schemas.microsoft.com/office/powerpoint/2010/main" val="228489323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112" charset="0"/>
        <a:ea typeface="ＭＳ Ｐゴシック" pitchFamily="-111"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pitchFamily="-112" charset="0"/>
        <a:ea typeface="ＭＳ Ｐゴシック" pitchFamily="-111" charset="-128"/>
        <a:cs typeface="ＭＳ Ｐゴシック"/>
      </a:defRPr>
    </a:lvl2pPr>
    <a:lvl3pPr marL="914400" algn="l" rtl="0" eaLnBrk="0" fontAlgn="base" hangingPunct="0">
      <a:spcBef>
        <a:spcPct val="30000"/>
      </a:spcBef>
      <a:spcAft>
        <a:spcPct val="0"/>
      </a:spcAft>
      <a:defRPr sz="1200" kern="1200">
        <a:solidFill>
          <a:schemeClr val="tx1"/>
        </a:solidFill>
        <a:latin typeface="Arial" pitchFamily="-112" charset="0"/>
        <a:ea typeface="ＭＳ Ｐゴシック" pitchFamily="-111" charset="-128"/>
        <a:cs typeface="ＭＳ Ｐゴシック"/>
      </a:defRPr>
    </a:lvl3pPr>
    <a:lvl4pPr marL="1371600" algn="l" rtl="0" eaLnBrk="0" fontAlgn="base" hangingPunct="0">
      <a:spcBef>
        <a:spcPct val="30000"/>
      </a:spcBef>
      <a:spcAft>
        <a:spcPct val="0"/>
      </a:spcAft>
      <a:defRPr sz="1200" kern="1200">
        <a:solidFill>
          <a:schemeClr val="tx1"/>
        </a:solidFill>
        <a:latin typeface="Arial" pitchFamily="-112" charset="0"/>
        <a:ea typeface="ＭＳ Ｐゴシック" pitchFamily="-111" charset="-128"/>
        <a:cs typeface="ＭＳ Ｐゴシック"/>
      </a:defRPr>
    </a:lvl4pPr>
    <a:lvl5pPr marL="1828800" algn="l" rtl="0" eaLnBrk="0" fontAlgn="base" hangingPunct="0">
      <a:spcBef>
        <a:spcPct val="30000"/>
      </a:spcBef>
      <a:spcAft>
        <a:spcPct val="0"/>
      </a:spcAft>
      <a:defRPr sz="1200" kern="1200">
        <a:solidFill>
          <a:schemeClr val="tx1"/>
        </a:solidFill>
        <a:latin typeface="Arial" pitchFamily="-112" charset="0"/>
        <a:ea typeface="ＭＳ Ｐゴシック" pitchFamily="-111" charset="-128"/>
        <a:cs typeface="ＭＳ Ｐゴシック"/>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394FF3C-C40F-4118-982F-1D9A8AD0E6A5}" type="slidenum">
              <a:rPr lang="en-US" smtClean="0"/>
              <a:pPr>
                <a:defRPr/>
              </a:pPr>
              <a:t>1</a:t>
            </a:fld>
            <a:endParaRPr lang="en-US"/>
          </a:p>
        </p:txBody>
      </p:sp>
    </p:spTree>
    <p:extLst>
      <p:ext uri="{BB962C8B-B14F-4D97-AF65-F5344CB8AC3E}">
        <p14:creationId xmlns:p14="http://schemas.microsoft.com/office/powerpoint/2010/main" val="2647882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8877C2-DE34-4F2D-BE45-24CDD3252D3D}" type="slidenum">
              <a:rPr lang="en-US" smtClean="0"/>
              <a:t>2</a:t>
            </a:fld>
            <a:endParaRPr lang="en-US"/>
          </a:p>
        </p:txBody>
      </p:sp>
    </p:spTree>
    <p:extLst>
      <p:ext uri="{BB962C8B-B14F-4D97-AF65-F5344CB8AC3E}">
        <p14:creationId xmlns:p14="http://schemas.microsoft.com/office/powerpoint/2010/main" val="851173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394FF3C-C40F-4118-982F-1D9A8AD0E6A5}" type="slidenum">
              <a:rPr lang="en-US" smtClean="0"/>
              <a:pPr>
                <a:defRPr/>
              </a:pPr>
              <a:t>6</a:t>
            </a:fld>
            <a:endParaRPr lang="en-US" dirty="0"/>
          </a:p>
        </p:txBody>
      </p:sp>
    </p:spTree>
    <p:extLst>
      <p:ext uri="{BB962C8B-B14F-4D97-AF65-F5344CB8AC3E}">
        <p14:creationId xmlns:p14="http://schemas.microsoft.com/office/powerpoint/2010/main" val="2628472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394FF3C-C40F-4118-982F-1D9A8AD0E6A5}" type="slidenum">
              <a:rPr lang="en-US" smtClean="0"/>
              <a:pPr>
                <a:defRPr/>
              </a:pPr>
              <a:t>7</a:t>
            </a:fld>
            <a:endParaRPr lang="en-US" dirty="0"/>
          </a:p>
        </p:txBody>
      </p:sp>
    </p:spTree>
    <p:extLst>
      <p:ext uri="{BB962C8B-B14F-4D97-AF65-F5344CB8AC3E}">
        <p14:creationId xmlns:p14="http://schemas.microsoft.com/office/powerpoint/2010/main" val="896085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itchFamily="-112" charset="0"/>
                <a:ea typeface="ＭＳ Ｐゴシック" pitchFamily="-111" charset="-128"/>
                <a:cs typeface="ＭＳ Ｐゴシック" charset="-128"/>
              </a:rPr>
              <a:t>an overall profile of the distribution pattern of task uploaded and associated award rate per month for four sample projects. As it is shown by passing time the number of uploaded task raised to reach the maximum number, which included most number of small decomposed tasks per project, then it smoothly starts to decrease. And again, in September another increasing happens which lead us to the second peak in December, this can be due to new product launch, or a lot of debug tasks uploading in order to completing the projects. Obviously associated award would follow the same pattern.</a:t>
            </a:r>
            <a:endParaRPr lang="en-US" dirty="0"/>
          </a:p>
        </p:txBody>
      </p:sp>
      <p:sp>
        <p:nvSpPr>
          <p:cNvPr id="4" name="Slide Number Placeholder 3"/>
          <p:cNvSpPr>
            <a:spLocks noGrp="1"/>
          </p:cNvSpPr>
          <p:nvPr>
            <p:ph type="sldNum" sz="quarter" idx="10"/>
          </p:nvPr>
        </p:nvSpPr>
        <p:spPr/>
        <p:txBody>
          <a:bodyPr/>
          <a:lstStyle/>
          <a:p>
            <a:pPr>
              <a:defRPr/>
            </a:pPr>
            <a:fld id="{E394FF3C-C40F-4118-982F-1D9A8AD0E6A5}" type="slidenum">
              <a:rPr lang="en-US" smtClean="0"/>
              <a:pPr>
                <a:defRPr/>
              </a:pPr>
              <a:t>10</a:t>
            </a:fld>
            <a:endParaRPr lang="en-US" dirty="0"/>
          </a:p>
        </p:txBody>
      </p:sp>
    </p:spTree>
    <p:extLst>
      <p:ext uri="{BB962C8B-B14F-4D97-AF65-F5344CB8AC3E}">
        <p14:creationId xmlns:p14="http://schemas.microsoft.com/office/powerpoint/2010/main" val="434848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itchFamily="-112" charset="0"/>
                <a:ea typeface="ＭＳ Ｐゴシック" pitchFamily="-111" charset="-128"/>
                <a:cs typeface="ＭＳ Ｐゴシック" charset="-128"/>
              </a:rPr>
              <a:t>maximum uploaded task is not representing the maxim award associated with the projects, since tasks size and award have direct influence, number of decomposed tasks and total amount of associated award have negative influence </a:t>
            </a:r>
          </a:p>
          <a:p>
            <a:endParaRPr lang="en-US" sz="1200" kern="1200" dirty="0" smtClean="0">
              <a:solidFill>
                <a:schemeClr val="tx1"/>
              </a:solidFill>
              <a:effectLst/>
              <a:latin typeface="Arial" pitchFamily="-112" charset="0"/>
              <a:ea typeface="ＭＳ Ｐゴシック" pitchFamily="-111" charset="-128"/>
            </a:endParaRPr>
          </a:p>
          <a:p>
            <a:r>
              <a:rPr lang="en-US" sz="1200" kern="1200" dirty="0" smtClean="0">
                <a:solidFill>
                  <a:schemeClr val="tx1"/>
                </a:solidFill>
                <a:effectLst/>
                <a:latin typeface="Arial" pitchFamily="-112" charset="0"/>
                <a:ea typeface="ＭＳ Ｐゴシック" pitchFamily="-111" charset="-128"/>
                <a:cs typeface="ＭＳ Ｐゴシック" charset="-128"/>
              </a:rPr>
              <a:t>based on project scheduling methods, at first most of uploaded tasks are in the design category which are relatively big size, then it turn to implementation and development which makes the opportunity of decomposing the project to more number of mini tasks, next step would be test and deployment that develop bigger task size to work on, consequently cause reduction in total number of uploaded tasks and total award associated with them will increase due complexity of tasks or required skills to perform it </a:t>
            </a:r>
          </a:p>
          <a:p>
            <a:endParaRPr lang="en-US" sz="1200" kern="1200" dirty="0" smtClean="0">
              <a:solidFill>
                <a:schemeClr val="tx1"/>
              </a:solidFill>
              <a:effectLst/>
              <a:latin typeface="Arial" pitchFamily="-112" charset="0"/>
              <a:ea typeface="ＭＳ Ｐゴシック" pitchFamily="-111" charset="-128"/>
            </a:endParaRPr>
          </a:p>
          <a:p>
            <a:endParaRPr lang="en-US" dirty="0"/>
          </a:p>
        </p:txBody>
      </p:sp>
      <p:sp>
        <p:nvSpPr>
          <p:cNvPr id="4" name="Slide Number Placeholder 3"/>
          <p:cNvSpPr>
            <a:spLocks noGrp="1"/>
          </p:cNvSpPr>
          <p:nvPr>
            <p:ph type="sldNum" sz="quarter" idx="10"/>
          </p:nvPr>
        </p:nvSpPr>
        <p:spPr/>
        <p:txBody>
          <a:bodyPr/>
          <a:lstStyle/>
          <a:p>
            <a:pPr>
              <a:defRPr/>
            </a:pPr>
            <a:fld id="{E394FF3C-C40F-4118-982F-1D9A8AD0E6A5}" type="slidenum">
              <a:rPr lang="en-US" smtClean="0"/>
              <a:pPr>
                <a:defRPr/>
              </a:pPr>
              <a:t>11</a:t>
            </a:fld>
            <a:endParaRPr lang="en-US" dirty="0"/>
          </a:p>
        </p:txBody>
      </p:sp>
    </p:spTree>
    <p:extLst>
      <p:ext uri="{BB962C8B-B14F-4D97-AF65-F5344CB8AC3E}">
        <p14:creationId xmlns:p14="http://schemas.microsoft.com/office/powerpoint/2010/main" val="3395254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8877C2-DE34-4F2D-BE45-24CDD3252D3D}" type="slidenum">
              <a:rPr lang="en-US" smtClean="0"/>
              <a:t>12</a:t>
            </a:fld>
            <a:endParaRPr lang="en-US"/>
          </a:p>
        </p:txBody>
      </p:sp>
    </p:spTree>
    <p:extLst>
      <p:ext uri="{BB962C8B-B14F-4D97-AF65-F5344CB8AC3E}">
        <p14:creationId xmlns:p14="http://schemas.microsoft.com/office/powerpoint/2010/main" val="41676294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pitchFamily="-112" charset="0"/>
                <a:ea typeface="ＭＳ Ｐゴシック" pitchFamily="-111" charset="-128"/>
                <a:cs typeface="ＭＳ Ｐゴシック" charset="-128"/>
              </a:rPr>
              <a:t>project II took longer period of time to decompose the project to more number of uploaded tasks, which based on table 2, as maximum tasks type is bug hunt, the time making sense.</a:t>
            </a:r>
          </a:p>
          <a:p>
            <a:r>
              <a:rPr lang="en-US" sz="1200" kern="1200" dirty="0" smtClean="0">
                <a:solidFill>
                  <a:schemeClr val="tx1"/>
                </a:solidFill>
                <a:effectLst/>
                <a:latin typeface="Arial" pitchFamily="-112" charset="0"/>
                <a:ea typeface="ＭＳ Ｐゴシック" pitchFamily="-111" charset="-128"/>
                <a:cs typeface="ＭＳ Ｐゴシック" charset="-128"/>
              </a:rPr>
              <a:t>However unexpectedly, in project IV we are facing two peaks in number of uploaded tasks, which may happen due to different version of the software production and also the specific production phase that project started to be crowdsourced</a:t>
            </a:r>
            <a:endParaRPr lang="en-US" dirty="0"/>
          </a:p>
        </p:txBody>
      </p:sp>
      <p:sp>
        <p:nvSpPr>
          <p:cNvPr id="4" name="Slide Number Placeholder 3"/>
          <p:cNvSpPr>
            <a:spLocks noGrp="1"/>
          </p:cNvSpPr>
          <p:nvPr>
            <p:ph type="sldNum" sz="quarter" idx="10"/>
          </p:nvPr>
        </p:nvSpPr>
        <p:spPr/>
        <p:txBody>
          <a:bodyPr/>
          <a:lstStyle/>
          <a:p>
            <a:pPr>
              <a:defRPr/>
            </a:pPr>
            <a:fld id="{E394FF3C-C40F-4118-982F-1D9A8AD0E6A5}" type="slidenum">
              <a:rPr lang="en-US" smtClean="0"/>
              <a:pPr>
                <a:defRPr/>
              </a:pPr>
              <a:t>13</a:t>
            </a:fld>
            <a:endParaRPr lang="en-US" dirty="0"/>
          </a:p>
        </p:txBody>
      </p:sp>
    </p:spTree>
    <p:extLst>
      <p:ext uri="{BB962C8B-B14F-4D97-AF65-F5344CB8AC3E}">
        <p14:creationId xmlns:p14="http://schemas.microsoft.com/office/powerpoint/2010/main" val="3375007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cxnSp>
        <p:nvCxnSpPr>
          <p:cNvPr id="4" name="Straight Connector 11"/>
          <p:cNvCxnSpPr>
            <a:cxnSpLocks noChangeShapeType="1"/>
          </p:cNvCxnSpPr>
          <p:nvPr userDrawn="1"/>
        </p:nvCxnSpPr>
        <p:spPr bwMode="auto">
          <a:xfrm flipV="1">
            <a:off x="0" y="841375"/>
            <a:ext cx="9144000" cy="3175"/>
          </a:xfrm>
          <a:prstGeom prst="line">
            <a:avLst/>
          </a:prstGeom>
          <a:noFill/>
          <a:ln w="28575" algn="ctr">
            <a:solidFill>
              <a:srgbClr val="A50021"/>
            </a:solidFill>
            <a:round/>
            <a:headEnd/>
            <a:tailEnd/>
          </a:ln>
        </p:spPr>
      </p:cxnSp>
      <p:sp>
        <p:nvSpPr>
          <p:cNvPr id="6" name="Title 1"/>
          <p:cNvSpPr txBox="1">
            <a:spLocks/>
          </p:cNvSpPr>
          <p:nvPr userDrawn="1"/>
        </p:nvSpPr>
        <p:spPr bwMode="auto">
          <a:xfrm>
            <a:off x="0" y="1574800"/>
            <a:ext cx="9144000" cy="1436688"/>
          </a:xfrm>
          <a:prstGeom prst="rect">
            <a:avLst/>
          </a:prstGeom>
          <a:solidFill>
            <a:srgbClr val="A50021"/>
          </a:solidFill>
          <a:ln w="9525">
            <a:noFill/>
            <a:miter lim="800000"/>
            <a:headEnd/>
            <a:tailEnd/>
          </a:ln>
        </p:spPr>
        <p:txBody>
          <a:bodyPr anchor="ctr"/>
          <a:lstStyle/>
          <a:p>
            <a:pPr algn="ctr">
              <a:spcAft>
                <a:spcPts val="600"/>
              </a:spcAft>
              <a:defRPr/>
            </a:pPr>
            <a:endParaRPr lang="en-US" sz="3200" b="1" dirty="0">
              <a:solidFill>
                <a:schemeClr val="bg1"/>
              </a:solidFill>
              <a:latin typeface="+mn-lt"/>
              <a:ea typeface="ＭＳ Ｐゴシック" pitchFamily="34" charset="-128"/>
              <a:cs typeface="+mn-cs"/>
            </a:endParaRPr>
          </a:p>
        </p:txBody>
      </p:sp>
      <p:sp>
        <p:nvSpPr>
          <p:cNvPr id="2" name="Title 1"/>
          <p:cNvSpPr>
            <a:spLocks noGrp="1"/>
          </p:cNvSpPr>
          <p:nvPr>
            <p:ph type="ctrTitle"/>
          </p:nvPr>
        </p:nvSpPr>
        <p:spPr>
          <a:xfrm>
            <a:off x="685800" y="1596571"/>
            <a:ext cx="7772400" cy="1393373"/>
          </a:xfrm>
          <a:prstGeom prst="rect">
            <a:avLst/>
          </a:prstGeom>
        </p:spPr>
        <p:txBody>
          <a:bodyPr/>
          <a:lstStyle>
            <a:lvl1pPr algn="ctr">
              <a:defRPr>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421752"/>
            <a:ext cx="6400800" cy="1752600"/>
          </a:xfrm>
        </p:spPr>
        <p:txBody>
          <a:bodyPr/>
          <a:lstStyle>
            <a:lvl1pPr marL="0" indent="0" algn="ctr">
              <a:buNone/>
              <a:defRPr b="1"/>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10" name="Rectangle 13"/>
          <p:cNvSpPr>
            <a:spLocks noChangeArrowheads="1"/>
          </p:cNvSpPr>
          <p:nvPr userDrawn="1"/>
        </p:nvSpPr>
        <p:spPr bwMode="auto">
          <a:xfrm>
            <a:off x="74613" y="6534375"/>
            <a:ext cx="8923337" cy="225425"/>
          </a:xfrm>
          <a:prstGeom prst="rect">
            <a:avLst/>
          </a:prstGeom>
          <a:solidFill>
            <a:schemeClr val="bg1"/>
          </a:solidFill>
          <a:ln w="9525">
            <a:noFill/>
            <a:miter lim="800000"/>
            <a:headEnd/>
            <a:tailEnd/>
          </a:ln>
          <a:effectLst/>
        </p:spPr>
        <p:txBody>
          <a:bodyPr wrap="none" anchor="ctr"/>
          <a:lstStyle/>
          <a:p>
            <a:pPr eaLnBrk="0" hangingPunct="0">
              <a:defRPr/>
            </a:pPr>
            <a:r>
              <a:rPr lang="en-US" sz="1000" baseline="0" dirty="0" smtClean="0">
                <a:latin typeface="Calibri" pitchFamily="34" charset="0"/>
                <a:cs typeface="ＭＳ Ｐゴシック"/>
              </a:rPr>
              <a:t>				                 	</a:t>
            </a:r>
            <a:r>
              <a:rPr lang="en-US" sz="1000" dirty="0">
                <a:latin typeface="Calibri" pitchFamily="34" charset="0"/>
                <a:cs typeface="ＭＳ Ｐゴシック"/>
              </a:rPr>
              <a:t>	</a:t>
            </a:r>
            <a:r>
              <a:rPr lang="en-US" sz="1000" dirty="0" smtClean="0">
                <a:latin typeface="Calibri" pitchFamily="34" charset="0"/>
                <a:cs typeface="ＭＳ Ｐゴシック"/>
              </a:rPr>
              <a:t>			 </a:t>
            </a:r>
            <a:fld id="{DFB717D9-66E6-49FF-B691-4E0E282BB105}" type="slidenum">
              <a:rPr lang="en-US" sz="1000" smtClean="0">
                <a:latin typeface="Calibri" pitchFamily="34" charset="0"/>
                <a:cs typeface="ＭＳ Ｐゴシック"/>
              </a:rPr>
              <a:pPr eaLnBrk="0" hangingPunct="0">
                <a:defRPr/>
              </a:pPr>
              <a:t>‹#›</a:t>
            </a:fld>
            <a:endParaRPr lang="en-US" sz="1000" dirty="0">
              <a:cs typeface="ＭＳ Ｐゴシック"/>
            </a:endParaRPr>
          </a:p>
        </p:txBody>
      </p:sp>
      <p:pic>
        <p:nvPicPr>
          <p:cNvPr id="9" name="Picture 8" descr="Stevens-Official-Color.jpg"/>
          <p:cNvPicPr>
            <a:picLocks noChangeAspect="1"/>
          </p:cNvPicPr>
          <p:nvPr userDrawn="1"/>
        </p:nvPicPr>
        <p:blipFill>
          <a:blip r:embed="rId2" cstate="print"/>
          <a:stretch>
            <a:fillRect/>
          </a:stretch>
        </p:blipFill>
        <p:spPr>
          <a:xfrm>
            <a:off x="0" y="0"/>
            <a:ext cx="1967819" cy="838200"/>
          </a:xfrm>
          <a:prstGeom prst="rect">
            <a:avLst/>
          </a:prstGeom>
        </p:spPr>
      </p:pic>
    </p:spTree>
  </p:cSld>
  <p:clrMapOvr>
    <a:masterClrMapping/>
  </p:clrMapOvr>
  <p:transition xmlns:p14="http://schemas.microsoft.com/office/powerpoint/2010/mai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28802" y="0"/>
            <a:ext cx="7025266" cy="827088"/>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46743" y="1030288"/>
            <a:ext cx="8638496" cy="5316537"/>
          </a:xfrm>
        </p:spPr>
        <p:txBody>
          <a:bodyPr/>
          <a:lstStyle>
            <a:lvl1pPr>
              <a:buClr>
                <a:srgbClr val="990033"/>
              </a:buClr>
              <a:defRPr/>
            </a:lvl1pPr>
            <a:lvl2pPr>
              <a:buClr>
                <a:srgbClr val="990033"/>
              </a:buClr>
              <a:defRPr/>
            </a:lvl2pPr>
            <a:lvl3pPr>
              <a:buClr>
                <a:srgbClr val="990033"/>
              </a:buClr>
              <a:defRPr/>
            </a:lvl3pPr>
            <a:lvl4pPr>
              <a:buClr>
                <a:srgbClr val="990033"/>
              </a:buClr>
              <a:buFont typeface="Calibri" pitchFamily="34" charset="0"/>
              <a:buChar char="―"/>
              <a:defRPr/>
            </a:lvl4pPr>
            <a:lvl5pPr>
              <a:buClr>
                <a:srgbClr val="990033"/>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spd="slow"/>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81443" y="1030288"/>
            <a:ext cx="4189412" cy="5316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95825" y="1030288"/>
            <a:ext cx="4189413" cy="5316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a:spLocks noGrp="1"/>
          </p:cNvSpPr>
          <p:nvPr>
            <p:ph type="title"/>
          </p:nvPr>
        </p:nvSpPr>
        <p:spPr>
          <a:xfrm>
            <a:off x="1828801" y="0"/>
            <a:ext cx="7047570" cy="827088"/>
          </a:xfrm>
          <a:prstGeom prst="rect">
            <a:avLst/>
          </a:prstGeom>
        </p:spPr>
        <p:txBody>
          <a:bodyPr/>
          <a:lstStyle/>
          <a:p>
            <a:r>
              <a:rPr lang="en-US" dirty="0" smtClean="0"/>
              <a:t>Click to edit Master title style</a:t>
            </a:r>
            <a:endParaRPr lang="en-US" dirty="0"/>
          </a:p>
        </p:txBody>
      </p:sp>
    </p:spTree>
  </p:cSld>
  <p:clrMapOvr>
    <a:masterClrMapping/>
  </p:clrMapOvr>
  <p:transition xmlns:p14="http://schemas.microsoft.com/office/powerpoint/2010/main" spd="slow"/>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97546" y="969067"/>
            <a:ext cx="423091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97545" y="1608829"/>
            <a:ext cx="4230911" cy="474842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75201" y="969067"/>
            <a:ext cx="412931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75201" y="1608829"/>
            <a:ext cx="4129310" cy="474842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1886858" y="0"/>
            <a:ext cx="7011815" cy="827088"/>
          </a:xfrm>
          <a:prstGeom prst="rect">
            <a:avLst/>
          </a:prstGeom>
        </p:spPr>
        <p:txBody>
          <a:bodyPr/>
          <a:lstStyle/>
          <a:p>
            <a:r>
              <a:rPr lang="en-US" dirty="0" smtClean="0"/>
              <a:t>Click to edit Master title style</a:t>
            </a:r>
            <a:endParaRPr lang="en-US" dirty="0"/>
          </a:p>
        </p:txBody>
      </p:sp>
    </p:spTree>
  </p:cSld>
  <p:clrMapOvr>
    <a:masterClrMapping/>
  </p:clrMapOvr>
  <p:transition xmlns:p14="http://schemas.microsoft.com/office/powerpoint/2010/main" spd="slow"/>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1828800" y="0"/>
            <a:ext cx="7036419" cy="827088"/>
          </a:xfrm>
          <a:prstGeom prst="rect">
            <a:avLst/>
          </a:prstGeom>
        </p:spPr>
        <p:txBody>
          <a:bodyPr/>
          <a:lstStyle/>
          <a:p>
            <a:r>
              <a:rPr lang="en-US" dirty="0" smtClean="0"/>
              <a:t>Click to edit Master title style</a:t>
            </a:r>
            <a:endParaRPr lang="en-US" dirty="0"/>
          </a:p>
        </p:txBody>
      </p:sp>
    </p:spTree>
  </p:cSld>
  <p:clrMapOvr>
    <a:masterClrMapping/>
  </p:clrMapOvr>
  <p:transition xmlns:p14="http://schemas.microsoft.com/office/powerpoint/2010/mai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xmlns:p14="http://schemas.microsoft.com/office/powerpoint/2010/main" spd="slow"/>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457200" y="6356351"/>
            <a:ext cx="2133600" cy="365125"/>
          </a:xfrm>
          <a:prstGeom prst="rect">
            <a:avLst/>
          </a:prstGeom>
        </p:spPr>
        <p:txBody>
          <a:bodyPr/>
          <a:lstStyle>
            <a:lvl1pPr>
              <a:defRPr/>
            </a:lvl1pPr>
          </a:lstStyle>
          <a:p>
            <a:pPr>
              <a:defRPr/>
            </a:pPr>
            <a:r>
              <a:rPr lang="en-US" dirty="0" smtClean="0"/>
              <a:t>01-22-2013</a:t>
            </a:r>
            <a:endParaRPr lang="en-US" dirty="0"/>
          </a:p>
        </p:txBody>
      </p:sp>
      <p:sp>
        <p:nvSpPr>
          <p:cNvPr id="3" name="Footer Placeholder 3"/>
          <p:cNvSpPr>
            <a:spLocks noGrp="1"/>
          </p:cNvSpPr>
          <p:nvPr>
            <p:ph type="ftr" sz="quarter" idx="11"/>
          </p:nvPr>
        </p:nvSpPr>
        <p:spPr>
          <a:xfrm>
            <a:off x="201613" y="6423025"/>
            <a:ext cx="6122987" cy="365125"/>
          </a:xfrm>
          <a:prstGeom prst="rect">
            <a:avLst/>
          </a:prstGeom>
        </p:spPr>
        <p:txBody>
          <a:bodyPr/>
          <a:lstStyle>
            <a:lvl1pPr>
              <a:defRPr>
                <a:ea typeface="ＭＳ Ｐゴシック" charset="-128"/>
                <a:cs typeface="ＭＳ Ｐゴシック" charset="-128"/>
              </a:defRPr>
            </a:lvl1pPr>
          </a:lstStyle>
          <a:p>
            <a:pPr>
              <a:defRPr/>
            </a:pPr>
            <a:r>
              <a:rPr lang="en-US" dirty="0" smtClean="0"/>
              <a:t>SERC</a:t>
            </a:r>
            <a:endParaRPr lang="en-US" dirty="0"/>
          </a:p>
        </p:txBody>
      </p:sp>
    </p:spTree>
    <p:extLst>
      <p:ext uri="{BB962C8B-B14F-4D97-AF65-F5344CB8AC3E}">
        <p14:creationId xmlns:p14="http://schemas.microsoft.com/office/powerpoint/2010/main" val="2421852044"/>
      </p:ext>
    </p:extLst>
  </p:cSld>
  <p:clrMapOvr>
    <a:masterClrMapping/>
  </p:clrMapOvr>
  <p:transition xmlns:p14="http://schemas.microsoft.com/office/powerpoint/2010/mai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882650"/>
            <a:ext cx="7772400" cy="595313"/>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18018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981200"/>
            <a:ext cx="3810000" cy="8239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2957513"/>
            <a:ext cx="3810000" cy="825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xfrm>
            <a:off x="457200" y="6356351"/>
            <a:ext cx="2133600" cy="365125"/>
          </a:xfrm>
          <a:prstGeom prst="rect">
            <a:avLst/>
          </a:prstGeom>
          <a:ln/>
        </p:spPr>
        <p:txBody>
          <a:bodyPr/>
          <a:lstStyle>
            <a:lvl1pPr>
              <a:defRPr/>
            </a:lvl1pPr>
          </a:lstStyle>
          <a:p>
            <a:pPr>
              <a:defRPr/>
            </a:pPr>
            <a:r>
              <a:rPr lang="en-US" dirty="0" smtClean="0"/>
              <a:t>01-22-2013</a:t>
            </a:r>
            <a:endParaRPr lang="en-US" dirty="0"/>
          </a:p>
        </p:txBody>
      </p:sp>
      <p:sp>
        <p:nvSpPr>
          <p:cNvPr id="7" name="Rectangle 5"/>
          <p:cNvSpPr>
            <a:spLocks noGrp="1" noChangeArrowheads="1"/>
          </p:cNvSpPr>
          <p:nvPr>
            <p:ph type="ftr" sz="quarter" idx="11"/>
          </p:nvPr>
        </p:nvSpPr>
        <p:spPr>
          <a:xfrm>
            <a:off x="3124200" y="6356351"/>
            <a:ext cx="2895600" cy="365125"/>
          </a:xfrm>
          <a:prstGeom prst="rect">
            <a:avLst/>
          </a:prstGeom>
          <a:ln/>
        </p:spPr>
        <p:txBody>
          <a:bodyPr/>
          <a:lstStyle>
            <a:lvl1pPr>
              <a:defRPr/>
            </a:lvl1pPr>
          </a:lstStyle>
          <a:p>
            <a:r>
              <a:rPr lang="en-US" dirty="0" smtClean="0"/>
              <a:t>SERC</a:t>
            </a:r>
            <a:endParaRPr lang="en-US" dirty="0"/>
          </a:p>
        </p:txBody>
      </p:sp>
      <p:sp>
        <p:nvSpPr>
          <p:cNvPr id="8" name="Rectangle 6"/>
          <p:cNvSpPr>
            <a:spLocks noGrp="1" noChangeArrowheads="1"/>
          </p:cNvSpPr>
          <p:nvPr>
            <p:ph type="sldNum" sz="quarter" idx="12"/>
          </p:nvPr>
        </p:nvSpPr>
        <p:spPr>
          <a:xfrm>
            <a:off x="6553200" y="6356351"/>
            <a:ext cx="2133600" cy="365125"/>
          </a:xfrm>
          <a:prstGeom prst="rect">
            <a:avLst/>
          </a:prstGeom>
          <a:ln/>
        </p:spPr>
        <p:txBody>
          <a:bodyPr/>
          <a:lstStyle>
            <a:lvl1pPr>
              <a:defRPr/>
            </a:lvl1pPr>
          </a:lstStyle>
          <a:p>
            <a:fld id="{4F256206-0F4F-EE4E-8862-A589CC8172D3}" type="slidenum">
              <a:rPr lang="en-US"/>
              <a:pPr/>
              <a:t>‹#›</a:t>
            </a:fld>
            <a:endParaRPr lang="en-US" dirty="0"/>
          </a:p>
        </p:txBody>
      </p:sp>
    </p:spTree>
    <p:extLst>
      <p:ext uri="{BB962C8B-B14F-4D97-AF65-F5344CB8AC3E}">
        <p14:creationId xmlns:p14="http://schemas.microsoft.com/office/powerpoint/2010/main" val="2028304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72342" y="0"/>
            <a:ext cx="5936343" cy="798286"/>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969067"/>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08829"/>
            <a:ext cx="4040188" cy="474842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969067"/>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608829"/>
            <a:ext cx="4041775" cy="474842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xmlns:p14="http://schemas.microsoft.com/office/powerpoint/2010/main" spd="slow"/>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1"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354013" y="1030288"/>
            <a:ext cx="8531225" cy="53165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cxnSp>
        <p:nvCxnSpPr>
          <p:cNvPr id="1027" name="Straight Connector 11"/>
          <p:cNvCxnSpPr>
            <a:cxnSpLocks noChangeShapeType="1"/>
          </p:cNvCxnSpPr>
          <p:nvPr/>
        </p:nvCxnSpPr>
        <p:spPr bwMode="auto">
          <a:xfrm flipV="1">
            <a:off x="0" y="841375"/>
            <a:ext cx="9144000" cy="3175"/>
          </a:xfrm>
          <a:prstGeom prst="line">
            <a:avLst/>
          </a:prstGeom>
          <a:noFill/>
          <a:ln w="28575" algn="ctr">
            <a:solidFill>
              <a:srgbClr val="A50021"/>
            </a:solidFill>
            <a:round/>
            <a:headEnd/>
            <a:tailEnd/>
          </a:ln>
        </p:spPr>
      </p:cxnSp>
      <p:sp>
        <p:nvSpPr>
          <p:cNvPr id="194573" name="Rectangle 13"/>
          <p:cNvSpPr>
            <a:spLocks noChangeArrowheads="1"/>
          </p:cNvSpPr>
          <p:nvPr/>
        </p:nvSpPr>
        <p:spPr bwMode="auto">
          <a:xfrm>
            <a:off x="74613" y="6534375"/>
            <a:ext cx="8923337" cy="225425"/>
          </a:xfrm>
          <a:prstGeom prst="rect">
            <a:avLst/>
          </a:prstGeom>
          <a:solidFill>
            <a:schemeClr val="bg1"/>
          </a:solidFill>
          <a:ln w="9525">
            <a:noFill/>
            <a:miter lim="800000"/>
            <a:headEnd/>
            <a:tailEnd/>
          </a:ln>
          <a:effectLst/>
        </p:spPr>
        <p:txBody>
          <a:bodyPr wrap="none" anchor="ctr"/>
          <a:lstStyle/>
          <a:p>
            <a:pPr eaLnBrk="0" hangingPunct="0">
              <a:defRPr/>
            </a:pPr>
            <a:r>
              <a:rPr lang="en-US" sz="1000" baseline="0" dirty="0" smtClean="0">
                <a:latin typeface="Calibri" pitchFamily="34" charset="0"/>
                <a:cs typeface="ＭＳ Ｐゴシック"/>
              </a:rPr>
              <a:t>				</a:t>
            </a:r>
            <a:r>
              <a:rPr lang="en-US" sz="1000" dirty="0">
                <a:latin typeface="Calibri" pitchFamily="34" charset="0"/>
                <a:cs typeface="ＭＳ Ｐゴシック"/>
              </a:rPr>
              <a:t>	</a:t>
            </a:r>
            <a:r>
              <a:rPr lang="en-US" sz="1000" dirty="0" smtClean="0">
                <a:latin typeface="Calibri" pitchFamily="34" charset="0"/>
                <a:cs typeface="ＭＳ Ｐゴシック"/>
              </a:rPr>
              <a:t>				 </a:t>
            </a:r>
            <a:fld id="{DFB717D9-66E6-49FF-B691-4E0E282BB105}" type="slidenum">
              <a:rPr lang="en-US" sz="1000" smtClean="0">
                <a:latin typeface="Calibri" pitchFamily="34" charset="0"/>
                <a:cs typeface="ＭＳ Ｐゴシック"/>
              </a:rPr>
              <a:pPr eaLnBrk="0" hangingPunct="0">
                <a:defRPr/>
              </a:pPr>
              <a:t>‹#›</a:t>
            </a:fld>
            <a:endParaRPr lang="en-US" sz="1000" dirty="0">
              <a:cs typeface="ＭＳ Ｐゴシック"/>
            </a:endParaRPr>
          </a:p>
        </p:txBody>
      </p:sp>
      <p:sp>
        <p:nvSpPr>
          <p:cNvPr id="7" name="Title Placeholder 1"/>
          <p:cNvSpPr>
            <a:spLocks noGrp="1"/>
          </p:cNvSpPr>
          <p:nvPr>
            <p:ph type="title"/>
          </p:nvPr>
        </p:nvSpPr>
        <p:spPr bwMode="auto">
          <a:xfrm>
            <a:off x="1839913" y="0"/>
            <a:ext cx="7025307" cy="8270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pic>
        <p:nvPicPr>
          <p:cNvPr id="9" name="Picture 8" descr="Stevens-Official-Color.jpg"/>
          <p:cNvPicPr>
            <a:picLocks noChangeAspect="1"/>
          </p:cNvPicPr>
          <p:nvPr userDrawn="1"/>
        </p:nvPicPr>
        <p:blipFill>
          <a:blip r:embed="rId11" cstate="print"/>
          <a:stretch>
            <a:fillRect/>
          </a:stretch>
        </p:blipFill>
        <p:spPr>
          <a:xfrm>
            <a:off x="0" y="0"/>
            <a:ext cx="1967819" cy="838200"/>
          </a:xfrm>
          <a:prstGeom prst="rect">
            <a:avLst/>
          </a:prstGeom>
        </p:spPr>
      </p:pic>
    </p:spTree>
  </p:cSld>
  <p:clrMap bg1="lt1" tx1="dk1" bg2="lt2" tx2="dk2" accent1="accent1" accent2="accent2" accent3="accent3" accent4="accent4" accent5="accent5" accent6="accent6" hlink="hlink" folHlink="folHlink"/>
  <p:sldLayoutIdLst>
    <p:sldLayoutId id="2147484031" r:id="rId1"/>
    <p:sldLayoutId id="2147484030" r:id="rId2"/>
    <p:sldLayoutId id="2147484029" r:id="rId3"/>
    <p:sldLayoutId id="2147484032" r:id="rId4"/>
    <p:sldLayoutId id="2147484027" r:id="rId5"/>
    <p:sldLayoutId id="2147484026" r:id="rId6"/>
    <p:sldLayoutId id="2147484033" r:id="rId7"/>
    <p:sldLayoutId id="2147484034" r:id="rId8"/>
    <p:sldLayoutId id="2147484035" r:id="rId9"/>
  </p:sldLayoutIdLst>
  <p:transition xmlns:p14="http://schemas.microsoft.com/office/powerpoint/2010/main" spd="slow"/>
  <p:timing>
    <p:tnLst>
      <p:par>
        <p:cTn xmlns:p14="http://schemas.microsoft.com/office/powerpoint/2010/main" id="1" dur="indefinite" restart="never" nodeType="tmRoot"/>
      </p:par>
    </p:tnLst>
  </p:timing>
  <p:hf hdr="0" ftr="0"/>
  <p:txStyles>
    <p:titleStyle>
      <a:lvl1pPr algn="r" rtl="0" eaLnBrk="1" fontAlgn="base" hangingPunct="1">
        <a:spcBef>
          <a:spcPct val="0"/>
        </a:spcBef>
        <a:spcAft>
          <a:spcPct val="0"/>
        </a:spcAft>
        <a:defRPr sz="2800" b="1">
          <a:solidFill>
            <a:schemeClr val="tx1"/>
          </a:solidFill>
          <a:latin typeface="+mn-lt"/>
          <a:ea typeface="+mj-ea"/>
          <a:cs typeface="+mj-cs"/>
        </a:defRPr>
      </a:lvl1pPr>
      <a:lvl2pPr algn="ctr" rtl="0" eaLnBrk="1" fontAlgn="base" hangingPunct="1">
        <a:spcBef>
          <a:spcPct val="0"/>
        </a:spcBef>
        <a:spcAft>
          <a:spcPct val="0"/>
        </a:spcAft>
        <a:defRPr sz="2800" b="1">
          <a:solidFill>
            <a:schemeClr val="tx1"/>
          </a:solidFill>
          <a:latin typeface="Calibri" pitchFamily="34" charset="0"/>
          <a:ea typeface="ＭＳ Ｐゴシック" pitchFamily="34" charset="-128"/>
          <a:cs typeface="Arial" charset="0"/>
        </a:defRPr>
      </a:lvl2pPr>
      <a:lvl3pPr algn="ctr" rtl="0" eaLnBrk="1" fontAlgn="base" hangingPunct="1">
        <a:spcBef>
          <a:spcPct val="0"/>
        </a:spcBef>
        <a:spcAft>
          <a:spcPct val="0"/>
        </a:spcAft>
        <a:defRPr sz="2800" b="1">
          <a:solidFill>
            <a:schemeClr val="tx1"/>
          </a:solidFill>
          <a:latin typeface="Calibri" pitchFamily="34" charset="0"/>
          <a:ea typeface="ＭＳ Ｐゴシック" pitchFamily="34" charset="-128"/>
          <a:cs typeface="Arial" charset="0"/>
        </a:defRPr>
      </a:lvl3pPr>
      <a:lvl4pPr algn="ctr" rtl="0" eaLnBrk="1" fontAlgn="base" hangingPunct="1">
        <a:spcBef>
          <a:spcPct val="0"/>
        </a:spcBef>
        <a:spcAft>
          <a:spcPct val="0"/>
        </a:spcAft>
        <a:defRPr sz="2800" b="1">
          <a:solidFill>
            <a:schemeClr val="tx1"/>
          </a:solidFill>
          <a:latin typeface="Calibri" pitchFamily="34" charset="0"/>
          <a:ea typeface="ＭＳ Ｐゴシック" pitchFamily="34" charset="-128"/>
          <a:cs typeface="Arial" charset="0"/>
        </a:defRPr>
      </a:lvl4pPr>
      <a:lvl5pPr algn="ctr" rtl="0" eaLnBrk="1" fontAlgn="base" hangingPunct="1">
        <a:spcBef>
          <a:spcPct val="0"/>
        </a:spcBef>
        <a:spcAft>
          <a:spcPct val="0"/>
        </a:spcAft>
        <a:defRPr sz="2800" b="1">
          <a:solidFill>
            <a:schemeClr val="tx1"/>
          </a:solidFill>
          <a:latin typeface="Calibri" pitchFamily="34" charset="0"/>
          <a:ea typeface="ＭＳ Ｐゴシック" pitchFamily="34" charset="-128"/>
          <a:cs typeface="Arial" charset="0"/>
        </a:defRPr>
      </a:lvl5pPr>
      <a:lvl6pPr marL="457200" algn="ctr" rtl="0" eaLnBrk="1" fontAlgn="base" hangingPunct="1">
        <a:spcBef>
          <a:spcPct val="0"/>
        </a:spcBef>
        <a:spcAft>
          <a:spcPct val="0"/>
        </a:spcAft>
        <a:defRPr sz="2400" b="1">
          <a:solidFill>
            <a:schemeClr val="tx1"/>
          </a:solidFill>
          <a:latin typeface="Americana BT" pitchFamily="18" charset="0"/>
          <a:ea typeface="ＭＳ Ｐゴシック" pitchFamily="34" charset="-128"/>
          <a:cs typeface="Arial" charset="0"/>
        </a:defRPr>
      </a:lvl6pPr>
      <a:lvl7pPr marL="914400" algn="ctr" rtl="0" eaLnBrk="1" fontAlgn="base" hangingPunct="1">
        <a:spcBef>
          <a:spcPct val="0"/>
        </a:spcBef>
        <a:spcAft>
          <a:spcPct val="0"/>
        </a:spcAft>
        <a:defRPr sz="2400" b="1">
          <a:solidFill>
            <a:schemeClr val="tx1"/>
          </a:solidFill>
          <a:latin typeface="Americana BT" pitchFamily="18" charset="0"/>
          <a:ea typeface="ＭＳ Ｐゴシック" pitchFamily="34" charset="-128"/>
          <a:cs typeface="Arial" charset="0"/>
        </a:defRPr>
      </a:lvl7pPr>
      <a:lvl8pPr marL="1371600" algn="ctr" rtl="0" eaLnBrk="1" fontAlgn="base" hangingPunct="1">
        <a:spcBef>
          <a:spcPct val="0"/>
        </a:spcBef>
        <a:spcAft>
          <a:spcPct val="0"/>
        </a:spcAft>
        <a:defRPr sz="2400" b="1">
          <a:solidFill>
            <a:schemeClr val="tx1"/>
          </a:solidFill>
          <a:latin typeface="Americana BT" pitchFamily="18" charset="0"/>
          <a:ea typeface="ＭＳ Ｐゴシック" pitchFamily="34" charset="-128"/>
          <a:cs typeface="Arial" charset="0"/>
        </a:defRPr>
      </a:lvl8pPr>
      <a:lvl9pPr marL="1828800" algn="ctr" rtl="0" eaLnBrk="1" fontAlgn="base" hangingPunct="1">
        <a:spcBef>
          <a:spcPct val="0"/>
        </a:spcBef>
        <a:spcAft>
          <a:spcPct val="0"/>
        </a:spcAft>
        <a:defRPr sz="2400" b="1">
          <a:solidFill>
            <a:schemeClr val="tx1"/>
          </a:solidFill>
          <a:latin typeface="Americana BT" pitchFamily="18" charset="0"/>
          <a:ea typeface="ＭＳ Ｐゴシック" pitchFamily="34" charset="-128"/>
          <a:cs typeface="Arial" charset="0"/>
        </a:defRPr>
      </a:lvl9pPr>
    </p:titleStyle>
    <p:bodyStyle>
      <a:lvl1pPr marL="228600" indent="-228600" algn="l" rtl="0" eaLnBrk="1" fontAlgn="base" hangingPunct="1">
        <a:spcBef>
          <a:spcPts val="2000"/>
        </a:spcBef>
        <a:spcAft>
          <a:spcPct val="0"/>
        </a:spcAft>
        <a:buClr>
          <a:srgbClr val="A50021"/>
        </a:buClr>
        <a:buSzPct val="100000"/>
        <a:buFont typeface="Calibri" pitchFamily="34" charset="0"/>
        <a:buChar char="•"/>
        <a:defRPr sz="2400">
          <a:solidFill>
            <a:schemeClr val="tx1"/>
          </a:solidFill>
          <a:latin typeface="+mn-lt"/>
          <a:ea typeface="+mn-ea"/>
          <a:cs typeface="+mn-cs"/>
        </a:defRPr>
      </a:lvl1pPr>
      <a:lvl2pPr marL="457200" indent="-228600" algn="l" rtl="0" eaLnBrk="1" fontAlgn="base" hangingPunct="1">
        <a:spcBef>
          <a:spcPts val="600"/>
        </a:spcBef>
        <a:spcAft>
          <a:spcPct val="0"/>
        </a:spcAft>
        <a:buClr>
          <a:srgbClr val="A50021"/>
        </a:buClr>
        <a:buSzPct val="100000"/>
        <a:buFont typeface="Calibri" pitchFamily="34" charset="0"/>
        <a:buChar char="―"/>
        <a:defRPr sz="2000">
          <a:solidFill>
            <a:schemeClr val="tx1"/>
          </a:solidFill>
          <a:latin typeface="+mn-lt"/>
          <a:ea typeface="+mn-ea"/>
          <a:cs typeface="+mn-cs"/>
        </a:defRPr>
      </a:lvl2pPr>
      <a:lvl3pPr marL="685800" indent="-228600" algn="l" rtl="0" eaLnBrk="1" fontAlgn="base" hangingPunct="1">
        <a:spcBef>
          <a:spcPts val="600"/>
        </a:spcBef>
        <a:spcAft>
          <a:spcPct val="0"/>
        </a:spcAft>
        <a:buClr>
          <a:srgbClr val="A50021"/>
        </a:buClr>
        <a:buSzPct val="100000"/>
        <a:buFont typeface="Courier New" pitchFamily="49" charset="0"/>
        <a:buChar char="o"/>
        <a:defRPr>
          <a:solidFill>
            <a:schemeClr val="tx1"/>
          </a:solidFill>
          <a:latin typeface="+mn-lt"/>
          <a:ea typeface="+mn-ea"/>
          <a:cs typeface="+mn-cs"/>
        </a:defRPr>
      </a:lvl3pPr>
      <a:lvl4pPr marL="914400" indent="-228600" algn="l" rtl="0" eaLnBrk="1" fontAlgn="base" hangingPunct="1">
        <a:spcBef>
          <a:spcPts val="600"/>
        </a:spcBef>
        <a:spcAft>
          <a:spcPct val="0"/>
        </a:spcAft>
        <a:buClr>
          <a:srgbClr val="A50021"/>
        </a:buClr>
        <a:buSzPct val="100000"/>
        <a:buFont typeface="Calibri" pitchFamily="34" charset="0"/>
        <a:buChar char="―"/>
        <a:defRPr sz="1600">
          <a:solidFill>
            <a:schemeClr val="tx1"/>
          </a:solidFill>
          <a:latin typeface="+mn-lt"/>
          <a:ea typeface="+mn-ea"/>
          <a:cs typeface="+mn-cs"/>
        </a:defRPr>
      </a:lvl4pPr>
      <a:lvl5pPr marL="1143000" indent="-228600" algn="l" rtl="0" eaLnBrk="1" fontAlgn="base" hangingPunct="1">
        <a:spcBef>
          <a:spcPts val="600"/>
        </a:spcBef>
        <a:spcAft>
          <a:spcPct val="0"/>
        </a:spcAft>
        <a:buClr>
          <a:srgbClr val="A50021"/>
        </a:buClr>
        <a:buSzPct val="100000"/>
        <a:buFont typeface="Wingdings" pitchFamily="2" charset="2"/>
        <a:buChar char="q"/>
        <a:defRPr sz="1600">
          <a:solidFill>
            <a:schemeClr val="tx1"/>
          </a:solidFill>
          <a:latin typeface="+mn-lt"/>
          <a:ea typeface="+mn-ea"/>
          <a:cs typeface="+mn-cs"/>
        </a:defRPr>
      </a:lvl5pPr>
      <a:lvl6pPr marL="1600200" indent="-228600" algn="l" rtl="0" eaLnBrk="1" fontAlgn="base" hangingPunct="1">
        <a:spcBef>
          <a:spcPts val="600"/>
        </a:spcBef>
        <a:spcAft>
          <a:spcPct val="0"/>
        </a:spcAft>
        <a:buClr>
          <a:srgbClr val="800000"/>
        </a:buClr>
        <a:buSzPct val="75000"/>
        <a:buFont typeface="Wingdings" pitchFamily="2" charset="2"/>
        <a:buChar char="n"/>
        <a:defRPr sz="1400">
          <a:solidFill>
            <a:schemeClr val="tx1"/>
          </a:solidFill>
          <a:latin typeface="+mn-lt"/>
          <a:ea typeface="+mn-ea"/>
          <a:cs typeface="+mn-cs"/>
        </a:defRPr>
      </a:lvl6pPr>
      <a:lvl7pPr marL="2057400" indent="-228600" algn="l" rtl="0" eaLnBrk="1" fontAlgn="base" hangingPunct="1">
        <a:spcBef>
          <a:spcPts val="600"/>
        </a:spcBef>
        <a:spcAft>
          <a:spcPct val="0"/>
        </a:spcAft>
        <a:buClr>
          <a:srgbClr val="800000"/>
        </a:buClr>
        <a:buSzPct val="75000"/>
        <a:buFont typeface="Wingdings" pitchFamily="2" charset="2"/>
        <a:buChar char="n"/>
        <a:defRPr sz="1400">
          <a:solidFill>
            <a:schemeClr val="tx1"/>
          </a:solidFill>
          <a:latin typeface="+mn-lt"/>
          <a:ea typeface="+mn-ea"/>
          <a:cs typeface="+mn-cs"/>
        </a:defRPr>
      </a:lvl7pPr>
      <a:lvl8pPr marL="2514600" indent="-228600" algn="l" rtl="0" eaLnBrk="1" fontAlgn="base" hangingPunct="1">
        <a:spcBef>
          <a:spcPts val="600"/>
        </a:spcBef>
        <a:spcAft>
          <a:spcPct val="0"/>
        </a:spcAft>
        <a:buClr>
          <a:srgbClr val="800000"/>
        </a:buClr>
        <a:buSzPct val="75000"/>
        <a:buFont typeface="Wingdings" pitchFamily="2" charset="2"/>
        <a:buChar char="n"/>
        <a:defRPr sz="1400">
          <a:solidFill>
            <a:schemeClr val="tx1"/>
          </a:solidFill>
          <a:latin typeface="+mn-lt"/>
          <a:ea typeface="+mn-ea"/>
          <a:cs typeface="+mn-cs"/>
        </a:defRPr>
      </a:lvl8pPr>
      <a:lvl9pPr marL="2971800" indent="-228600" algn="l" rtl="0" eaLnBrk="1" fontAlgn="base" hangingPunct="1">
        <a:spcBef>
          <a:spcPts val="600"/>
        </a:spcBef>
        <a:spcAft>
          <a:spcPct val="0"/>
        </a:spcAft>
        <a:buClr>
          <a:srgbClr val="800000"/>
        </a:buClr>
        <a:buSzPct val="75000"/>
        <a:buFont typeface="Wingdings" pitchFamily="2" charset="2"/>
        <a:buChar char="n"/>
        <a:defRPr sz="14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emf"/><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5.emf"/><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Empirical Analysis on Parallel Tasks in Crowdsourcing Software Development</a:t>
            </a:r>
          </a:p>
        </p:txBody>
      </p:sp>
      <p:sp>
        <p:nvSpPr>
          <p:cNvPr id="8" name="Subtitle 4"/>
          <p:cNvSpPr>
            <a:spLocks noGrp="1"/>
          </p:cNvSpPr>
          <p:nvPr>
            <p:ph type="subTitle" idx="1"/>
          </p:nvPr>
        </p:nvSpPr>
        <p:spPr>
          <a:xfrm>
            <a:off x="920750" y="3118971"/>
            <a:ext cx="7204510" cy="2767479"/>
          </a:xfrm>
        </p:spPr>
        <p:txBody>
          <a:bodyPr/>
          <a:lstStyle/>
          <a:p>
            <a:pPr>
              <a:spcBef>
                <a:spcPts val="0"/>
              </a:spcBef>
              <a:spcAft>
                <a:spcPts val="0"/>
              </a:spcAft>
            </a:pPr>
            <a:endParaRPr lang="en-US" dirty="0" smtClean="0">
              <a:solidFill>
                <a:schemeClr val="tx1">
                  <a:lumMod val="95000"/>
                  <a:lumOff val="5000"/>
                </a:schemeClr>
              </a:solidFill>
            </a:endParaRPr>
          </a:p>
          <a:p>
            <a:pPr>
              <a:spcBef>
                <a:spcPts val="0"/>
              </a:spcBef>
              <a:spcAft>
                <a:spcPts val="0"/>
              </a:spcAft>
            </a:pPr>
            <a:r>
              <a:rPr lang="en-US" b="0" dirty="0" err="1" smtClean="0">
                <a:solidFill>
                  <a:schemeClr val="tx1">
                    <a:lumMod val="95000"/>
                    <a:lumOff val="5000"/>
                  </a:schemeClr>
                </a:solidFill>
              </a:rPr>
              <a:t>Razieh</a:t>
            </a:r>
            <a:r>
              <a:rPr lang="en-US" b="0" dirty="0" smtClean="0">
                <a:solidFill>
                  <a:schemeClr val="tx1">
                    <a:lumMod val="95000"/>
                    <a:lumOff val="5000"/>
                  </a:schemeClr>
                </a:solidFill>
              </a:rPr>
              <a:t> </a:t>
            </a:r>
            <a:r>
              <a:rPr lang="en-US" b="0" dirty="0" err="1" smtClean="0">
                <a:solidFill>
                  <a:schemeClr val="tx1">
                    <a:lumMod val="95000"/>
                    <a:lumOff val="5000"/>
                  </a:schemeClr>
                </a:solidFill>
              </a:rPr>
              <a:t>Saremi</a:t>
            </a:r>
            <a:r>
              <a:rPr lang="en-US" b="0" dirty="0">
                <a:solidFill>
                  <a:schemeClr val="tx1">
                    <a:lumMod val="95000"/>
                    <a:lumOff val="5000"/>
                  </a:schemeClr>
                </a:solidFill>
              </a:rPr>
              <a:t>, Ye </a:t>
            </a:r>
            <a:r>
              <a:rPr lang="en-US" b="0" dirty="0" smtClean="0">
                <a:solidFill>
                  <a:schemeClr val="tx1">
                    <a:lumMod val="95000"/>
                    <a:lumOff val="5000"/>
                  </a:schemeClr>
                </a:solidFill>
              </a:rPr>
              <a:t>Yang</a:t>
            </a:r>
          </a:p>
          <a:p>
            <a:pPr>
              <a:spcBef>
                <a:spcPts val="0"/>
              </a:spcBef>
              <a:spcAft>
                <a:spcPts val="0"/>
              </a:spcAft>
            </a:pPr>
            <a:endParaRPr lang="en-US" b="0" dirty="0" smtClean="0">
              <a:solidFill>
                <a:schemeClr val="tx1">
                  <a:lumMod val="95000"/>
                  <a:lumOff val="5000"/>
                </a:schemeClr>
              </a:solidFill>
            </a:endParaRPr>
          </a:p>
          <a:p>
            <a:pPr>
              <a:spcBef>
                <a:spcPts val="0"/>
              </a:spcBef>
              <a:spcAft>
                <a:spcPts val="0"/>
              </a:spcAft>
            </a:pPr>
            <a:r>
              <a:rPr lang="en-US" sz="2000" b="0" dirty="0" smtClean="0">
                <a:solidFill>
                  <a:schemeClr val="tx1">
                    <a:lumMod val="95000"/>
                    <a:lumOff val="5000"/>
                  </a:schemeClr>
                </a:solidFill>
              </a:rPr>
              <a:t>Software Engineering Program</a:t>
            </a:r>
          </a:p>
          <a:p>
            <a:pPr>
              <a:spcBef>
                <a:spcPts val="0"/>
              </a:spcBef>
              <a:spcAft>
                <a:spcPts val="0"/>
              </a:spcAft>
            </a:pPr>
            <a:r>
              <a:rPr lang="en-US" sz="2000" b="0" dirty="0" smtClean="0">
                <a:solidFill>
                  <a:schemeClr val="tx1">
                    <a:lumMod val="95000"/>
                    <a:lumOff val="5000"/>
                  </a:schemeClr>
                </a:solidFill>
              </a:rPr>
              <a:t>School of Systems and Enterprises</a:t>
            </a:r>
          </a:p>
          <a:p>
            <a:pPr>
              <a:spcBef>
                <a:spcPts val="0"/>
              </a:spcBef>
              <a:spcAft>
                <a:spcPts val="0"/>
              </a:spcAft>
            </a:pPr>
            <a:r>
              <a:rPr lang="en-US" sz="2000" b="0" dirty="0" smtClean="0">
                <a:solidFill>
                  <a:schemeClr val="tx1">
                    <a:lumMod val="95000"/>
                    <a:lumOff val="5000"/>
                  </a:schemeClr>
                </a:solidFill>
              </a:rPr>
              <a:t>Stevens Institute of Technology</a:t>
            </a:r>
          </a:p>
          <a:p>
            <a:pPr>
              <a:spcBef>
                <a:spcPts val="0"/>
              </a:spcBef>
              <a:spcAft>
                <a:spcPts val="0"/>
              </a:spcAft>
            </a:pPr>
            <a:endParaRPr lang="en-US" sz="2000" b="0" dirty="0" smtClean="0">
              <a:solidFill>
                <a:schemeClr val="tx1">
                  <a:lumMod val="95000"/>
                  <a:lumOff val="5000"/>
                </a:schemeClr>
              </a:solidFill>
            </a:endParaRPr>
          </a:p>
          <a:p>
            <a:pPr>
              <a:spcBef>
                <a:spcPts val="0"/>
              </a:spcBef>
              <a:spcAft>
                <a:spcPts val="0"/>
              </a:spcAft>
            </a:pPr>
            <a:r>
              <a:rPr lang="en-US" sz="2000" b="0" dirty="0" smtClean="0">
                <a:solidFill>
                  <a:schemeClr val="tx1">
                    <a:lumMod val="95000"/>
                    <a:lumOff val="5000"/>
                  </a:schemeClr>
                </a:solidFill>
              </a:rPr>
              <a:t>ASE’15 NOV 9, 2015	</a:t>
            </a:r>
            <a:endParaRPr lang="en-US" sz="2000" b="0" dirty="0">
              <a:solidFill>
                <a:schemeClr val="tx1">
                  <a:lumMod val="95000"/>
                  <a:lumOff val="5000"/>
                </a:schemeClr>
              </a:solidFill>
            </a:endParaRPr>
          </a:p>
          <a:p>
            <a:pPr>
              <a:spcBef>
                <a:spcPts val="0"/>
              </a:spcBef>
              <a:spcAft>
                <a:spcPts val="0"/>
              </a:spcAft>
            </a:pPr>
            <a:r>
              <a:rPr lang="en-US" dirty="0" smtClean="0"/>
              <a:t> </a:t>
            </a:r>
          </a:p>
          <a:p>
            <a:pPr fontAlgn="auto">
              <a:spcBef>
                <a:spcPts val="0"/>
              </a:spcBef>
              <a:spcAft>
                <a:spcPts val="0"/>
              </a:spcAft>
              <a:defRPr/>
            </a:pPr>
            <a:endParaRPr lang="en-US" b="1" dirty="0" smtClean="0"/>
          </a:p>
        </p:txBody>
      </p:sp>
    </p:spTree>
    <p:extLst>
      <p:ext uri="{BB962C8B-B14F-4D97-AF65-F5344CB8AC3E}">
        <p14:creationId xmlns:p14="http://schemas.microsoft.com/office/powerpoint/2010/main" val="372430075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r">
              <a:lnSpc>
                <a:spcPct val="90000"/>
              </a:lnSpc>
            </a:pPr>
            <a:r>
              <a:rPr lang="en-US" dirty="0"/>
              <a:t>Trend of </a:t>
            </a:r>
            <a:r>
              <a:rPr lang="en-US" dirty="0" smtClean="0"/>
              <a:t>overall uploading </a:t>
            </a:r>
            <a:r>
              <a:rPr lang="en-US" dirty="0"/>
              <a:t>tasks and associated award</a:t>
            </a:r>
            <a:endParaRPr lang="en-US" sz="2000" dirty="0"/>
          </a:p>
        </p:txBody>
      </p:sp>
      <p:sp>
        <p:nvSpPr>
          <p:cNvPr id="10" name="Rectangle 9"/>
          <p:cNvSpPr/>
          <p:nvPr/>
        </p:nvSpPr>
        <p:spPr>
          <a:xfrm>
            <a:off x="638606" y="4926834"/>
            <a:ext cx="7577958" cy="1184940"/>
          </a:xfrm>
          <a:prstGeom prst="rect">
            <a:avLst/>
          </a:prstGeom>
        </p:spPr>
        <p:txBody>
          <a:bodyPr wrap="square">
            <a:spAutoFit/>
          </a:bodyPr>
          <a:lstStyle/>
          <a:p>
            <a:pPr marL="228600" indent="-228600">
              <a:lnSpc>
                <a:spcPct val="90000"/>
              </a:lnSpc>
              <a:spcBef>
                <a:spcPts val="2000"/>
              </a:spcBef>
              <a:buClr>
                <a:srgbClr val="990033"/>
              </a:buClr>
              <a:buSzPct val="100000"/>
              <a:buFont typeface="Wingdings" panose="05000000000000000000" pitchFamily="2" charset="2"/>
              <a:buChar char="§"/>
            </a:pPr>
            <a:r>
              <a:rPr lang="en-US" sz="2000" dirty="0"/>
              <a:t>Dataset: 403 individual projects includes 4908 component </a:t>
            </a:r>
            <a:r>
              <a:rPr lang="en-US" sz="2000" dirty="0" smtClean="0"/>
              <a:t>development/testing/assembly </a:t>
            </a:r>
            <a:r>
              <a:rPr lang="en-US" sz="2000" dirty="0"/>
              <a:t>tasks from Jan 2014 to Feb2015</a:t>
            </a:r>
          </a:p>
          <a:p>
            <a:pPr marL="228600" indent="-228600">
              <a:lnSpc>
                <a:spcPct val="90000"/>
              </a:lnSpc>
              <a:spcBef>
                <a:spcPts val="2000"/>
              </a:spcBef>
              <a:buClr>
                <a:srgbClr val="990033"/>
              </a:buClr>
              <a:buSzPct val="100000"/>
              <a:buFont typeface="Wingdings" panose="05000000000000000000" pitchFamily="2" charset="2"/>
              <a:buChar char="§"/>
            </a:pPr>
            <a:r>
              <a:rPr lang="en-US" sz="2000" dirty="0" smtClean="0"/>
              <a:t>4 projects with more than </a:t>
            </a:r>
            <a:r>
              <a:rPr lang="en-US" sz="2000" dirty="0"/>
              <a:t>100 </a:t>
            </a:r>
            <a:r>
              <a:rPr lang="en-US" sz="2000" dirty="0" smtClean="0"/>
              <a:t>tasks selected for further analysis</a:t>
            </a:r>
            <a:endParaRPr lang="en-US" sz="2000" dirty="0"/>
          </a:p>
        </p:txBody>
      </p:sp>
      <p:pic>
        <p:nvPicPr>
          <p:cNvPr id="2050" name="Chart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184" y="1118860"/>
            <a:ext cx="7372802" cy="3516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891877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Parallelism and Maximum uploaded tasks</a:t>
            </a:r>
          </a:p>
        </p:txBody>
      </p:sp>
      <p:pic>
        <p:nvPicPr>
          <p:cNvPr id="4098"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6440" y="940189"/>
            <a:ext cx="7273159" cy="4222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956441" y="5276032"/>
            <a:ext cx="7273158" cy="907941"/>
          </a:xfrm>
          <a:prstGeom prst="rect">
            <a:avLst/>
          </a:prstGeom>
        </p:spPr>
        <p:txBody>
          <a:bodyPr wrap="square">
            <a:spAutoFit/>
          </a:bodyPr>
          <a:lstStyle/>
          <a:p>
            <a:pPr marL="228600" indent="-228600">
              <a:lnSpc>
                <a:spcPct val="90000"/>
              </a:lnSpc>
              <a:spcBef>
                <a:spcPts val="2000"/>
              </a:spcBef>
              <a:buClr>
                <a:srgbClr val="990033"/>
              </a:buClr>
              <a:buSzPct val="100000"/>
              <a:buFont typeface="Wingdings" panose="05000000000000000000" pitchFamily="2" charset="2"/>
              <a:buChar char="§"/>
            </a:pPr>
            <a:r>
              <a:rPr lang="en-US" sz="2000" dirty="0">
                <a:latin typeface="+mn-lt"/>
                <a:ea typeface="+mn-ea"/>
                <a:cs typeface="+mn-cs"/>
              </a:rPr>
              <a:t>Maximum </a:t>
            </a:r>
            <a:r>
              <a:rPr lang="en-US" sz="2000" dirty="0" smtClean="0">
                <a:latin typeface="+mn-lt"/>
                <a:ea typeface="+mn-ea"/>
                <a:cs typeface="+mn-cs"/>
              </a:rPr>
              <a:t>#tasks </a:t>
            </a:r>
            <a:r>
              <a:rPr lang="en-US" sz="2000" dirty="0" smtClean="0">
                <a:latin typeface="+mn-lt"/>
                <a:ea typeface="+mn-ea"/>
                <a:cs typeface="+mn-cs"/>
              </a:rPr>
              <a:t>don</a:t>
            </a:r>
            <a:r>
              <a:rPr lang="uk-UA" sz="2000" dirty="0" smtClean="0">
                <a:latin typeface="+mn-lt"/>
                <a:ea typeface="+mn-ea"/>
                <a:cs typeface="+mn-cs"/>
              </a:rPr>
              <a:t>’</a:t>
            </a:r>
            <a:r>
              <a:rPr lang="en-US" sz="2000" dirty="0" smtClean="0">
                <a:latin typeface="+mn-lt"/>
                <a:ea typeface="+mn-ea"/>
                <a:cs typeface="+mn-cs"/>
              </a:rPr>
              <a:t>t correspond to </a:t>
            </a:r>
            <a:r>
              <a:rPr lang="en-US" sz="2000" dirty="0" smtClean="0">
                <a:latin typeface="+mn-lt"/>
                <a:ea typeface="+mn-ea"/>
                <a:cs typeface="+mn-cs"/>
              </a:rPr>
              <a:t>max award%</a:t>
            </a:r>
            <a:endParaRPr lang="en-US" sz="2000" dirty="0">
              <a:latin typeface="+mn-lt"/>
              <a:ea typeface="+mn-ea"/>
              <a:cs typeface="+mn-cs"/>
            </a:endParaRPr>
          </a:p>
          <a:p>
            <a:pPr marL="228600" indent="-228600">
              <a:lnSpc>
                <a:spcPct val="90000"/>
              </a:lnSpc>
              <a:spcBef>
                <a:spcPts val="2000"/>
              </a:spcBef>
              <a:buClr>
                <a:srgbClr val="990033"/>
              </a:buClr>
              <a:buSzPct val="100000"/>
              <a:buFont typeface="Wingdings" panose="05000000000000000000" pitchFamily="2" charset="2"/>
              <a:buChar char="§"/>
            </a:pPr>
            <a:r>
              <a:rPr lang="en-US" sz="2000" dirty="0" smtClean="0">
                <a:latin typeface="+mn-lt"/>
                <a:ea typeface="+mn-ea"/>
                <a:cs typeface="+mn-cs"/>
              </a:rPr>
              <a:t>Individual </a:t>
            </a:r>
            <a:r>
              <a:rPr lang="en-US" sz="2000" dirty="0">
                <a:latin typeface="+mn-lt"/>
                <a:ea typeface="+mn-ea"/>
                <a:cs typeface="+mn-cs"/>
              </a:rPr>
              <a:t>task size </a:t>
            </a:r>
            <a:r>
              <a:rPr lang="en-US" sz="2000" dirty="0" smtClean="0">
                <a:latin typeface="+mn-lt"/>
                <a:ea typeface="+mn-ea"/>
                <a:cs typeface="+mn-cs"/>
              </a:rPr>
              <a:t>negatively influences on  </a:t>
            </a:r>
            <a:r>
              <a:rPr lang="en-US" sz="2000" dirty="0">
                <a:latin typeface="+mn-lt"/>
                <a:ea typeface="+mn-ea"/>
                <a:cs typeface="+mn-cs"/>
              </a:rPr>
              <a:t>associated </a:t>
            </a:r>
            <a:r>
              <a:rPr lang="en-US" sz="2000" dirty="0" smtClean="0">
                <a:latin typeface="+mn-lt"/>
                <a:ea typeface="+mn-ea"/>
                <a:cs typeface="+mn-cs"/>
              </a:rPr>
              <a:t>award</a:t>
            </a:r>
            <a:endParaRPr lang="en-US" sz="2000" dirty="0">
              <a:latin typeface="+mn-lt"/>
              <a:ea typeface="+mn-ea"/>
              <a:cs typeface="+mn-cs"/>
            </a:endParaRPr>
          </a:p>
        </p:txBody>
      </p:sp>
    </p:spTree>
    <p:extLst>
      <p:ext uri="{BB962C8B-B14F-4D97-AF65-F5344CB8AC3E}">
        <p14:creationId xmlns:p14="http://schemas.microsoft.com/office/powerpoint/2010/main" val="2109828379"/>
      </p:ext>
    </p:extLst>
  </p:cSld>
  <p:clrMapOvr>
    <a:masterClrMapping/>
  </p:clrMapOvr>
  <mc:AlternateContent xmlns:mc="http://schemas.openxmlformats.org/markup-compatibility/2006" xmlns:p14="http://schemas.microsoft.com/office/powerpoint/2010/main">
    <mc:Choice Requires="p14">
      <p:transition spd="slow" p14:dur="2000" advTm="31292"/>
    </mc:Choice>
    <mc:Fallback xmlns="">
      <p:transition spd="slow" advTm="31292"/>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Statistics of Task Parallelism by Month</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613516776"/>
              </p:ext>
            </p:extLst>
          </p:nvPr>
        </p:nvGraphicFramePr>
        <p:xfrm>
          <a:off x="431185" y="991448"/>
          <a:ext cx="8197806" cy="4579040"/>
        </p:xfrm>
        <a:graphic>
          <a:graphicData uri="http://schemas.openxmlformats.org/drawingml/2006/table">
            <a:tbl>
              <a:tblPr firstRow="1" firstCol="1" bandRow="1">
                <a:tableStyleId>{5C22544A-7EE6-4342-B048-85BDC9FD1C3A}</a:tableStyleId>
              </a:tblPr>
              <a:tblGrid>
                <a:gridCol w="1250511"/>
                <a:gridCol w="1250511"/>
                <a:gridCol w="972622"/>
                <a:gridCol w="972622"/>
                <a:gridCol w="972622"/>
                <a:gridCol w="972622"/>
                <a:gridCol w="972622"/>
                <a:gridCol w="833674"/>
              </a:tblGrid>
              <a:tr h="543796">
                <a:tc gridSpan="2">
                  <a:txBody>
                    <a:bodyPr/>
                    <a:lstStyle/>
                    <a:p>
                      <a:endParaRPr lang="en-US" sz="1200" dirty="0">
                        <a:effectLst/>
                        <a:latin typeface="Calibri" panose="020F0502020204030204" pitchFamily="34" charset="0"/>
                      </a:endParaRPr>
                    </a:p>
                  </a:txBody>
                  <a:tcPr marL="68580" marR="68580" marT="0" marB="0" anchor="ctr"/>
                </a:tc>
                <a:tc hMerge="1">
                  <a:txBody>
                    <a:bodyPr/>
                    <a:lstStyle/>
                    <a:p>
                      <a:endParaRPr lang="en-US"/>
                    </a:p>
                  </a:txBody>
                  <a:tcPr/>
                </a:tc>
                <a:tc>
                  <a:txBody>
                    <a:bodyPr/>
                    <a:lstStyle/>
                    <a:p>
                      <a:pPr marL="0" marR="0" algn="ctr">
                        <a:spcBef>
                          <a:spcPts val="0"/>
                        </a:spcBef>
                        <a:spcAft>
                          <a:spcPts val="0"/>
                        </a:spcAft>
                      </a:pPr>
                      <a:r>
                        <a:rPr lang="en-US" sz="1200">
                          <a:effectLst/>
                        </a:rPr>
                        <a:t># Task</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dirty="0">
                          <a:effectLst/>
                        </a:rPr>
                        <a:t>Award</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 Reg</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 Sub</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dirty="0">
                          <a:effectLst/>
                        </a:rPr>
                        <a:t># comp task</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#Can tasks</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r>
              <a:tr h="196843">
                <a:tc rowSpan="4">
                  <a:txBody>
                    <a:bodyPr/>
                    <a:lstStyle/>
                    <a:p>
                      <a:pPr marL="0" marR="0" algn="ctr">
                        <a:spcBef>
                          <a:spcPts val="0"/>
                        </a:spcBef>
                        <a:spcAft>
                          <a:spcPts val="0"/>
                        </a:spcAft>
                      </a:pPr>
                      <a:r>
                        <a:rPr lang="en-US" sz="1200">
                          <a:effectLst/>
                        </a:rPr>
                        <a:t>Sample Project 1</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Min</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1</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dirty="0">
                          <a:effectLst/>
                        </a:rPr>
                        <a:t>30</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6</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0</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0</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0</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r>
              <a:tr h="184098">
                <a:tc vMerge="1">
                  <a:txBody>
                    <a:bodyPr/>
                    <a:lstStyle/>
                    <a:p>
                      <a:endParaRPr lang="en-US"/>
                    </a:p>
                  </a:txBody>
                  <a:tcPr/>
                </a:tc>
                <a:tc>
                  <a:txBody>
                    <a:bodyPr/>
                    <a:lstStyle/>
                    <a:p>
                      <a:pPr marL="0" marR="0" algn="ctr">
                        <a:spcBef>
                          <a:spcPts val="0"/>
                        </a:spcBef>
                        <a:spcAft>
                          <a:spcPts val="0"/>
                        </a:spcAft>
                      </a:pPr>
                      <a:r>
                        <a:rPr lang="en-US" sz="1200">
                          <a:effectLst/>
                        </a:rPr>
                        <a:t>Median</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5.5</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3850</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69</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12</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5.5</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0</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r>
              <a:tr h="271899">
                <a:tc vMerge="1">
                  <a:txBody>
                    <a:bodyPr/>
                    <a:lstStyle/>
                    <a:p>
                      <a:endParaRPr lang="en-US"/>
                    </a:p>
                  </a:txBody>
                  <a:tcPr/>
                </a:tc>
                <a:tc>
                  <a:txBody>
                    <a:bodyPr/>
                    <a:lstStyle/>
                    <a:p>
                      <a:pPr marL="0" marR="0" algn="ctr">
                        <a:spcBef>
                          <a:spcPts val="0"/>
                        </a:spcBef>
                        <a:spcAft>
                          <a:spcPts val="0"/>
                        </a:spcAft>
                      </a:pPr>
                      <a:r>
                        <a:rPr lang="en-US" sz="1200">
                          <a:effectLst/>
                        </a:rPr>
                        <a:t>Max</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57</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43225</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763</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117</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51</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6</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r>
              <a:tr h="271899">
                <a:tc vMerge="1">
                  <a:txBody>
                    <a:bodyPr/>
                    <a:lstStyle/>
                    <a:p>
                      <a:endParaRPr lang="en-US"/>
                    </a:p>
                  </a:txBody>
                  <a:tcPr/>
                </a:tc>
                <a:tc>
                  <a:txBody>
                    <a:bodyPr/>
                    <a:lstStyle/>
                    <a:p>
                      <a:pPr marL="0" marR="0" algn="ctr">
                        <a:spcBef>
                          <a:spcPts val="0"/>
                        </a:spcBef>
                        <a:spcAft>
                          <a:spcPts val="0"/>
                        </a:spcAft>
                      </a:pPr>
                      <a:r>
                        <a:rPr lang="en-US" sz="1200">
                          <a:effectLst/>
                        </a:rPr>
                        <a:t>Average</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b="1" dirty="0">
                          <a:solidFill>
                            <a:srgbClr val="FF0000"/>
                          </a:solidFill>
                          <a:effectLst/>
                        </a:rPr>
                        <a:t>16.35</a:t>
                      </a:r>
                      <a:endParaRPr lang="en-US" sz="1200" b="1" dirty="0">
                        <a:solidFill>
                          <a:srgbClr val="FF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8233.21</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155.28</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30.57</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15.21</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dirty="0">
                          <a:effectLst/>
                        </a:rPr>
                        <a:t>1.14</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r>
              <a:tr h="184098">
                <a:tc rowSpan="4">
                  <a:txBody>
                    <a:bodyPr/>
                    <a:lstStyle/>
                    <a:p>
                      <a:pPr marL="0" marR="0" algn="ctr">
                        <a:spcBef>
                          <a:spcPts val="0"/>
                        </a:spcBef>
                        <a:spcAft>
                          <a:spcPts val="0"/>
                        </a:spcAft>
                      </a:pPr>
                      <a:r>
                        <a:rPr lang="en-US" sz="1200">
                          <a:effectLst/>
                        </a:rPr>
                        <a:t>Sample Project 2</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Min</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dirty="0">
                          <a:effectLst/>
                        </a:rPr>
                        <a:t>3</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280</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18</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4</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3</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0</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r>
              <a:tr h="271899">
                <a:tc vMerge="1">
                  <a:txBody>
                    <a:bodyPr/>
                    <a:lstStyle/>
                    <a:p>
                      <a:endParaRPr lang="en-US"/>
                    </a:p>
                  </a:txBody>
                  <a:tcPr/>
                </a:tc>
                <a:tc>
                  <a:txBody>
                    <a:bodyPr/>
                    <a:lstStyle/>
                    <a:p>
                      <a:pPr marL="0" marR="0" algn="ctr">
                        <a:spcBef>
                          <a:spcPts val="0"/>
                        </a:spcBef>
                        <a:spcAft>
                          <a:spcPts val="0"/>
                        </a:spcAft>
                      </a:pPr>
                      <a:r>
                        <a:rPr lang="en-US" sz="1200">
                          <a:effectLst/>
                        </a:rPr>
                        <a:t>Median</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26</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20910</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274</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37</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23</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3</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r>
              <a:tr h="271899">
                <a:tc vMerge="1">
                  <a:txBody>
                    <a:bodyPr/>
                    <a:lstStyle/>
                    <a:p>
                      <a:endParaRPr lang="en-US"/>
                    </a:p>
                  </a:txBody>
                  <a:tcPr/>
                </a:tc>
                <a:tc>
                  <a:txBody>
                    <a:bodyPr/>
                    <a:lstStyle/>
                    <a:p>
                      <a:pPr marL="0" marR="0" algn="ctr">
                        <a:spcBef>
                          <a:spcPts val="0"/>
                        </a:spcBef>
                        <a:spcAft>
                          <a:spcPts val="0"/>
                        </a:spcAft>
                      </a:pPr>
                      <a:r>
                        <a:rPr lang="en-US" sz="1200">
                          <a:effectLst/>
                        </a:rPr>
                        <a:t>Max</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95</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34671</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752</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159</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89</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10</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r>
              <a:tr h="308939">
                <a:tc vMerge="1">
                  <a:txBody>
                    <a:bodyPr/>
                    <a:lstStyle/>
                    <a:p>
                      <a:endParaRPr lang="en-US"/>
                    </a:p>
                  </a:txBody>
                  <a:tcPr/>
                </a:tc>
                <a:tc>
                  <a:txBody>
                    <a:bodyPr/>
                    <a:lstStyle/>
                    <a:p>
                      <a:pPr marL="0" marR="0" algn="ctr">
                        <a:spcBef>
                          <a:spcPts val="0"/>
                        </a:spcBef>
                        <a:spcAft>
                          <a:spcPts val="0"/>
                        </a:spcAft>
                      </a:pPr>
                      <a:r>
                        <a:rPr lang="en-US" sz="1200">
                          <a:effectLst/>
                        </a:rPr>
                        <a:t>Average</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b="1" dirty="0">
                          <a:solidFill>
                            <a:srgbClr val="FF0000"/>
                          </a:solidFill>
                          <a:effectLst/>
                        </a:rPr>
                        <a:t>33.92</a:t>
                      </a:r>
                      <a:endParaRPr lang="en-US" sz="1200" b="1" dirty="0">
                        <a:solidFill>
                          <a:srgbClr val="FF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dirty="0">
                          <a:effectLst/>
                        </a:rPr>
                        <a:t>20853.84</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318.15</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62.07</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30.84</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3.076</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r>
              <a:tr h="184098">
                <a:tc rowSpan="4">
                  <a:txBody>
                    <a:bodyPr/>
                    <a:lstStyle/>
                    <a:p>
                      <a:pPr marL="0" marR="0" algn="ctr">
                        <a:spcBef>
                          <a:spcPts val="0"/>
                        </a:spcBef>
                        <a:spcAft>
                          <a:spcPts val="0"/>
                        </a:spcAft>
                      </a:pPr>
                      <a:r>
                        <a:rPr lang="en-US" sz="1200">
                          <a:effectLst/>
                        </a:rPr>
                        <a:t>Sample Project 3</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Min</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2</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dirty="0">
                          <a:effectLst/>
                        </a:rPr>
                        <a:t>2300</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30</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5</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2</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0</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r>
              <a:tr h="271899">
                <a:tc vMerge="1">
                  <a:txBody>
                    <a:bodyPr/>
                    <a:lstStyle/>
                    <a:p>
                      <a:endParaRPr lang="en-US"/>
                    </a:p>
                  </a:txBody>
                  <a:tcPr/>
                </a:tc>
                <a:tc>
                  <a:txBody>
                    <a:bodyPr/>
                    <a:lstStyle/>
                    <a:p>
                      <a:pPr marL="0" marR="0" algn="ctr">
                        <a:spcBef>
                          <a:spcPts val="0"/>
                        </a:spcBef>
                        <a:spcAft>
                          <a:spcPts val="0"/>
                        </a:spcAft>
                      </a:pPr>
                      <a:r>
                        <a:rPr lang="en-US" sz="1200">
                          <a:effectLst/>
                        </a:rPr>
                        <a:t>Median</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25</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10632</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235</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dirty="0">
                          <a:effectLst/>
                        </a:rPr>
                        <a:t>49</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16</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8</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r>
              <a:tr h="271899">
                <a:tc vMerge="1">
                  <a:txBody>
                    <a:bodyPr/>
                    <a:lstStyle/>
                    <a:p>
                      <a:endParaRPr lang="en-US"/>
                    </a:p>
                  </a:txBody>
                  <a:tcPr/>
                </a:tc>
                <a:tc>
                  <a:txBody>
                    <a:bodyPr/>
                    <a:lstStyle/>
                    <a:p>
                      <a:pPr marL="0" marR="0" algn="ctr">
                        <a:spcBef>
                          <a:spcPts val="0"/>
                        </a:spcBef>
                        <a:spcAft>
                          <a:spcPts val="0"/>
                        </a:spcAft>
                      </a:pPr>
                      <a:r>
                        <a:rPr lang="en-US" sz="1200">
                          <a:effectLst/>
                        </a:rPr>
                        <a:t>Max</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47</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22426</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410</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97</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38</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10</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r>
              <a:tr h="308939">
                <a:tc vMerge="1">
                  <a:txBody>
                    <a:bodyPr/>
                    <a:lstStyle/>
                    <a:p>
                      <a:endParaRPr lang="en-US"/>
                    </a:p>
                  </a:txBody>
                  <a:tcPr/>
                </a:tc>
                <a:tc>
                  <a:txBody>
                    <a:bodyPr/>
                    <a:lstStyle/>
                    <a:p>
                      <a:pPr marL="0" marR="0" algn="ctr">
                        <a:spcBef>
                          <a:spcPts val="0"/>
                        </a:spcBef>
                        <a:spcAft>
                          <a:spcPts val="0"/>
                        </a:spcAft>
                      </a:pPr>
                      <a:r>
                        <a:rPr lang="en-US" sz="1200">
                          <a:effectLst/>
                        </a:rPr>
                        <a:t>Average</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b="1" dirty="0">
                          <a:solidFill>
                            <a:srgbClr val="FF0000"/>
                          </a:solidFill>
                          <a:effectLst/>
                        </a:rPr>
                        <a:t>23.81</a:t>
                      </a:r>
                      <a:endParaRPr lang="en-US" sz="1200" b="1" dirty="0">
                        <a:solidFill>
                          <a:srgbClr val="FF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12842.09</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219.72</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49.18</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17.45</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6.36</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r>
              <a:tr h="184098">
                <a:tc rowSpan="4">
                  <a:txBody>
                    <a:bodyPr/>
                    <a:lstStyle/>
                    <a:p>
                      <a:pPr marL="0" marR="0" algn="ctr">
                        <a:spcBef>
                          <a:spcPts val="0"/>
                        </a:spcBef>
                        <a:spcAft>
                          <a:spcPts val="0"/>
                        </a:spcAft>
                      </a:pPr>
                      <a:r>
                        <a:rPr lang="en-US" sz="1200">
                          <a:effectLst/>
                        </a:rPr>
                        <a:t>Sample Project 4</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Min</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2</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355</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43</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5</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2</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0</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r>
              <a:tr h="271899">
                <a:tc vMerge="1">
                  <a:txBody>
                    <a:bodyPr/>
                    <a:lstStyle/>
                    <a:p>
                      <a:endParaRPr lang="en-US"/>
                    </a:p>
                  </a:txBody>
                  <a:tcPr/>
                </a:tc>
                <a:tc>
                  <a:txBody>
                    <a:bodyPr/>
                    <a:lstStyle/>
                    <a:p>
                      <a:pPr marL="0" marR="0" algn="ctr">
                        <a:spcBef>
                          <a:spcPts val="0"/>
                        </a:spcBef>
                        <a:spcAft>
                          <a:spcPts val="0"/>
                        </a:spcAft>
                      </a:pPr>
                      <a:r>
                        <a:rPr lang="en-US" sz="1200">
                          <a:effectLst/>
                        </a:rPr>
                        <a:t>Median</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26.5</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8667.5</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147</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43.5</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22</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3</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r>
              <a:tr h="271899">
                <a:tc vMerge="1">
                  <a:txBody>
                    <a:bodyPr/>
                    <a:lstStyle/>
                    <a:p>
                      <a:endParaRPr lang="en-US"/>
                    </a:p>
                  </a:txBody>
                  <a:tcPr/>
                </a:tc>
                <a:tc>
                  <a:txBody>
                    <a:bodyPr/>
                    <a:lstStyle/>
                    <a:p>
                      <a:pPr marL="0" marR="0" algn="ctr">
                        <a:spcBef>
                          <a:spcPts val="0"/>
                        </a:spcBef>
                        <a:spcAft>
                          <a:spcPts val="0"/>
                        </a:spcAft>
                      </a:pPr>
                      <a:r>
                        <a:rPr lang="en-US" sz="1200">
                          <a:effectLst/>
                        </a:rPr>
                        <a:t>Max</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93</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21045</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464</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173</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82</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25</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r>
              <a:tr h="308939">
                <a:tc vMerge="1">
                  <a:txBody>
                    <a:bodyPr/>
                    <a:lstStyle/>
                    <a:p>
                      <a:endParaRPr lang="en-US"/>
                    </a:p>
                  </a:txBody>
                  <a:tcPr/>
                </a:tc>
                <a:tc>
                  <a:txBody>
                    <a:bodyPr/>
                    <a:lstStyle/>
                    <a:p>
                      <a:pPr marL="0" marR="0" algn="ctr">
                        <a:spcBef>
                          <a:spcPts val="0"/>
                        </a:spcBef>
                        <a:spcAft>
                          <a:spcPts val="0"/>
                        </a:spcAft>
                      </a:pPr>
                      <a:r>
                        <a:rPr lang="en-US" sz="1200">
                          <a:effectLst/>
                        </a:rPr>
                        <a:t>Average</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b="1" dirty="0">
                          <a:solidFill>
                            <a:srgbClr val="FF0000"/>
                          </a:solidFill>
                          <a:effectLst/>
                        </a:rPr>
                        <a:t>35.64</a:t>
                      </a:r>
                      <a:endParaRPr lang="en-US" sz="1200" b="1" dirty="0">
                        <a:solidFill>
                          <a:srgbClr val="FF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10180.92</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172.28</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61.92</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29.21</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dirty="0">
                          <a:effectLst/>
                        </a:rPr>
                        <a:t>6.57</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42108811"/>
      </p:ext>
    </p:extLst>
  </p:cSld>
  <p:clrMapOvr>
    <a:masterClrMapping/>
  </p:clrMapOvr>
  <mc:AlternateContent xmlns:mc="http://schemas.openxmlformats.org/markup-compatibility/2006" xmlns:p14="http://schemas.microsoft.com/office/powerpoint/2010/main">
    <mc:Choice Requires="p14">
      <p:transition spd="slow" p14:dur="2000" advTm="190177"/>
    </mc:Choice>
    <mc:Fallback xmlns="">
      <p:transition spd="slow" advTm="190177"/>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Parallelism vs. Task Award%</a:t>
            </a:r>
            <a:endParaRPr lang="en-US" dirty="0"/>
          </a:p>
        </p:txBody>
      </p:sp>
      <p:pic>
        <p:nvPicPr>
          <p:cNvPr id="614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58" y="1511971"/>
            <a:ext cx="8790120" cy="4310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179558" y="5923730"/>
            <a:ext cx="8428413" cy="646331"/>
          </a:xfrm>
          <a:prstGeom prst="rect">
            <a:avLst/>
          </a:prstGeom>
        </p:spPr>
        <p:txBody>
          <a:bodyPr wrap="square">
            <a:spAutoFit/>
          </a:bodyPr>
          <a:lstStyle/>
          <a:p>
            <a:pPr marL="228600" indent="-228600">
              <a:lnSpc>
                <a:spcPct val="90000"/>
              </a:lnSpc>
              <a:spcBef>
                <a:spcPts val="2000"/>
              </a:spcBef>
              <a:buClr>
                <a:srgbClr val="990033"/>
              </a:buClr>
              <a:buSzPct val="100000"/>
              <a:buFont typeface="Wingdings" panose="05000000000000000000" pitchFamily="2" charset="2"/>
              <a:buChar char="§"/>
            </a:pPr>
            <a:r>
              <a:rPr lang="en-US" sz="2000" dirty="0">
                <a:latin typeface="+mn-lt"/>
                <a:ea typeface="+mn-ea"/>
                <a:cs typeface="+mn-cs"/>
              </a:rPr>
              <a:t>P</a:t>
            </a:r>
            <a:r>
              <a:rPr lang="en-US" sz="2000" dirty="0" smtClean="0">
                <a:latin typeface="+mn-lt"/>
                <a:ea typeface="+mn-ea"/>
                <a:cs typeface="+mn-cs"/>
              </a:rPr>
              <a:t>ositive </a:t>
            </a:r>
            <a:r>
              <a:rPr lang="en-US" sz="2000" dirty="0">
                <a:latin typeface="+mn-lt"/>
                <a:ea typeface="+mn-ea"/>
                <a:cs typeface="+mn-cs"/>
              </a:rPr>
              <a:t>correlation of 0.44 between total number of uploaded tasks and total prize associated</a:t>
            </a:r>
          </a:p>
        </p:txBody>
      </p:sp>
      <p:sp>
        <p:nvSpPr>
          <p:cNvPr id="7" name="Rectangle 6"/>
          <p:cNvSpPr/>
          <p:nvPr/>
        </p:nvSpPr>
        <p:spPr>
          <a:xfrm>
            <a:off x="309564" y="1103195"/>
            <a:ext cx="3643370" cy="369332"/>
          </a:xfrm>
          <a:prstGeom prst="rect">
            <a:avLst/>
          </a:prstGeom>
        </p:spPr>
        <p:txBody>
          <a:bodyPr wrap="none">
            <a:spAutoFit/>
          </a:bodyPr>
          <a:lstStyle/>
          <a:p>
            <a:pPr>
              <a:lnSpc>
                <a:spcPct val="90000"/>
              </a:lnSpc>
              <a:spcBef>
                <a:spcPts val="2000"/>
              </a:spcBef>
              <a:buClr>
                <a:srgbClr val="990033"/>
              </a:buClr>
              <a:buSzPct val="100000"/>
            </a:pPr>
            <a:r>
              <a:rPr lang="en-US" sz="2000" dirty="0" smtClean="0">
                <a:latin typeface="+mn-lt"/>
                <a:ea typeface="+mn-ea"/>
                <a:cs typeface="+mn-cs"/>
              </a:rPr>
              <a:t>Award </a:t>
            </a:r>
            <a:r>
              <a:rPr lang="en-US" sz="2000" dirty="0">
                <a:latin typeface="+mn-lt"/>
                <a:ea typeface="+mn-ea"/>
                <a:cs typeface="+mn-cs"/>
              </a:rPr>
              <a:t>and Tasks and </a:t>
            </a:r>
            <a:r>
              <a:rPr lang="en-US" sz="2000" dirty="0" smtClean="0">
                <a:latin typeface="+mn-lt"/>
                <a:ea typeface="+mn-ea"/>
                <a:cs typeface="+mn-cs"/>
              </a:rPr>
              <a:t>Registrants:</a:t>
            </a:r>
            <a:endParaRPr lang="en-US" sz="2000" dirty="0">
              <a:latin typeface="+mn-lt"/>
              <a:ea typeface="+mn-ea"/>
              <a:cs typeface="+mn-cs"/>
            </a:endParaRPr>
          </a:p>
        </p:txBody>
      </p:sp>
    </p:spTree>
    <p:extLst>
      <p:ext uri="{BB962C8B-B14F-4D97-AF65-F5344CB8AC3E}">
        <p14:creationId xmlns:p14="http://schemas.microsoft.com/office/powerpoint/2010/main" val="127009357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Parallelism vs. </a:t>
            </a:r>
            <a:r>
              <a:rPr lang="en-US" dirty="0" smtClean="0"/>
              <a:t>Stability</a:t>
            </a:r>
            <a:endParaRPr lang="en-US" dirty="0"/>
          </a:p>
        </p:txBody>
      </p:sp>
      <p:pic>
        <p:nvPicPr>
          <p:cNvPr id="11" name="Picture 10"/>
          <p:cNvPicPr>
            <a:picLocks noChangeAspect="1"/>
          </p:cNvPicPr>
          <p:nvPr/>
        </p:nvPicPr>
        <p:blipFill>
          <a:blip r:embed="rId2"/>
          <a:stretch>
            <a:fillRect/>
          </a:stretch>
        </p:blipFill>
        <p:spPr>
          <a:xfrm>
            <a:off x="4734723" y="1392766"/>
            <a:ext cx="4307675" cy="3213101"/>
          </a:xfrm>
          <a:prstGeom prst="rect">
            <a:avLst/>
          </a:prstGeom>
        </p:spPr>
      </p:pic>
      <p:sp>
        <p:nvSpPr>
          <p:cNvPr id="12" name="TextBox 11"/>
          <p:cNvSpPr txBox="1"/>
          <p:nvPr/>
        </p:nvSpPr>
        <p:spPr>
          <a:xfrm>
            <a:off x="2607733" y="4876800"/>
            <a:ext cx="3552721" cy="307777"/>
          </a:xfrm>
          <a:prstGeom prst="rect">
            <a:avLst/>
          </a:prstGeom>
          <a:noFill/>
        </p:spPr>
        <p:txBody>
          <a:bodyPr wrap="none" rtlCol="0">
            <a:spAutoFit/>
          </a:bodyPr>
          <a:lstStyle/>
          <a:p>
            <a:r>
              <a:rPr lang="en-US" i="1" dirty="0"/>
              <a:t>Failure rate = # cancel tasks / # total tasks</a:t>
            </a:r>
            <a:r>
              <a:rPr lang="en-US" dirty="0"/>
              <a:t> </a:t>
            </a:r>
          </a:p>
        </p:txBody>
      </p:sp>
      <p:pic>
        <p:nvPicPr>
          <p:cNvPr id="14" name="Picture 13"/>
          <p:cNvPicPr>
            <a:picLocks noChangeAspect="1"/>
          </p:cNvPicPr>
          <p:nvPr/>
        </p:nvPicPr>
        <p:blipFill>
          <a:blip r:embed="rId3"/>
          <a:stretch>
            <a:fillRect/>
          </a:stretch>
        </p:blipFill>
        <p:spPr>
          <a:xfrm>
            <a:off x="118534" y="1405468"/>
            <a:ext cx="4555067" cy="3252241"/>
          </a:xfrm>
          <a:prstGeom prst="rect">
            <a:avLst/>
          </a:prstGeom>
        </p:spPr>
      </p:pic>
      <p:sp>
        <p:nvSpPr>
          <p:cNvPr id="15" name="TextBox 14"/>
          <p:cNvSpPr txBox="1"/>
          <p:nvPr/>
        </p:nvSpPr>
        <p:spPr>
          <a:xfrm>
            <a:off x="1320803" y="5537200"/>
            <a:ext cx="7138543" cy="523220"/>
          </a:xfrm>
          <a:prstGeom prst="rect">
            <a:avLst/>
          </a:prstGeom>
          <a:noFill/>
        </p:spPr>
        <p:txBody>
          <a:bodyPr wrap="none" rtlCol="0">
            <a:spAutoFit/>
          </a:bodyPr>
          <a:lstStyle/>
          <a:p>
            <a:r>
              <a:rPr lang="en-US" b="1" dirty="0" smtClean="0">
                <a:solidFill>
                  <a:srgbClr val="0000FF"/>
                </a:solidFill>
              </a:rPr>
              <a:t>(1) On average, </a:t>
            </a:r>
            <a:r>
              <a:rPr lang="en-US" b="1" dirty="0">
                <a:solidFill>
                  <a:srgbClr val="0000FF"/>
                </a:solidFill>
              </a:rPr>
              <a:t>23% of the registrants submit their files by submissions </a:t>
            </a:r>
            <a:r>
              <a:rPr lang="en-US" b="1" dirty="0" smtClean="0">
                <a:solidFill>
                  <a:srgbClr val="0000FF"/>
                </a:solidFill>
              </a:rPr>
              <a:t>deadline;</a:t>
            </a:r>
          </a:p>
          <a:p>
            <a:r>
              <a:rPr lang="en-US" b="1" dirty="0" smtClean="0">
                <a:solidFill>
                  <a:srgbClr val="0000FF"/>
                </a:solidFill>
              </a:rPr>
              <a:t>(2) Stability </a:t>
            </a:r>
            <a:r>
              <a:rPr lang="en-US" b="1" dirty="0">
                <a:solidFill>
                  <a:srgbClr val="0000FF"/>
                </a:solidFill>
              </a:rPr>
              <a:t>of the projects is changing based on the number of uploading tasks</a:t>
            </a:r>
            <a:r>
              <a:rPr lang="en-US" b="1" dirty="0">
                <a:solidFill>
                  <a:srgbClr val="0000FF"/>
                </a:solidFill>
              </a:rPr>
              <a:t> </a:t>
            </a:r>
            <a:r>
              <a:rPr lang="en-US" b="1" dirty="0" smtClean="0">
                <a:solidFill>
                  <a:srgbClr val="0000FF"/>
                </a:solidFill>
              </a:rPr>
              <a:t> </a:t>
            </a:r>
            <a:endParaRPr lang="en-US" b="1" dirty="0">
              <a:solidFill>
                <a:srgbClr val="0000FF"/>
              </a:solidFill>
            </a:endParaRPr>
          </a:p>
        </p:txBody>
      </p:sp>
    </p:spTree>
    <p:extLst>
      <p:ext uri="{BB962C8B-B14F-4D97-AF65-F5344CB8AC3E}">
        <p14:creationId xmlns:p14="http://schemas.microsoft.com/office/powerpoint/2010/main" val="114616117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 Acceleration</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438778327"/>
              </p:ext>
            </p:extLst>
          </p:nvPr>
        </p:nvGraphicFramePr>
        <p:xfrm>
          <a:off x="1524000" y="1397000"/>
          <a:ext cx="6096000" cy="4201159"/>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marL="0" marR="0" indent="0" algn="ctr">
                        <a:spcBef>
                          <a:spcPts val="0"/>
                        </a:spcBef>
                        <a:spcAft>
                          <a:spcPts val="0"/>
                        </a:spcAft>
                      </a:pPr>
                      <a:r>
                        <a:rPr lang="en-US" sz="1400" b="1">
                          <a:effectLst/>
                          <a:latin typeface="Arial"/>
                          <a:ea typeface="Times New Roman"/>
                          <a:cs typeface="Arial"/>
                        </a:rPr>
                        <a:t>Project</a:t>
                      </a:r>
                      <a:endParaRPr lang="en-US" sz="1400">
                        <a:effectLst/>
                        <a:latin typeface="Arial"/>
                        <a:ea typeface="Times New Roman"/>
                        <a:cs typeface="Arial"/>
                      </a:endParaRPr>
                    </a:p>
                  </a:txBody>
                  <a:tcPr marL="68580" marR="68580" marT="0" marB="0" anchor="ctr"/>
                </a:tc>
                <a:tc>
                  <a:txBody>
                    <a:bodyPr/>
                    <a:lstStyle/>
                    <a:p>
                      <a:pPr marL="0" marR="0" indent="0" algn="ctr">
                        <a:spcBef>
                          <a:spcPts val="0"/>
                        </a:spcBef>
                        <a:spcAft>
                          <a:spcPts val="0"/>
                        </a:spcAft>
                      </a:pPr>
                      <a:r>
                        <a:rPr lang="en-US" sz="1400" b="1">
                          <a:effectLst/>
                          <a:latin typeface="Arial"/>
                          <a:ea typeface="Times New Roman"/>
                          <a:cs typeface="Arial"/>
                        </a:rPr>
                        <a:t>Project I</a:t>
                      </a:r>
                      <a:endParaRPr lang="en-US" sz="1400">
                        <a:effectLst/>
                        <a:latin typeface="Arial"/>
                        <a:ea typeface="Times New Roman"/>
                        <a:cs typeface="Arial"/>
                      </a:endParaRPr>
                    </a:p>
                  </a:txBody>
                  <a:tcPr marL="68580" marR="68580" marT="0" marB="0" anchor="ctr"/>
                </a:tc>
                <a:tc>
                  <a:txBody>
                    <a:bodyPr/>
                    <a:lstStyle/>
                    <a:p>
                      <a:pPr marL="0" marR="0" indent="0" algn="ctr">
                        <a:spcBef>
                          <a:spcPts val="0"/>
                        </a:spcBef>
                        <a:spcAft>
                          <a:spcPts val="0"/>
                        </a:spcAft>
                      </a:pPr>
                      <a:r>
                        <a:rPr lang="en-US" sz="1400" b="1">
                          <a:effectLst/>
                          <a:latin typeface="Arial"/>
                          <a:ea typeface="Times New Roman"/>
                          <a:cs typeface="Arial"/>
                        </a:rPr>
                        <a:t>project II</a:t>
                      </a:r>
                      <a:endParaRPr lang="en-US" sz="1400">
                        <a:effectLst/>
                        <a:latin typeface="Arial"/>
                        <a:ea typeface="Times New Roman"/>
                        <a:cs typeface="Arial"/>
                      </a:endParaRPr>
                    </a:p>
                  </a:txBody>
                  <a:tcPr marL="68580" marR="68580" marT="0" marB="0" anchor="ctr"/>
                </a:tc>
                <a:tc>
                  <a:txBody>
                    <a:bodyPr/>
                    <a:lstStyle/>
                    <a:p>
                      <a:pPr marL="0" marR="0" indent="0" algn="ctr">
                        <a:spcBef>
                          <a:spcPts val="0"/>
                        </a:spcBef>
                        <a:spcAft>
                          <a:spcPts val="0"/>
                        </a:spcAft>
                      </a:pPr>
                      <a:r>
                        <a:rPr lang="en-US" sz="1400" b="1">
                          <a:effectLst/>
                          <a:latin typeface="Arial"/>
                          <a:ea typeface="Times New Roman"/>
                          <a:cs typeface="Arial"/>
                        </a:rPr>
                        <a:t>Project III</a:t>
                      </a:r>
                      <a:endParaRPr lang="en-US" sz="1400">
                        <a:effectLst/>
                        <a:latin typeface="Arial"/>
                        <a:ea typeface="Times New Roman"/>
                        <a:cs typeface="Arial"/>
                      </a:endParaRPr>
                    </a:p>
                  </a:txBody>
                  <a:tcPr marL="68580" marR="68580" marT="0" marB="0" anchor="ctr"/>
                </a:tc>
                <a:tc>
                  <a:txBody>
                    <a:bodyPr/>
                    <a:lstStyle/>
                    <a:p>
                      <a:pPr marL="0" marR="0" indent="0" algn="ctr">
                        <a:spcBef>
                          <a:spcPts val="0"/>
                        </a:spcBef>
                        <a:spcAft>
                          <a:spcPts val="0"/>
                        </a:spcAft>
                      </a:pPr>
                      <a:r>
                        <a:rPr lang="en-US" sz="1400" b="1">
                          <a:effectLst/>
                          <a:latin typeface="Arial"/>
                          <a:ea typeface="Times New Roman"/>
                          <a:cs typeface="Arial"/>
                        </a:rPr>
                        <a:t>Project IV</a:t>
                      </a:r>
                      <a:endParaRPr lang="en-US" sz="1400">
                        <a:effectLst/>
                        <a:latin typeface="Arial"/>
                        <a:ea typeface="Times New Roman"/>
                        <a:cs typeface="Arial"/>
                      </a:endParaRPr>
                    </a:p>
                  </a:txBody>
                  <a:tcPr marL="68580" marR="68580" marT="0" marB="0" anchor="ctr"/>
                </a:tc>
              </a:tr>
              <a:tr h="370840">
                <a:tc>
                  <a:txBody>
                    <a:bodyPr/>
                    <a:lstStyle/>
                    <a:p>
                      <a:pPr marL="0" marR="0" indent="0" algn="ctr">
                        <a:spcBef>
                          <a:spcPts val="0"/>
                        </a:spcBef>
                        <a:spcAft>
                          <a:spcPts val="0"/>
                        </a:spcAft>
                      </a:pPr>
                      <a:r>
                        <a:rPr lang="en-US" sz="1400">
                          <a:effectLst/>
                          <a:latin typeface="Arial"/>
                          <a:ea typeface="Times New Roman"/>
                          <a:cs typeface="Arial"/>
                        </a:rPr>
                        <a:t>Effort (Worker-day)</a:t>
                      </a:r>
                    </a:p>
                  </a:txBody>
                  <a:tcPr marL="68580" marR="68580" marT="0" marB="0" anchor="ctr"/>
                </a:tc>
                <a:tc>
                  <a:txBody>
                    <a:bodyPr/>
                    <a:lstStyle/>
                    <a:p>
                      <a:pPr marL="0" marR="0" indent="0" algn="ctr">
                        <a:spcBef>
                          <a:spcPts val="0"/>
                        </a:spcBef>
                        <a:spcAft>
                          <a:spcPts val="0"/>
                        </a:spcAft>
                      </a:pPr>
                      <a:r>
                        <a:rPr lang="en-US" sz="1400">
                          <a:effectLst/>
                          <a:latin typeface="Arial"/>
                          <a:ea typeface="Times New Roman"/>
                          <a:cs typeface="Arial"/>
                        </a:rPr>
                        <a:t>6005.7</a:t>
                      </a:r>
                    </a:p>
                  </a:txBody>
                  <a:tcPr marL="68580" marR="68580" marT="0" marB="0" anchor="ctr"/>
                </a:tc>
                <a:tc>
                  <a:txBody>
                    <a:bodyPr/>
                    <a:lstStyle/>
                    <a:p>
                      <a:pPr marL="0" marR="0" indent="0" algn="ctr">
                        <a:spcBef>
                          <a:spcPts val="0"/>
                        </a:spcBef>
                        <a:spcAft>
                          <a:spcPts val="0"/>
                        </a:spcAft>
                      </a:pPr>
                      <a:r>
                        <a:rPr lang="en-US" sz="1400">
                          <a:effectLst/>
                          <a:latin typeface="Arial"/>
                          <a:ea typeface="Times New Roman"/>
                          <a:cs typeface="Arial"/>
                        </a:rPr>
                        <a:t>11037.2</a:t>
                      </a:r>
                    </a:p>
                  </a:txBody>
                  <a:tcPr marL="68580" marR="68580" marT="0" marB="0" anchor="ctr"/>
                </a:tc>
                <a:tc>
                  <a:txBody>
                    <a:bodyPr/>
                    <a:lstStyle/>
                    <a:p>
                      <a:pPr marL="0" marR="0" indent="0" algn="ctr">
                        <a:spcBef>
                          <a:spcPts val="0"/>
                        </a:spcBef>
                        <a:spcAft>
                          <a:spcPts val="0"/>
                        </a:spcAft>
                      </a:pPr>
                      <a:r>
                        <a:rPr lang="en-US" sz="1400">
                          <a:effectLst/>
                          <a:latin typeface="Arial"/>
                          <a:ea typeface="Times New Roman"/>
                          <a:cs typeface="Arial"/>
                        </a:rPr>
                        <a:t>8552.7</a:t>
                      </a:r>
                    </a:p>
                  </a:txBody>
                  <a:tcPr marL="68580" marR="68580" marT="0" marB="0" anchor="ctr"/>
                </a:tc>
                <a:tc>
                  <a:txBody>
                    <a:bodyPr/>
                    <a:lstStyle/>
                    <a:p>
                      <a:pPr marL="0" marR="0" indent="0" algn="ctr">
                        <a:spcBef>
                          <a:spcPts val="0"/>
                        </a:spcBef>
                        <a:spcAft>
                          <a:spcPts val="0"/>
                        </a:spcAft>
                      </a:pPr>
                      <a:r>
                        <a:rPr lang="en-US" sz="1400">
                          <a:effectLst/>
                          <a:latin typeface="Arial"/>
                          <a:ea typeface="Times New Roman"/>
                          <a:cs typeface="Arial"/>
                        </a:rPr>
                        <a:t>13841</a:t>
                      </a:r>
                    </a:p>
                  </a:txBody>
                  <a:tcPr marL="68580" marR="68580" marT="0" marB="0" anchor="ctr"/>
                </a:tc>
              </a:tr>
              <a:tr h="370840">
                <a:tc>
                  <a:txBody>
                    <a:bodyPr/>
                    <a:lstStyle/>
                    <a:p>
                      <a:pPr marL="0" marR="0" indent="0" algn="ctr">
                        <a:spcBef>
                          <a:spcPts val="0"/>
                        </a:spcBef>
                        <a:spcAft>
                          <a:spcPts val="0"/>
                        </a:spcAft>
                      </a:pPr>
                      <a:r>
                        <a:rPr lang="en-US" sz="1400">
                          <a:effectLst/>
                          <a:latin typeface="Arial"/>
                          <a:ea typeface="Times New Roman"/>
                          <a:cs typeface="Arial"/>
                        </a:rPr>
                        <a:t>Effort (Worker-month)</a:t>
                      </a:r>
                    </a:p>
                  </a:txBody>
                  <a:tcPr marL="68580" marR="68580" marT="0" marB="0" anchor="ctr"/>
                </a:tc>
                <a:tc>
                  <a:txBody>
                    <a:bodyPr/>
                    <a:lstStyle/>
                    <a:p>
                      <a:pPr marL="0" marR="0" indent="0" algn="ctr">
                        <a:spcBef>
                          <a:spcPts val="0"/>
                        </a:spcBef>
                        <a:spcAft>
                          <a:spcPts val="0"/>
                        </a:spcAft>
                      </a:pPr>
                      <a:r>
                        <a:rPr lang="en-US" sz="1400">
                          <a:effectLst/>
                          <a:latin typeface="Arial"/>
                          <a:ea typeface="Times New Roman"/>
                          <a:cs typeface="Arial"/>
                        </a:rPr>
                        <a:t>273</a:t>
                      </a:r>
                    </a:p>
                  </a:txBody>
                  <a:tcPr marL="68580" marR="68580" marT="0" marB="0" anchor="ctr"/>
                </a:tc>
                <a:tc>
                  <a:txBody>
                    <a:bodyPr/>
                    <a:lstStyle/>
                    <a:p>
                      <a:pPr marL="0" marR="0" indent="0" algn="ctr">
                        <a:spcBef>
                          <a:spcPts val="0"/>
                        </a:spcBef>
                        <a:spcAft>
                          <a:spcPts val="0"/>
                        </a:spcAft>
                      </a:pPr>
                      <a:r>
                        <a:rPr lang="en-US" sz="1400">
                          <a:effectLst/>
                          <a:latin typeface="Arial"/>
                          <a:ea typeface="Times New Roman"/>
                          <a:cs typeface="Arial"/>
                        </a:rPr>
                        <a:t>501.7</a:t>
                      </a:r>
                    </a:p>
                  </a:txBody>
                  <a:tcPr marL="68580" marR="68580" marT="0" marB="0" anchor="ctr"/>
                </a:tc>
                <a:tc>
                  <a:txBody>
                    <a:bodyPr/>
                    <a:lstStyle/>
                    <a:p>
                      <a:pPr marL="0" marR="0" indent="0" algn="ctr">
                        <a:spcBef>
                          <a:spcPts val="0"/>
                        </a:spcBef>
                        <a:spcAft>
                          <a:spcPts val="0"/>
                        </a:spcAft>
                      </a:pPr>
                      <a:r>
                        <a:rPr lang="en-US" sz="1400">
                          <a:effectLst/>
                          <a:latin typeface="Arial"/>
                          <a:ea typeface="Times New Roman"/>
                          <a:cs typeface="Arial"/>
                        </a:rPr>
                        <a:t>388.8</a:t>
                      </a:r>
                    </a:p>
                  </a:txBody>
                  <a:tcPr marL="68580" marR="68580" marT="0" marB="0" anchor="ctr"/>
                </a:tc>
                <a:tc>
                  <a:txBody>
                    <a:bodyPr/>
                    <a:lstStyle/>
                    <a:p>
                      <a:pPr marL="0" marR="0" indent="0" algn="ctr">
                        <a:spcBef>
                          <a:spcPts val="0"/>
                        </a:spcBef>
                        <a:spcAft>
                          <a:spcPts val="0"/>
                        </a:spcAft>
                      </a:pPr>
                      <a:r>
                        <a:rPr lang="en-US" sz="1400">
                          <a:effectLst/>
                          <a:latin typeface="Arial"/>
                          <a:ea typeface="Times New Roman"/>
                          <a:cs typeface="Arial"/>
                        </a:rPr>
                        <a:t>629.1</a:t>
                      </a:r>
                    </a:p>
                  </a:txBody>
                  <a:tcPr marL="68580" marR="68580" marT="0" marB="0" anchor="ctr"/>
                </a:tc>
              </a:tr>
              <a:tr h="370840">
                <a:tc>
                  <a:txBody>
                    <a:bodyPr/>
                    <a:lstStyle/>
                    <a:p>
                      <a:pPr marL="0" marR="0" indent="0" algn="ctr">
                        <a:spcBef>
                          <a:spcPts val="0"/>
                        </a:spcBef>
                        <a:spcAft>
                          <a:spcPts val="0"/>
                        </a:spcAft>
                      </a:pPr>
                      <a:r>
                        <a:rPr lang="en-US" sz="1400">
                          <a:effectLst/>
                          <a:latin typeface="Arial"/>
                          <a:ea typeface="Times New Roman"/>
                          <a:cs typeface="Arial"/>
                        </a:rPr>
                        <a:t>Duration (months)</a:t>
                      </a:r>
                    </a:p>
                  </a:txBody>
                  <a:tcPr marL="68580" marR="68580" marT="0" marB="0" anchor="ctr"/>
                </a:tc>
                <a:tc>
                  <a:txBody>
                    <a:bodyPr/>
                    <a:lstStyle/>
                    <a:p>
                      <a:pPr marL="0" marR="0" indent="0" algn="ctr">
                        <a:spcBef>
                          <a:spcPts val="0"/>
                        </a:spcBef>
                        <a:spcAft>
                          <a:spcPts val="0"/>
                        </a:spcAft>
                      </a:pPr>
                      <a:r>
                        <a:rPr lang="en-US" sz="1400">
                          <a:effectLst/>
                          <a:latin typeface="Arial"/>
                          <a:ea typeface="Times New Roman"/>
                          <a:cs typeface="Arial"/>
                        </a:rPr>
                        <a:t>9</a:t>
                      </a:r>
                    </a:p>
                  </a:txBody>
                  <a:tcPr marL="68580" marR="68580" marT="0" marB="0" anchor="ctr"/>
                </a:tc>
                <a:tc>
                  <a:txBody>
                    <a:bodyPr/>
                    <a:lstStyle/>
                    <a:p>
                      <a:pPr marL="0" marR="0" indent="0" algn="ctr">
                        <a:spcBef>
                          <a:spcPts val="0"/>
                        </a:spcBef>
                        <a:spcAft>
                          <a:spcPts val="0"/>
                        </a:spcAft>
                      </a:pPr>
                      <a:r>
                        <a:rPr lang="en-US" sz="1400">
                          <a:effectLst/>
                          <a:latin typeface="Arial"/>
                          <a:ea typeface="Times New Roman"/>
                          <a:cs typeface="Arial"/>
                        </a:rPr>
                        <a:t>13</a:t>
                      </a:r>
                    </a:p>
                  </a:txBody>
                  <a:tcPr marL="68580" marR="68580" marT="0" marB="0" anchor="ctr"/>
                </a:tc>
                <a:tc>
                  <a:txBody>
                    <a:bodyPr/>
                    <a:lstStyle/>
                    <a:p>
                      <a:pPr marL="0" marR="0" indent="0" algn="ctr">
                        <a:spcBef>
                          <a:spcPts val="0"/>
                        </a:spcBef>
                        <a:spcAft>
                          <a:spcPts val="0"/>
                        </a:spcAft>
                      </a:pPr>
                      <a:r>
                        <a:rPr lang="en-US" sz="1400">
                          <a:effectLst/>
                          <a:latin typeface="Arial"/>
                          <a:ea typeface="Times New Roman"/>
                          <a:cs typeface="Arial"/>
                        </a:rPr>
                        <a:t>11</a:t>
                      </a:r>
                    </a:p>
                  </a:txBody>
                  <a:tcPr marL="68580" marR="68580" marT="0" marB="0" anchor="ctr"/>
                </a:tc>
                <a:tc>
                  <a:txBody>
                    <a:bodyPr/>
                    <a:lstStyle/>
                    <a:p>
                      <a:pPr marL="0" marR="0" indent="0" algn="ctr">
                        <a:spcBef>
                          <a:spcPts val="0"/>
                        </a:spcBef>
                        <a:spcAft>
                          <a:spcPts val="0"/>
                        </a:spcAft>
                      </a:pPr>
                      <a:r>
                        <a:rPr lang="en-US" sz="1400">
                          <a:effectLst/>
                          <a:latin typeface="Arial"/>
                          <a:ea typeface="Times New Roman"/>
                          <a:cs typeface="Arial"/>
                        </a:rPr>
                        <a:t>14</a:t>
                      </a:r>
                    </a:p>
                  </a:txBody>
                  <a:tcPr marL="68580" marR="68580" marT="0" marB="0" anchor="ctr"/>
                </a:tc>
              </a:tr>
              <a:tr h="370840">
                <a:tc>
                  <a:txBody>
                    <a:bodyPr/>
                    <a:lstStyle/>
                    <a:p>
                      <a:pPr marL="0" marR="0" indent="0" algn="ctr">
                        <a:spcBef>
                          <a:spcPts val="0"/>
                        </a:spcBef>
                        <a:spcAft>
                          <a:spcPts val="0"/>
                        </a:spcAft>
                      </a:pPr>
                      <a:r>
                        <a:rPr lang="en-US" sz="1400">
                          <a:effectLst/>
                          <a:latin typeface="Arial"/>
                          <a:ea typeface="Times New Roman"/>
                          <a:cs typeface="Arial"/>
                        </a:rPr>
                        <a:t>McConnell</a:t>
                      </a:r>
                    </a:p>
                  </a:txBody>
                  <a:tcPr marL="68580" marR="68580" marT="0" marB="0" anchor="ctr"/>
                </a:tc>
                <a:tc>
                  <a:txBody>
                    <a:bodyPr/>
                    <a:lstStyle/>
                    <a:p>
                      <a:pPr marL="0" marR="0" indent="0" algn="ctr">
                        <a:spcBef>
                          <a:spcPts val="0"/>
                        </a:spcBef>
                        <a:spcAft>
                          <a:spcPts val="0"/>
                        </a:spcAft>
                      </a:pPr>
                      <a:r>
                        <a:rPr lang="en-US" sz="1400">
                          <a:effectLst/>
                          <a:latin typeface="Arial"/>
                          <a:ea typeface="Times New Roman"/>
                          <a:cs typeface="Arial"/>
                        </a:rPr>
                        <a:t>19.1</a:t>
                      </a:r>
                    </a:p>
                  </a:txBody>
                  <a:tcPr marL="68580" marR="68580" marT="0" marB="0" anchor="ctr"/>
                </a:tc>
                <a:tc>
                  <a:txBody>
                    <a:bodyPr/>
                    <a:lstStyle/>
                    <a:p>
                      <a:pPr marL="0" marR="0" indent="0" algn="ctr">
                        <a:spcBef>
                          <a:spcPts val="0"/>
                        </a:spcBef>
                        <a:spcAft>
                          <a:spcPts val="0"/>
                        </a:spcAft>
                      </a:pPr>
                      <a:r>
                        <a:rPr lang="en-US" sz="1400">
                          <a:effectLst/>
                          <a:latin typeface="Arial"/>
                          <a:ea typeface="Times New Roman"/>
                          <a:cs typeface="Arial"/>
                        </a:rPr>
                        <a:t>23.3</a:t>
                      </a:r>
                    </a:p>
                  </a:txBody>
                  <a:tcPr marL="68580" marR="68580" marT="0" marB="0" anchor="ctr"/>
                </a:tc>
                <a:tc>
                  <a:txBody>
                    <a:bodyPr/>
                    <a:lstStyle/>
                    <a:p>
                      <a:pPr marL="0" marR="0" indent="0" algn="ctr">
                        <a:spcBef>
                          <a:spcPts val="0"/>
                        </a:spcBef>
                        <a:spcAft>
                          <a:spcPts val="0"/>
                        </a:spcAft>
                      </a:pPr>
                      <a:r>
                        <a:rPr lang="en-US" sz="1400">
                          <a:effectLst/>
                          <a:latin typeface="Arial"/>
                          <a:ea typeface="Times New Roman"/>
                          <a:cs typeface="Arial"/>
                        </a:rPr>
                        <a:t>21.5</a:t>
                      </a:r>
                    </a:p>
                  </a:txBody>
                  <a:tcPr marL="68580" marR="68580" marT="0" marB="0" anchor="ctr"/>
                </a:tc>
                <a:tc>
                  <a:txBody>
                    <a:bodyPr/>
                    <a:lstStyle/>
                    <a:p>
                      <a:pPr marL="0" marR="0" indent="0" algn="ctr">
                        <a:spcBef>
                          <a:spcPts val="0"/>
                        </a:spcBef>
                        <a:spcAft>
                          <a:spcPts val="0"/>
                        </a:spcAft>
                      </a:pPr>
                      <a:r>
                        <a:rPr lang="en-US" sz="1400">
                          <a:effectLst/>
                          <a:latin typeface="Arial"/>
                          <a:ea typeface="Times New Roman"/>
                          <a:cs typeface="Arial"/>
                        </a:rPr>
                        <a:t>25.2</a:t>
                      </a:r>
                    </a:p>
                  </a:txBody>
                  <a:tcPr marL="68580" marR="68580" marT="0" marB="0" anchor="ctr"/>
                </a:tc>
              </a:tr>
              <a:tr h="370840">
                <a:tc>
                  <a:txBody>
                    <a:bodyPr/>
                    <a:lstStyle/>
                    <a:p>
                      <a:pPr marL="0" marR="0" indent="0" algn="ctr">
                        <a:spcBef>
                          <a:spcPts val="0"/>
                        </a:spcBef>
                        <a:spcAft>
                          <a:spcPts val="0"/>
                        </a:spcAft>
                      </a:pPr>
                      <a:r>
                        <a:rPr lang="en-US" sz="1400">
                          <a:effectLst/>
                          <a:latin typeface="Arial"/>
                          <a:ea typeface="Times New Roman"/>
                          <a:cs typeface="Arial"/>
                        </a:rPr>
                        <a:t>COCOMO II</a:t>
                      </a:r>
                    </a:p>
                  </a:txBody>
                  <a:tcPr marL="68580" marR="68580" marT="0" marB="0" anchor="ctr"/>
                </a:tc>
                <a:tc>
                  <a:txBody>
                    <a:bodyPr/>
                    <a:lstStyle/>
                    <a:p>
                      <a:pPr marL="0" marR="0" indent="0" algn="ctr">
                        <a:spcBef>
                          <a:spcPts val="0"/>
                        </a:spcBef>
                        <a:spcAft>
                          <a:spcPts val="0"/>
                        </a:spcAft>
                      </a:pPr>
                      <a:r>
                        <a:rPr lang="en-US" sz="1400">
                          <a:effectLst/>
                          <a:latin typeface="Arial"/>
                          <a:ea typeface="Times New Roman"/>
                          <a:cs typeface="Arial"/>
                        </a:rPr>
                        <a:t>17.7</a:t>
                      </a:r>
                    </a:p>
                  </a:txBody>
                  <a:tcPr marL="68580" marR="68580" marT="0" marB="0" anchor="ctr"/>
                </a:tc>
                <a:tc>
                  <a:txBody>
                    <a:bodyPr/>
                    <a:lstStyle/>
                    <a:p>
                      <a:pPr marL="0" marR="0" indent="0" algn="ctr">
                        <a:spcBef>
                          <a:spcPts val="0"/>
                        </a:spcBef>
                        <a:spcAft>
                          <a:spcPts val="0"/>
                        </a:spcAft>
                      </a:pPr>
                      <a:r>
                        <a:rPr lang="en-US" sz="1400">
                          <a:effectLst/>
                          <a:latin typeface="Arial"/>
                          <a:ea typeface="Times New Roman"/>
                          <a:cs typeface="Arial"/>
                        </a:rPr>
                        <a:t>20.9</a:t>
                      </a:r>
                    </a:p>
                  </a:txBody>
                  <a:tcPr marL="68580" marR="68580" marT="0" marB="0" anchor="ctr"/>
                </a:tc>
                <a:tc>
                  <a:txBody>
                    <a:bodyPr/>
                    <a:lstStyle/>
                    <a:p>
                      <a:pPr marL="0" marR="0" indent="0" algn="ctr">
                        <a:spcBef>
                          <a:spcPts val="0"/>
                        </a:spcBef>
                        <a:spcAft>
                          <a:spcPts val="0"/>
                        </a:spcAft>
                      </a:pPr>
                      <a:r>
                        <a:rPr lang="en-US" sz="1400">
                          <a:effectLst/>
                          <a:latin typeface="Arial"/>
                          <a:ea typeface="Times New Roman"/>
                          <a:cs typeface="Arial"/>
                        </a:rPr>
                        <a:t>19.5</a:t>
                      </a:r>
                    </a:p>
                  </a:txBody>
                  <a:tcPr marL="68580" marR="68580" marT="0" marB="0" anchor="ctr"/>
                </a:tc>
                <a:tc>
                  <a:txBody>
                    <a:bodyPr/>
                    <a:lstStyle/>
                    <a:p>
                      <a:pPr marL="0" marR="0" indent="0" algn="ctr">
                        <a:spcBef>
                          <a:spcPts val="0"/>
                        </a:spcBef>
                        <a:spcAft>
                          <a:spcPts val="0"/>
                        </a:spcAft>
                      </a:pPr>
                      <a:r>
                        <a:rPr lang="en-US" sz="1400">
                          <a:effectLst/>
                          <a:latin typeface="Arial"/>
                          <a:ea typeface="Times New Roman"/>
                          <a:cs typeface="Arial"/>
                        </a:rPr>
                        <a:t>22.3</a:t>
                      </a:r>
                    </a:p>
                  </a:txBody>
                  <a:tcPr marL="68580" marR="68580" marT="0" marB="0" anchor="ctr"/>
                </a:tc>
              </a:tr>
              <a:tr h="370840">
                <a:tc>
                  <a:txBody>
                    <a:bodyPr/>
                    <a:lstStyle/>
                    <a:p>
                      <a:pPr marL="0" marR="0" indent="0" algn="ctr">
                        <a:spcBef>
                          <a:spcPts val="0"/>
                        </a:spcBef>
                        <a:spcAft>
                          <a:spcPts val="0"/>
                        </a:spcAft>
                      </a:pPr>
                      <a:r>
                        <a:rPr lang="en-US" sz="1400">
                          <a:effectLst/>
                          <a:latin typeface="Arial"/>
                          <a:ea typeface="Times New Roman"/>
                          <a:cs typeface="Arial"/>
                        </a:rPr>
                        <a:t>QSAM</a:t>
                      </a:r>
                    </a:p>
                  </a:txBody>
                  <a:tcPr marL="68580" marR="68580" marT="0" marB="0" anchor="ctr"/>
                </a:tc>
                <a:tc>
                  <a:txBody>
                    <a:bodyPr/>
                    <a:lstStyle/>
                    <a:p>
                      <a:pPr marL="0" marR="0" indent="0" algn="ctr">
                        <a:spcBef>
                          <a:spcPts val="0"/>
                        </a:spcBef>
                        <a:spcAft>
                          <a:spcPts val="0"/>
                        </a:spcAft>
                      </a:pPr>
                      <a:r>
                        <a:rPr lang="en-US" sz="1400">
                          <a:effectLst/>
                          <a:latin typeface="Arial"/>
                          <a:ea typeface="Times New Roman"/>
                          <a:cs typeface="Arial"/>
                        </a:rPr>
                        <a:t>16.5</a:t>
                      </a:r>
                    </a:p>
                  </a:txBody>
                  <a:tcPr marL="68580" marR="68580" marT="0" marB="0" anchor="ctr"/>
                </a:tc>
                <a:tc>
                  <a:txBody>
                    <a:bodyPr/>
                    <a:lstStyle/>
                    <a:p>
                      <a:pPr marL="0" marR="0" indent="0" algn="ctr">
                        <a:spcBef>
                          <a:spcPts val="0"/>
                        </a:spcBef>
                        <a:spcAft>
                          <a:spcPts val="0"/>
                        </a:spcAft>
                      </a:pPr>
                      <a:r>
                        <a:rPr lang="en-US" sz="1400">
                          <a:effectLst/>
                          <a:latin typeface="Arial"/>
                          <a:ea typeface="Times New Roman"/>
                          <a:cs typeface="Arial"/>
                        </a:rPr>
                        <a:t>22.4</a:t>
                      </a:r>
                    </a:p>
                  </a:txBody>
                  <a:tcPr marL="68580" marR="68580" marT="0" marB="0" anchor="ctr"/>
                </a:tc>
                <a:tc>
                  <a:txBody>
                    <a:bodyPr/>
                    <a:lstStyle/>
                    <a:p>
                      <a:pPr marL="0" marR="0" indent="0" algn="ctr">
                        <a:spcBef>
                          <a:spcPts val="0"/>
                        </a:spcBef>
                        <a:spcAft>
                          <a:spcPts val="0"/>
                        </a:spcAft>
                      </a:pPr>
                      <a:r>
                        <a:rPr lang="en-US" sz="1400">
                          <a:effectLst/>
                          <a:latin typeface="Arial"/>
                          <a:ea typeface="Times New Roman"/>
                          <a:cs typeface="Arial"/>
                        </a:rPr>
                        <a:t>19.7</a:t>
                      </a:r>
                    </a:p>
                  </a:txBody>
                  <a:tcPr marL="68580" marR="68580" marT="0" marB="0" anchor="ctr"/>
                </a:tc>
                <a:tc>
                  <a:txBody>
                    <a:bodyPr/>
                    <a:lstStyle/>
                    <a:p>
                      <a:pPr marL="0" marR="0" indent="0" algn="ctr">
                        <a:spcBef>
                          <a:spcPts val="0"/>
                        </a:spcBef>
                        <a:spcAft>
                          <a:spcPts val="0"/>
                        </a:spcAft>
                      </a:pPr>
                      <a:r>
                        <a:rPr lang="en-US" sz="1400">
                          <a:effectLst/>
                          <a:latin typeface="Arial"/>
                          <a:ea typeface="Times New Roman"/>
                          <a:cs typeface="Arial"/>
                        </a:rPr>
                        <a:t>25.1</a:t>
                      </a:r>
                    </a:p>
                  </a:txBody>
                  <a:tcPr marL="68580" marR="68580" marT="0" marB="0" anchor="ctr"/>
                </a:tc>
              </a:tr>
              <a:tr h="370840">
                <a:tc>
                  <a:txBody>
                    <a:bodyPr/>
                    <a:lstStyle/>
                    <a:p>
                      <a:pPr marL="0" marR="0" indent="0" algn="ctr">
                        <a:spcBef>
                          <a:spcPts val="0"/>
                        </a:spcBef>
                        <a:spcAft>
                          <a:spcPts val="0"/>
                        </a:spcAft>
                      </a:pPr>
                      <a:r>
                        <a:rPr lang="en-US" sz="1400">
                          <a:effectLst/>
                          <a:latin typeface="Arial"/>
                          <a:ea typeface="Times New Roman"/>
                          <a:cs typeface="Arial"/>
                        </a:rPr>
                        <a:t>SAR (McConnell)</a:t>
                      </a:r>
                    </a:p>
                  </a:txBody>
                  <a:tcPr marL="68580" marR="68580" marT="0" marB="0" anchor="ctr"/>
                </a:tc>
                <a:tc>
                  <a:txBody>
                    <a:bodyPr/>
                    <a:lstStyle/>
                    <a:p>
                      <a:pPr marL="0" marR="0" indent="0" algn="ctr">
                        <a:spcBef>
                          <a:spcPts val="0"/>
                        </a:spcBef>
                        <a:spcAft>
                          <a:spcPts val="0"/>
                        </a:spcAft>
                      </a:pPr>
                      <a:r>
                        <a:rPr lang="en-US" sz="1400">
                          <a:effectLst/>
                          <a:latin typeface="Arial"/>
                          <a:ea typeface="Times New Roman"/>
                          <a:cs typeface="Arial"/>
                        </a:rPr>
                        <a:t>2.1</a:t>
                      </a:r>
                    </a:p>
                  </a:txBody>
                  <a:tcPr marL="68580" marR="68580" marT="0" marB="0" anchor="ctr"/>
                </a:tc>
                <a:tc>
                  <a:txBody>
                    <a:bodyPr/>
                    <a:lstStyle/>
                    <a:p>
                      <a:pPr marL="0" marR="0" indent="0" algn="ctr">
                        <a:spcBef>
                          <a:spcPts val="0"/>
                        </a:spcBef>
                        <a:spcAft>
                          <a:spcPts val="0"/>
                        </a:spcAft>
                      </a:pPr>
                      <a:r>
                        <a:rPr lang="en-US" sz="1400">
                          <a:effectLst/>
                          <a:latin typeface="Arial"/>
                          <a:ea typeface="Times New Roman"/>
                          <a:cs typeface="Arial"/>
                        </a:rPr>
                        <a:t>1.8</a:t>
                      </a:r>
                    </a:p>
                  </a:txBody>
                  <a:tcPr marL="68580" marR="68580" marT="0" marB="0" anchor="ctr"/>
                </a:tc>
                <a:tc>
                  <a:txBody>
                    <a:bodyPr/>
                    <a:lstStyle/>
                    <a:p>
                      <a:pPr marL="0" marR="0" indent="0" algn="ctr">
                        <a:spcBef>
                          <a:spcPts val="0"/>
                        </a:spcBef>
                        <a:spcAft>
                          <a:spcPts val="0"/>
                        </a:spcAft>
                      </a:pPr>
                      <a:r>
                        <a:rPr lang="en-US" sz="1400">
                          <a:effectLst/>
                          <a:latin typeface="Arial"/>
                          <a:ea typeface="Times New Roman"/>
                          <a:cs typeface="Arial"/>
                        </a:rPr>
                        <a:t>2</a:t>
                      </a:r>
                    </a:p>
                  </a:txBody>
                  <a:tcPr marL="68580" marR="68580" marT="0" marB="0" anchor="ctr"/>
                </a:tc>
                <a:tc>
                  <a:txBody>
                    <a:bodyPr/>
                    <a:lstStyle/>
                    <a:p>
                      <a:pPr marL="0" marR="0" indent="0" algn="ctr">
                        <a:spcBef>
                          <a:spcPts val="0"/>
                        </a:spcBef>
                        <a:spcAft>
                          <a:spcPts val="0"/>
                        </a:spcAft>
                      </a:pPr>
                      <a:r>
                        <a:rPr lang="en-US" sz="1400">
                          <a:effectLst/>
                          <a:latin typeface="Arial"/>
                          <a:ea typeface="Times New Roman"/>
                          <a:cs typeface="Arial"/>
                        </a:rPr>
                        <a:t>1.8</a:t>
                      </a:r>
                    </a:p>
                  </a:txBody>
                  <a:tcPr marL="68580" marR="68580" marT="0" marB="0" anchor="ctr"/>
                </a:tc>
              </a:tr>
              <a:tr h="370840">
                <a:tc>
                  <a:txBody>
                    <a:bodyPr/>
                    <a:lstStyle/>
                    <a:p>
                      <a:pPr marL="0" marR="0" indent="0" algn="ctr">
                        <a:spcBef>
                          <a:spcPts val="0"/>
                        </a:spcBef>
                        <a:spcAft>
                          <a:spcPts val="0"/>
                        </a:spcAft>
                      </a:pPr>
                      <a:r>
                        <a:rPr lang="en-US" sz="1400">
                          <a:effectLst/>
                          <a:latin typeface="Arial"/>
                          <a:ea typeface="Times New Roman"/>
                          <a:cs typeface="Arial"/>
                        </a:rPr>
                        <a:t>SAR (COCOMO II)</a:t>
                      </a:r>
                    </a:p>
                  </a:txBody>
                  <a:tcPr marL="68580" marR="68580" marT="0" marB="0" anchor="ctr"/>
                </a:tc>
                <a:tc>
                  <a:txBody>
                    <a:bodyPr/>
                    <a:lstStyle/>
                    <a:p>
                      <a:pPr marL="0" marR="0" indent="0" algn="ctr">
                        <a:spcBef>
                          <a:spcPts val="0"/>
                        </a:spcBef>
                        <a:spcAft>
                          <a:spcPts val="0"/>
                        </a:spcAft>
                      </a:pPr>
                      <a:r>
                        <a:rPr lang="en-US" sz="1400">
                          <a:effectLst/>
                          <a:latin typeface="Arial"/>
                          <a:ea typeface="Times New Roman"/>
                          <a:cs typeface="Arial"/>
                        </a:rPr>
                        <a:t>2</a:t>
                      </a:r>
                    </a:p>
                  </a:txBody>
                  <a:tcPr marL="68580" marR="68580" marT="0" marB="0" anchor="ctr"/>
                </a:tc>
                <a:tc>
                  <a:txBody>
                    <a:bodyPr/>
                    <a:lstStyle/>
                    <a:p>
                      <a:pPr marL="0" marR="0" indent="0" algn="ctr">
                        <a:spcBef>
                          <a:spcPts val="0"/>
                        </a:spcBef>
                        <a:spcAft>
                          <a:spcPts val="0"/>
                        </a:spcAft>
                      </a:pPr>
                      <a:r>
                        <a:rPr lang="en-US" sz="1400">
                          <a:effectLst/>
                          <a:latin typeface="Arial"/>
                          <a:ea typeface="Times New Roman"/>
                          <a:cs typeface="Arial"/>
                        </a:rPr>
                        <a:t>1.6</a:t>
                      </a:r>
                    </a:p>
                  </a:txBody>
                  <a:tcPr marL="68580" marR="68580" marT="0" marB="0" anchor="ctr"/>
                </a:tc>
                <a:tc>
                  <a:txBody>
                    <a:bodyPr/>
                    <a:lstStyle/>
                    <a:p>
                      <a:pPr marL="0" marR="0" indent="0" algn="ctr">
                        <a:spcBef>
                          <a:spcPts val="0"/>
                        </a:spcBef>
                        <a:spcAft>
                          <a:spcPts val="0"/>
                        </a:spcAft>
                      </a:pPr>
                      <a:r>
                        <a:rPr lang="en-US" sz="1400">
                          <a:effectLst/>
                          <a:latin typeface="Arial"/>
                          <a:ea typeface="Times New Roman"/>
                          <a:cs typeface="Arial"/>
                        </a:rPr>
                        <a:t>1.8</a:t>
                      </a:r>
                    </a:p>
                  </a:txBody>
                  <a:tcPr marL="68580" marR="68580" marT="0" marB="0" anchor="ctr"/>
                </a:tc>
                <a:tc>
                  <a:txBody>
                    <a:bodyPr/>
                    <a:lstStyle/>
                    <a:p>
                      <a:pPr marL="0" marR="0" indent="0" algn="ctr">
                        <a:spcBef>
                          <a:spcPts val="0"/>
                        </a:spcBef>
                        <a:spcAft>
                          <a:spcPts val="0"/>
                        </a:spcAft>
                      </a:pPr>
                      <a:r>
                        <a:rPr lang="en-US" sz="1400">
                          <a:effectLst/>
                          <a:latin typeface="Arial"/>
                          <a:ea typeface="Times New Roman"/>
                          <a:cs typeface="Arial"/>
                        </a:rPr>
                        <a:t>1.6</a:t>
                      </a:r>
                    </a:p>
                  </a:txBody>
                  <a:tcPr marL="68580" marR="68580" marT="0" marB="0" anchor="ctr"/>
                </a:tc>
              </a:tr>
              <a:tr h="370840">
                <a:tc>
                  <a:txBody>
                    <a:bodyPr/>
                    <a:lstStyle/>
                    <a:p>
                      <a:pPr marL="0" marR="0" indent="0" algn="ctr">
                        <a:spcBef>
                          <a:spcPts val="0"/>
                        </a:spcBef>
                        <a:spcAft>
                          <a:spcPts val="0"/>
                        </a:spcAft>
                      </a:pPr>
                      <a:r>
                        <a:rPr lang="en-US" sz="1400">
                          <a:effectLst/>
                          <a:latin typeface="Arial"/>
                          <a:ea typeface="Times New Roman"/>
                          <a:cs typeface="Arial"/>
                        </a:rPr>
                        <a:t>SAR (QSAM)</a:t>
                      </a:r>
                    </a:p>
                  </a:txBody>
                  <a:tcPr marL="68580" marR="68580" marT="0" marB="0" anchor="ctr"/>
                </a:tc>
                <a:tc>
                  <a:txBody>
                    <a:bodyPr/>
                    <a:lstStyle/>
                    <a:p>
                      <a:pPr marL="0" marR="0" indent="0" algn="ctr">
                        <a:spcBef>
                          <a:spcPts val="0"/>
                        </a:spcBef>
                        <a:spcAft>
                          <a:spcPts val="0"/>
                        </a:spcAft>
                      </a:pPr>
                      <a:r>
                        <a:rPr lang="en-US" sz="1400">
                          <a:effectLst/>
                          <a:latin typeface="Arial"/>
                          <a:ea typeface="Times New Roman"/>
                          <a:cs typeface="Arial"/>
                        </a:rPr>
                        <a:t>1.8</a:t>
                      </a:r>
                    </a:p>
                  </a:txBody>
                  <a:tcPr marL="68580" marR="68580" marT="0" marB="0" anchor="ctr"/>
                </a:tc>
                <a:tc>
                  <a:txBody>
                    <a:bodyPr/>
                    <a:lstStyle/>
                    <a:p>
                      <a:pPr marL="0" marR="0" indent="0" algn="ctr">
                        <a:spcBef>
                          <a:spcPts val="0"/>
                        </a:spcBef>
                        <a:spcAft>
                          <a:spcPts val="0"/>
                        </a:spcAft>
                      </a:pPr>
                      <a:r>
                        <a:rPr lang="en-US" sz="1400">
                          <a:effectLst/>
                          <a:latin typeface="Arial"/>
                          <a:ea typeface="Times New Roman"/>
                          <a:cs typeface="Arial"/>
                        </a:rPr>
                        <a:t>1.7</a:t>
                      </a:r>
                    </a:p>
                  </a:txBody>
                  <a:tcPr marL="68580" marR="68580" marT="0" marB="0" anchor="ctr"/>
                </a:tc>
                <a:tc>
                  <a:txBody>
                    <a:bodyPr/>
                    <a:lstStyle/>
                    <a:p>
                      <a:pPr marL="0" marR="0" indent="0" algn="ctr">
                        <a:spcBef>
                          <a:spcPts val="0"/>
                        </a:spcBef>
                        <a:spcAft>
                          <a:spcPts val="0"/>
                        </a:spcAft>
                      </a:pPr>
                      <a:r>
                        <a:rPr lang="en-US" sz="1400">
                          <a:effectLst/>
                          <a:latin typeface="Arial"/>
                          <a:ea typeface="Times New Roman"/>
                          <a:cs typeface="Arial"/>
                        </a:rPr>
                        <a:t>1.8</a:t>
                      </a:r>
                    </a:p>
                  </a:txBody>
                  <a:tcPr marL="68580" marR="68580" marT="0" marB="0" anchor="ctr"/>
                </a:tc>
                <a:tc>
                  <a:txBody>
                    <a:bodyPr/>
                    <a:lstStyle/>
                    <a:p>
                      <a:pPr marL="0" marR="0" indent="0" algn="ctr">
                        <a:spcBef>
                          <a:spcPts val="0"/>
                        </a:spcBef>
                        <a:spcAft>
                          <a:spcPts val="0"/>
                        </a:spcAft>
                      </a:pPr>
                      <a:r>
                        <a:rPr lang="en-US" sz="1400" dirty="0">
                          <a:effectLst/>
                          <a:latin typeface="Arial"/>
                          <a:ea typeface="Times New Roman"/>
                          <a:cs typeface="Arial"/>
                        </a:rPr>
                        <a:t>1.8</a:t>
                      </a:r>
                    </a:p>
                  </a:txBody>
                  <a:tcPr marL="68580" marR="68580" marT="0" marB="0" anchor="ctr"/>
                </a:tc>
              </a:tr>
            </a:tbl>
          </a:graphicData>
        </a:graphic>
      </p:graphicFrame>
    </p:spTree>
    <p:extLst>
      <p:ext uri="{BB962C8B-B14F-4D97-AF65-F5344CB8AC3E}">
        <p14:creationId xmlns:p14="http://schemas.microsoft.com/office/powerpoint/2010/main" val="3510745032"/>
      </p:ext>
    </p:extLst>
  </p:cSld>
  <p:clrMapOvr>
    <a:masterClrMapping/>
  </p:clrMapOvr>
  <p:transition xmlns:p14="http://schemas.microsoft.com/office/powerpoint/2010/mai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r" rtl="0"/>
            <a:r>
              <a:rPr lang="en-US" sz="4000" dirty="0" smtClean="0">
                <a:latin typeface="+mj-lt"/>
              </a:rPr>
              <a:t>Future Work</a:t>
            </a:r>
            <a:endParaRPr lang="en-US" sz="4000" dirty="0">
              <a:latin typeface="+mj-lt"/>
            </a:endParaRPr>
          </a:p>
        </p:txBody>
      </p:sp>
      <p:sp>
        <p:nvSpPr>
          <p:cNvPr id="3" name="Content Placeholder 2"/>
          <p:cNvSpPr>
            <a:spLocks noGrp="1"/>
          </p:cNvSpPr>
          <p:nvPr>
            <p:ph idx="1"/>
          </p:nvPr>
        </p:nvSpPr>
        <p:spPr/>
        <p:txBody>
          <a:bodyPr/>
          <a:lstStyle/>
          <a:p>
            <a:pPr marL="285750" indent="-285750" algn="just">
              <a:spcBef>
                <a:spcPts val="0"/>
              </a:spcBef>
              <a:spcAft>
                <a:spcPts val="0"/>
              </a:spcAft>
              <a:buFont typeface="Arial" panose="020B0604020202020204" pitchFamily="34" charset="0"/>
              <a:buChar char="•"/>
            </a:pPr>
            <a:r>
              <a:rPr lang="en-US" dirty="0" smtClean="0"/>
              <a:t>Future Work</a:t>
            </a:r>
            <a:endParaRPr lang="en-US" dirty="0" smtClean="0"/>
          </a:p>
          <a:p>
            <a:pPr lvl="1"/>
            <a:r>
              <a:rPr lang="en-US" dirty="0" smtClean="0"/>
              <a:t>Mining task descriptions to derive better task parallel metrics</a:t>
            </a:r>
            <a:endParaRPr lang="en-US" dirty="0" smtClean="0"/>
          </a:p>
          <a:p>
            <a:pPr lvl="1"/>
            <a:r>
              <a:rPr lang="en-US" dirty="0" smtClean="0"/>
              <a:t>Mining patterns in task decomposition/scheduling</a:t>
            </a:r>
            <a:endParaRPr lang="en-US" dirty="0" smtClean="0"/>
          </a:p>
          <a:p>
            <a:pPr lvl="2"/>
            <a:r>
              <a:rPr lang="en-US" dirty="0" smtClean="0"/>
              <a:t>Consider more attributes such as</a:t>
            </a:r>
            <a:r>
              <a:rPr lang="en-US" dirty="0" smtClean="0"/>
              <a:t> </a:t>
            </a:r>
            <a:r>
              <a:rPr lang="en-US" dirty="0"/>
              <a:t>worker motivation </a:t>
            </a:r>
            <a:r>
              <a:rPr lang="en-US" dirty="0" smtClean="0"/>
              <a:t>patterns, </a:t>
            </a:r>
            <a:r>
              <a:rPr lang="en-US" dirty="0"/>
              <a:t>worker </a:t>
            </a:r>
            <a:r>
              <a:rPr lang="en-US" dirty="0" smtClean="0"/>
              <a:t>tenure and achievement </a:t>
            </a:r>
            <a:r>
              <a:rPr lang="en-US" dirty="0"/>
              <a:t>level, etc</a:t>
            </a:r>
            <a:r>
              <a:rPr lang="en-US" dirty="0" smtClean="0"/>
              <a:t>.</a:t>
            </a:r>
            <a:endParaRPr lang="en-US" dirty="0"/>
          </a:p>
          <a:p>
            <a:pPr lvl="2"/>
            <a:r>
              <a:rPr lang="en-US" dirty="0" smtClean="0"/>
              <a:t>Analyze </a:t>
            </a:r>
            <a:r>
              <a:rPr lang="en-US" dirty="0" smtClean="0"/>
              <a:t>impact of different task decomposition </a:t>
            </a:r>
            <a:r>
              <a:rPr lang="en-US" dirty="0" smtClean="0"/>
              <a:t>methods</a:t>
            </a:r>
          </a:p>
          <a:p>
            <a:pPr lvl="3"/>
            <a:r>
              <a:rPr lang="en-US" dirty="0"/>
              <a:t>Vertical decomposition vs. horizontal </a:t>
            </a:r>
            <a:r>
              <a:rPr lang="en-US" dirty="0" smtClean="0"/>
              <a:t>decomposition</a:t>
            </a:r>
          </a:p>
          <a:p>
            <a:pPr lvl="1"/>
            <a:r>
              <a:rPr lang="en-US" dirty="0" smtClean="0"/>
              <a:t>Develop analytics for task decomposition </a:t>
            </a:r>
            <a:r>
              <a:rPr lang="en-US" dirty="0" err="1" smtClean="0"/>
              <a:t>w.r.t</a:t>
            </a:r>
            <a:r>
              <a:rPr lang="en-US" dirty="0" smtClean="0"/>
              <a:t> </a:t>
            </a:r>
            <a:r>
              <a:rPr lang="en-US" dirty="0" err="1" smtClean="0"/>
              <a:t>staffability</a:t>
            </a:r>
            <a:r>
              <a:rPr lang="en-US" dirty="0" smtClean="0"/>
              <a:t> and expected outcomes</a:t>
            </a:r>
            <a:endParaRPr lang="en-US" dirty="0"/>
          </a:p>
        </p:txBody>
      </p:sp>
    </p:spTree>
    <p:extLst>
      <p:ext uri="{BB962C8B-B14F-4D97-AF65-F5344CB8AC3E}">
        <p14:creationId xmlns:p14="http://schemas.microsoft.com/office/powerpoint/2010/main" val="352204531"/>
      </p:ext>
    </p:extLst>
  </p:cSld>
  <p:clrMapOvr>
    <a:masterClrMapping/>
  </p:clrMapOvr>
  <mc:AlternateContent xmlns:mc="http://schemas.openxmlformats.org/markup-compatibility/2006" xmlns:p14="http://schemas.microsoft.com/office/powerpoint/2010/main">
    <mc:Choice Requires="p14">
      <p:transition spd="slow" p14:dur="2000" advTm="25928"/>
    </mc:Choice>
    <mc:Fallback xmlns="">
      <p:transition spd="slow" advTm="25928"/>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995582" y="1834125"/>
            <a:ext cx="3103526" cy="4138034"/>
          </a:xfrm>
          <a:prstGeom prst="rect">
            <a:avLst/>
          </a:prstGeom>
          <a:noFill/>
          <a:ln w="9525">
            <a:noFill/>
            <a:miter lim="800000"/>
            <a:headEnd/>
            <a:tailEnd/>
          </a:ln>
        </p:spPr>
      </p:pic>
      <p:sp>
        <p:nvSpPr>
          <p:cNvPr id="5" name="TextBox 4"/>
          <p:cNvSpPr txBox="1"/>
          <p:nvPr/>
        </p:nvSpPr>
        <p:spPr>
          <a:xfrm>
            <a:off x="1253067" y="2709333"/>
            <a:ext cx="2920541" cy="707886"/>
          </a:xfrm>
          <a:prstGeom prst="rect">
            <a:avLst/>
          </a:prstGeom>
          <a:noFill/>
        </p:spPr>
        <p:txBody>
          <a:bodyPr wrap="none" rtlCol="0">
            <a:spAutoFit/>
          </a:bodyPr>
          <a:lstStyle/>
          <a:p>
            <a:r>
              <a:rPr lang="en-US" sz="4000" b="1" dirty="0" smtClean="0"/>
              <a:t>Thank you!</a:t>
            </a:r>
            <a:endParaRPr lang="en-US" sz="4000" b="1" dirty="0"/>
          </a:p>
        </p:txBody>
      </p:sp>
    </p:spTree>
    <p:extLst>
      <p:ext uri="{BB962C8B-B14F-4D97-AF65-F5344CB8AC3E}">
        <p14:creationId xmlns:p14="http://schemas.microsoft.com/office/powerpoint/2010/main" val="1027229270"/>
      </p:ext>
    </p:extLst>
  </p:cSld>
  <p:clrMapOvr>
    <a:masterClrMapping/>
  </p:clrMapOvr>
  <p:transition xmlns:p14="http://schemas.microsoft.com/office/powerpoint/2010/mai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246743" y="1030288"/>
            <a:ext cx="4325257" cy="5316537"/>
          </a:xfrm>
        </p:spPr>
        <p:txBody>
          <a:bodyPr>
            <a:normAutofit/>
          </a:bodyPr>
          <a:lstStyle/>
          <a:p>
            <a:pPr>
              <a:buFont typeface="Wingdings" panose="05000000000000000000" pitchFamily="2" charset="2"/>
              <a:buChar char="§"/>
            </a:pPr>
            <a:r>
              <a:rPr lang="en-US" dirty="0" err="1" smtClean="0"/>
              <a:t>Crowdsourced</a:t>
            </a:r>
            <a:r>
              <a:rPr lang="en-US" dirty="0" smtClean="0"/>
              <a:t> Software Development (CSD)</a:t>
            </a:r>
          </a:p>
          <a:p>
            <a:pPr lvl="1">
              <a:buFont typeface="Wingdings" panose="05000000000000000000" pitchFamily="2" charset="2"/>
              <a:buChar char="§"/>
            </a:pPr>
            <a:r>
              <a:rPr lang="en-US" dirty="0" smtClean="0"/>
              <a:t>Reported benefits</a:t>
            </a:r>
          </a:p>
          <a:p>
            <a:pPr lvl="2">
              <a:buFont typeface="Wingdings" panose="05000000000000000000" pitchFamily="2" charset="2"/>
              <a:buChar char="§"/>
            </a:pPr>
            <a:r>
              <a:rPr lang="en-US" dirty="0"/>
              <a:t>shortened schedule due to mass parallel development</a:t>
            </a:r>
            <a:r>
              <a:rPr lang="en-US" dirty="0"/>
              <a:t> </a:t>
            </a:r>
            <a:endParaRPr lang="en-US" dirty="0" smtClean="0"/>
          </a:p>
          <a:p>
            <a:pPr lvl="2">
              <a:buFont typeface="Wingdings" panose="05000000000000000000" pitchFamily="2" charset="2"/>
              <a:buChar char="§"/>
            </a:pPr>
            <a:r>
              <a:rPr lang="en-US" dirty="0"/>
              <a:t>innovative solutions based on the “wisdom of crowds”</a:t>
            </a:r>
            <a:r>
              <a:rPr lang="en-US" dirty="0"/>
              <a:t> </a:t>
            </a:r>
            <a:endParaRPr lang="en-US" dirty="0" smtClean="0"/>
          </a:p>
          <a:p>
            <a:pPr lvl="2">
              <a:buFont typeface="Wingdings" panose="05000000000000000000" pitchFamily="2" charset="2"/>
              <a:buChar char="§"/>
            </a:pPr>
            <a:r>
              <a:rPr lang="en-US" dirty="0"/>
              <a:t>reduced cost due to the pre-pricing and bidding effects</a:t>
            </a:r>
            <a:r>
              <a:rPr lang="en-US" dirty="0"/>
              <a:t> </a:t>
            </a:r>
            <a:endParaRPr lang="en-US" dirty="0" smtClean="0"/>
          </a:p>
          <a:p>
            <a:pPr lvl="1">
              <a:buFont typeface="Wingdings" panose="05000000000000000000" pitchFamily="2" charset="2"/>
              <a:buChar char="§"/>
            </a:pPr>
            <a:r>
              <a:rPr lang="en-US" dirty="0" smtClean="0"/>
              <a:t>Option for rapid development?</a:t>
            </a:r>
          </a:p>
          <a:p>
            <a:pPr lvl="1">
              <a:buFont typeface="Wingdings" panose="05000000000000000000" pitchFamily="2" charset="2"/>
              <a:buChar char="§"/>
            </a:pPr>
            <a:r>
              <a:rPr lang="en-US" dirty="0" smtClean="0"/>
              <a:t>Lack of project level analysis</a:t>
            </a:r>
            <a:endParaRPr lang="en-US" dirty="0" smtClean="0"/>
          </a:p>
          <a:p>
            <a:endParaRPr lang="en-US" dirty="0"/>
          </a:p>
          <a:p>
            <a:endParaRPr lang="en-US" dirty="0"/>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4682067" y="1574800"/>
            <a:ext cx="4089400" cy="4114800"/>
          </a:xfrm>
          <a:prstGeom prst="rect">
            <a:avLst/>
          </a:prstGeom>
        </p:spPr>
      </p:pic>
      <p:sp>
        <p:nvSpPr>
          <p:cNvPr id="7" name="Rectangle 6"/>
          <p:cNvSpPr/>
          <p:nvPr/>
        </p:nvSpPr>
        <p:spPr>
          <a:xfrm>
            <a:off x="5251968" y="5712664"/>
            <a:ext cx="3188042" cy="307777"/>
          </a:xfrm>
          <a:prstGeom prst="rect">
            <a:avLst/>
          </a:prstGeom>
        </p:spPr>
        <p:txBody>
          <a:bodyPr wrap="none">
            <a:spAutoFit/>
          </a:bodyPr>
          <a:lstStyle/>
          <a:p>
            <a:r>
              <a:rPr lang="en-US" dirty="0" smtClean="0">
                <a:ea typeface="SimSun" panose="02010600030101010101" pitchFamily="2" charset="-122"/>
              </a:rPr>
              <a:t> General Competitive CSD Processes</a:t>
            </a:r>
            <a:endParaRPr lang="en-US" dirty="0"/>
          </a:p>
        </p:txBody>
      </p:sp>
    </p:spTree>
    <p:extLst>
      <p:ext uri="{BB962C8B-B14F-4D97-AF65-F5344CB8AC3E}">
        <p14:creationId xmlns:p14="http://schemas.microsoft.com/office/powerpoint/2010/main" val="1586792443"/>
      </p:ext>
    </p:extLst>
  </p:cSld>
  <p:clrMapOvr>
    <a:masterClrMapping/>
  </p:clrMapOvr>
  <mc:AlternateContent xmlns:mc="http://schemas.openxmlformats.org/markup-compatibility/2006" xmlns:p14="http://schemas.microsoft.com/office/powerpoint/2010/main">
    <mc:Choice Requires="p14">
      <p:transition spd="slow" p14:dur="2000" advTm="63834"/>
    </mc:Choice>
    <mc:Fallback xmlns="">
      <p:transition spd="slow" advTm="63834"/>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Needs for Decision Support in CSD</a:t>
            </a:r>
            <a:endParaRPr lang="en-US" dirty="0"/>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2032000" y="1562100"/>
            <a:ext cx="4991100" cy="4660900"/>
          </a:xfrm>
          <a:prstGeom prst="rect">
            <a:avLst/>
          </a:prstGeom>
        </p:spPr>
      </p:pic>
      <p:sp>
        <p:nvSpPr>
          <p:cNvPr id="8" name="Oval Callout 7"/>
          <p:cNvSpPr/>
          <p:nvPr/>
        </p:nvSpPr>
        <p:spPr>
          <a:xfrm>
            <a:off x="7493000" y="2540000"/>
            <a:ext cx="1193800" cy="800100"/>
          </a:xfrm>
          <a:prstGeom prst="wedgeEllipseCallout">
            <a:avLst>
              <a:gd name="adj1" fmla="val -171716"/>
              <a:gd name="adj2" fmla="val -18741"/>
            </a:avLst>
          </a:prstGeom>
          <a:solidFill>
            <a:srgbClr val="00009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Task Pricing</a:t>
            </a:r>
            <a:endParaRPr lang="en-US" sz="1200" dirty="0"/>
          </a:p>
        </p:txBody>
      </p:sp>
      <p:sp>
        <p:nvSpPr>
          <p:cNvPr id="9" name="Oval Callout 8"/>
          <p:cNvSpPr/>
          <p:nvPr/>
        </p:nvSpPr>
        <p:spPr>
          <a:xfrm>
            <a:off x="393700" y="1473200"/>
            <a:ext cx="1866900" cy="800100"/>
          </a:xfrm>
          <a:prstGeom prst="wedgeEllipseCallout">
            <a:avLst>
              <a:gd name="adj1" fmla="val 170837"/>
              <a:gd name="adj2" fmla="val 116180"/>
            </a:avLst>
          </a:prstGeom>
          <a:solidFill>
            <a:srgbClr val="00009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Developer Recommendation</a:t>
            </a:r>
            <a:endParaRPr lang="en-US" sz="1200" dirty="0"/>
          </a:p>
        </p:txBody>
      </p:sp>
      <p:sp>
        <p:nvSpPr>
          <p:cNvPr id="10" name="Oval Callout 9"/>
          <p:cNvSpPr/>
          <p:nvPr/>
        </p:nvSpPr>
        <p:spPr>
          <a:xfrm>
            <a:off x="609600" y="4356100"/>
            <a:ext cx="1409700" cy="800100"/>
          </a:xfrm>
          <a:prstGeom prst="wedgeEllipseCallout">
            <a:avLst>
              <a:gd name="adj1" fmla="val 188922"/>
              <a:gd name="adj2" fmla="val -133026"/>
            </a:avLst>
          </a:prstGeom>
          <a:solidFill>
            <a:srgbClr val="00009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Failure Prediction</a:t>
            </a:r>
            <a:endParaRPr lang="en-US" sz="1200" dirty="0"/>
          </a:p>
        </p:txBody>
      </p:sp>
      <p:sp>
        <p:nvSpPr>
          <p:cNvPr id="11" name="Oval Callout 10"/>
          <p:cNvSpPr/>
          <p:nvPr/>
        </p:nvSpPr>
        <p:spPr>
          <a:xfrm>
            <a:off x="6311900" y="1371600"/>
            <a:ext cx="1485900" cy="800100"/>
          </a:xfrm>
          <a:prstGeom prst="wedgeEllipseCallout">
            <a:avLst>
              <a:gd name="adj1" fmla="val -78099"/>
              <a:gd name="adj2" fmla="val 10665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Task Scheduling</a:t>
            </a:r>
            <a:endParaRPr lang="en-US" sz="1200" dirty="0"/>
          </a:p>
        </p:txBody>
      </p:sp>
    </p:spTree>
    <p:extLst>
      <p:ext uri="{BB962C8B-B14F-4D97-AF65-F5344CB8AC3E}">
        <p14:creationId xmlns:p14="http://schemas.microsoft.com/office/powerpoint/2010/main" val="1072037295"/>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 between Award and Worker Behavior</a:t>
            </a:r>
            <a:endParaRPr lang="en-US" dirty="0"/>
          </a:p>
        </p:txBody>
      </p:sp>
      <p:sp>
        <p:nvSpPr>
          <p:cNvPr id="3" name="Content Placeholder 2"/>
          <p:cNvSpPr>
            <a:spLocks noGrp="1"/>
          </p:cNvSpPr>
          <p:nvPr>
            <p:ph idx="1"/>
          </p:nvPr>
        </p:nvSpPr>
        <p:spPr/>
        <p:txBody>
          <a:bodyPr/>
          <a:lstStyle/>
          <a:p>
            <a:endParaRPr lang="en-US" dirty="0"/>
          </a:p>
        </p:txBody>
      </p:sp>
      <p:pic>
        <p:nvPicPr>
          <p:cNvPr id="4"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09601" y="1239718"/>
            <a:ext cx="3352800" cy="2171407"/>
          </a:xfrm>
          <a:prstGeom prst="rect">
            <a:avLst/>
          </a:prstGeom>
          <a:noFill/>
          <a:ln w="9525">
            <a:noFill/>
            <a:miter lim="800000"/>
            <a:headEnd/>
            <a:tailEnd/>
          </a:ln>
        </p:spPr>
      </p:pic>
      <p:sp>
        <p:nvSpPr>
          <p:cNvPr id="5" name="Rectangle 4"/>
          <p:cNvSpPr/>
          <p:nvPr/>
        </p:nvSpPr>
        <p:spPr>
          <a:xfrm>
            <a:off x="1281104" y="3367398"/>
            <a:ext cx="2017462" cy="307777"/>
          </a:xfrm>
          <a:prstGeom prst="rect">
            <a:avLst/>
          </a:prstGeom>
        </p:spPr>
        <p:txBody>
          <a:bodyPr wrap="none">
            <a:spAutoFit/>
          </a:bodyPr>
          <a:lstStyle/>
          <a:p>
            <a:r>
              <a:rPr lang="en-US" dirty="0" smtClean="0">
                <a:ea typeface="SimSun" panose="02010600030101010101" pitchFamily="2" charset="-122"/>
              </a:rPr>
              <a:t>#Registrants </a:t>
            </a:r>
            <a:r>
              <a:rPr lang="en-US" dirty="0">
                <a:ea typeface="SimSun" panose="02010600030101010101" pitchFamily="2" charset="-122"/>
              </a:rPr>
              <a:t>vs. Award</a:t>
            </a:r>
            <a:endParaRPr lang="en-US" dirty="0"/>
          </a:p>
        </p:txBody>
      </p:sp>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4849176" y="1147762"/>
            <a:ext cx="3498957" cy="2221971"/>
          </a:xfrm>
          <a:prstGeom prst="rect">
            <a:avLst/>
          </a:prstGeom>
          <a:noFill/>
          <a:ln>
            <a:noFill/>
          </a:ln>
        </p:spPr>
      </p:pic>
      <p:pic>
        <p:nvPicPr>
          <p:cNvPr id="9" name="Picture 8"/>
          <p:cNvPicPr/>
          <p:nvPr/>
        </p:nvPicPr>
        <p:blipFill>
          <a:blip r:embed="rId4">
            <a:extLst>
              <a:ext uri="{28A0092B-C50C-407E-A947-70E740481C1C}">
                <a14:useLocalDpi xmlns:a14="http://schemas.microsoft.com/office/drawing/2010/main" val="0"/>
              </a:ext>
            </a:extLst>
          </a:blip>
          <a:srcRect/>
          <a:stretch>
            <a:fillRect/>
          </a:stretch>
        </p:blipFill>
        <p:spPr bwMode="auto">
          <a:xfrm>
            <a:off x="4967710" y="3911599"/>
            <a:ext cx="3431223" cy="2116667"/>
          </a:xfrm>
          <a:prstGeom prst="rect">
            <a:avLst/>
          </a:prstGeom>
          <a:noFill/>
          <a:ln>
            <a:noFill/>
          </a:ln>
        </p:spPr>
      </p:pic>
      <p:sp>
        <p:nvSpPr>
          <p:cNvPr id="11" name="TextBox 10"/>
          <p:cNvSpPr txBox="1"/>
          <p:nvPr/>
        </p:nvSpPr>
        <p:spPr>
          <a:xfrm>
            <a:off x="5554134" y="3420534"/>
            <a:ext cx="2639352" cy="307777"/>
          </a:xfrm>
          <a:prstGeom prst="rect">
            <a:avLst/>
          </a:prstGeom>
          <a:noFill/>
        </p:spPr>
        <p:txBody>
          <a:bodyPr wrap="none" rtlCol="0">
            <a:spAutoFit/>
          </a:bodyPr>
          <a:lstStyle/>
          <a:p>
            <a:r>
              <a:rPr lang="en-US" dirty="0" smtClean="0"/>
              <a:t>#Registrants vs. #Submissions</a:t>
            </a:r>
            <a:endParaRPr lang="en-US" dirty="0"/>
          </a:p>
        </p:txBody>
      </p:sp>
      <p:sp>
        <p:nvSpPr>
          <p:cNvPr id="13" name="TextBox 12"/>
          <p:cNvSpPr txBox="1"/>
          <p:nvPr/>
        </p:nvSpPr>
        <p:spPr>
          <a:xfrm>
            <a:off x="5520267" y="6062134"/>
            <a:ext cx="2968706" cy="307777"/>
          </a:xfrm>
          <a:prstGeom prst="rect">
            <a:avLst/>
          </a:prstGeom>
          <a:noFill/>
        </p:spPr>
        <p:txBody>
          <a:bodyPr wrap="none" rtlCol="0">
            <a:spAutoFit/>
          </a:bodyPr>
          <a:lstStyle/>
          <a:p>
            <a:r>
              <a:rPr lang="en-US" dirty="0" smtClean="0"/>
              <a:t>#Registration vs. Submission Ratio</a:t>
            </a:r>
            <a:endParaRPr lang="en-US" dirty="0"/>
          </a:p>
        </p:txBody>
      </p:sp>
      <p:pic>
        <p:nvPicPr>
          <p:cNvPr id="14" name="Picture 13"/>
          <p:cNvPicPr/>
          <p:nvPr/>
        </p:nvPicPr>
        <p:blipFill>
          <a:blip r:embed="rId5">
            <a:extLst>
              <a:ext uri="{28A0092B-C50C-407E-A947-70E740481C1C}">
                <a14:useLocalDpi xmlns:a14="http://schemas.microsoft.com/office/drawing/2010/main" val="0"/>
              </a:ext>
            </a:extLst>
          </a:blip>
          <a:srcRect/>
          <a:stretch>
            <a:fillRect/>
          </a:stretch>
        </p:blipFill>
        <p:spPr bwMode="auto">
          <a:xfrm>
            <a:off x="694218" y="3926354"/>
            <a:ext cx="3386715" cy="2101913"/>
          </a:xfrm>
          <a:prstGeom prst="rect">
            <a:avLst/>
          </a:prstGeom>
          <a:noFill/>
          <a:ln>
            <a:noFill/>
          </a:ln>
        </p:spPr>
      </p:pic>
      <p:sp>
        <p:nvSpPr>
          <p:cNvPr id="15" name="Rectangle 14"/>
          <p:cNvSpPr/>
          <p:nvPr/>
        </p:nvSpPr>
        <p:spPr>
          <a:xfrm>
            <a:off x="1535105" y="5975131"/>
            <a:ext cx="1348847" cy="307777"/>
          </a:xfrm>
          <a:prstGeom prst="rect">
            <a:avLst/>
          </a:prstGeom>
        </p:spPr>
        <p:txBody>
          <a:bodyPr wrap="none">
            <a:spAutoFit/>
          </a:bodyPr>
          <a:lstStyle/>
          <a:p>
            <a:r>
              <a:rPr lang="en-US" dirty="0" smtClean="0">
                <a:ea typeface="SimSun" panose="02010600030101010101" pitchFamily="2" charset="-122"/>
              </a:rPr>
              <a:t>Optimal Award</a:t>
            </a:r>
            <a:endParaRPr lang="en-US" dirty="0"/>
          </a:p>
        </p:txBody>
      </p:sp>
      <p:sp>
        <p:nvSpPr>
          <p:cNvPr id="16" name="Right Arrow 15"/>
          <p:cNvSpPr/>
          <p:nvPr/>
        </p:nvSpPr>
        <p:spPr>
          <a:xfrm>
            <a:off x="4080933" y="2099733"/>
            <a:ext cx="762000" cy="3556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Curved Left Arrow 16"/>
          <p:cNvSpPr/>
          <p:nvPr/>
        </p:nvSpPr>
        <p:spPr>
          <a:xfrm>
            <a:off x="8415869" y="3234262"/>
            <a:ext cx="609600" cy="778933"/>
          </a:xfrm>
          <a:prstGeom prst="curved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8" name="Left Arrow 17"/>
          <p:cNvSpPr/>
          <p:nvPr/>
        </p:nvSpPr>
        <p:spPr>
          <a:xfrm>
            <a:off x="4097867" y="4724400"/>
            <a:ext cx="762000" cy="372533"/>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0554238"/>
      </p:ext>
    </p:extLst>
  </p:cSld>
  <p:clrMapOvr>
    <a:masterClrMapping/>
  </p:clrMapOvr>
  <p:transition xmlns:p14="http://schemas.microsoft.com/office/powerpoint/2010/mai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Scheduling in CSD</a:t>
            </a:r>
            <a:endParaRPr lang="en-US" dirty="0"/>
          </a:p>
        </p:txBody>
      </p:sp>
      <p:sp>
        <p:nvSpPr>
          <p:cNvPr id="3" name="Content Placeholder 2"/>
          <p:cNvSpPr>
            <a:spLocks noGrp="1"/>
          </p:cNvSpPr>
          <p:nvPr>
            <p:ph idx="1"/>
          </p:nvPr>
        </p:nvSpPr>
        <p:spPr/>
        <p:txBody>
          <a:bodyPr/>
          <a:lstStyle/>
          <a:p>
            <a:r>
              <a:rPr lang="en-US" dirty="0" smtClean="0"/>
              <a:t>Example</a:t>
            </a:r>
          </a:p>
          <a:p>
            <a:endParaRPr lang="en-US" dirty="0"/>
          </a:p>
          <a:p>
            <a:endParaRPr lang="en-US" dirty="0" smtClean="0"/>
          </a:p>
          <a:p>
            <a:endParaRPr lang="en-US" dirty="0"/>
          </a:p>
          <a:p>
            <a:endParaRPr lang="en-US" dirty="0" smtClean="0"/>
          </a:p>
          <a:p>
            <a:r>
              <a:rPr lang="en-US" dirty="0" smtClean="0"/>
              <a:t>Research questions</a:t>
            </a:r>
          </a:p>
          <a:p>
            <a:pPr lvl="1"/>
            <a:r>
              <a:rPr lang="en-US" dirty="0" smtClean="0"/>
              <a:t>To what extent, CSD is employed to increase task parallelism?</a:t>
            </a:r>
          </a:p>
          <a:p>
            <a:pPr lvl="1"/>
            <a:r>
              <a:rPr lang="en-US" dirty="0" smtClean="0"/>
              <a:t>Is there any patterns between task parallelism and award?</a:t>
            </a:r>
          </a:p>
          <a:p>
            <a:pPr lvl="1"/>
            <a:r>
              <a:rPr lang="en-US" dirty="0" smtClean="0"/>
              <a:t>To what extent, CSD projects can achieve both task parallelism and work behaviors.</a:t>
            </a:r>
            <a:endParaRPr lang="en-US" dirty="0"/>
          </a:p>
        </p:txBody>
      </p:sp>
      <p:graphicFrame>
        <p:nvGraphicFramePr>
          <p:cNvPr id="4" name="Diagram 3"/>
          <p:cNvGraphicFramePr/>
          <p:nvPr>
            <p:extLst>
              <p:ext uri="{D42A27DB-BD31-4B8C-83A1-F6EECF244321}">
                <p14:modId xmlns:p14="http://schemas.microsoft.com/office/powerpoint/2010/main" val="2602830179"/>
              </p:ext>
            </p:extLst>
          </p:nvPr>
        </p:nvGraphicFramePr>
        <p:xfrm>
          <a:off x="355600" y="1612900"/>
          <a:ext cx="8597900" cy="213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726848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r" rtl="0">
              <a:lnSpc>
                <a:spcPct val="90000"/>
              </a:lnSpc>
              <a:spcBef>
                <a:spcPct val="0"/>
              </a:spcBef>
            </a:pPr>
            <a:r>
              <a:rPr lang="en-US" dirty="0" smtClean="0">
                <a:latin typeface="+mj-lt"/>
              </a:rPr>
              <a:t>A</a:t>
            </a:r>
            <a:r>
              <a:rPr lang="en-US" dirty="0" smtClean="0">
                <a:latin typeface="+mj-lt"/>
              </a:rPr>
              <a:t>ttributes Used</a:t>
            </a:r>
            <a:endParaRPr lang="en-US" sz="2000" dirty="0"/>
          </a:p>
        </p:txBody>
      </p:sp>
      <p:graphicFrame>
        <p:nvGraphicFramePr>
          <p:cNvPr id="7" name="Content Placeholder 6"/>
          <p:cNvGraphicFramePr>
            <a:graphicFrameLocks noGrp="1"/>
          </p:cNvGraphicFramePr>
          <p:nvPr>
            <p:ph sz="half" idx="1"/>
            <p:extLst>
              <p:ext uri="{D42A27DB-BD31-4B8C-83A1-F6EECF244321}">
                <p14:modId xmlns:p14="http://schemas.microsoft.com/office/powerpoint/2010/main" val="458669459"/>
              </p:ext>
            </p:extLst>
          </p:nvPr>
        </p:nvGraphicFramePr>
        <p:xfrm>
          <a:off x="812937" y="922913"/>
          <a:ext cx="7626869" cy="5741512"/>
        </p:xfrm>
        <a:graphic>
          <a:graphicData uri="http://schemas.openxmlformats.org/drawingml/2006/table">
            <a:tbl>
              <a:tblPr firstRow="1" firstCol="1" bandRow="1">
                <a:tableStyleId>{5C22544A-7EE6-4342-B048-85BDC9FD1C3A}</a:tableStyleId>
              </a:tblPr>
              <a:tblGrid>
                <a:gridCol w="1228953"/>
                <a:gridCol w="1153255"/>
                <a:gridCol w="5244661"/>
              </a:tblGrid>
              <a:tr h="400217">
                <a:tc>
                  <a:txBody>
                    <a:bodyPr/>
                    <a:lstStyle/>
                    <a:p>
                      <a:r>
                        <a:rPr lang="en-US" dirty="0" smtClean="0"/>
                        <a:t>Category</a:t>
                      </a:r>
                      <a:endParaRPr lang="en-US" dirty="0"/>
                    </a:p>
                  </a:txBody>
                  <a:tcPr marL="68580" marR="68580" marT="0" marB="0" anchor="ctr"/>
                </a:tc>
                <a:tc>
                  <a:txBody>
                    <a:bodyPr/>
                    <a:lstStyle/>
                    <a:p>
                      <a:pPr marL="0" marR="0" algn="just">
                        <a:spcBef>
                          <a:spcPts val="0"/>
                        </a:spcBef>
                        <a:spcAft>
                          <a:spcPts val="0"/>
                        </a:spcAft>
                      </a:pPr>
                      <a:r>
                        <a:rPr lang="en-US" sz="1600">
                          <a:effectLst/>
                        </a:rPr>
                        <a:t>Metric</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just">
                        <a:spcBef>
                          <a:spcPts val="0"/>
                        </a:spcBef>
                        <a:spcAft>
                          <a:spcPts val="0"/>
                        </a:spcAft>
                      </a:pPr>
                      <a:r>
                        <a:rPr lang="en-US" sz="1600">
                          <a:effectLst/>
                        </a:rPr>
                        <a:t>Measurement</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r>
              <a:tr h="318982">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effectLst/>
                          <a:latin typeface="+mn-lt"/>
                        </a:rPr>
                        <a:t>Task Setting</a:t>
                      </a:r>
                      <a:endParaRPr lang="en-US" sz="1800" dirty="0" smtClean="0">
                        <a:effectLst/>
                        <a:latin typeface="+mn-lt"/>
                        <a:ea typeface="Times New Roman" panose="02020603050405020304" pitchFamily="18" charset="0"/>
                      </a:endParaRPr>
                    </a:p>
                    <a:p>
                      <a:endParaRPr lang="en-US" dirty="0"/>
                    </a:p>
                  </a:txBody>
                  <a:tcPr marL="68580" marR="68580" marT="0" marB="0" anchor="ctr"/>
                </a:tc>
                <a:tc>
                  <a:txBody>
                    <a:bodyPr/>
                    <a:lstStyle/>
                    <a:p>
                      <a:pPr marL="0" marR="0" algn="just">
                        <a:spcBef>
                          <a:spcPts val="0"/>
                        </a:spcBef>
                        <a:spcAft>
                          <a:spcPts val="0"/>
                        </a:spcAft>
                      </a:pPr>
                      <a:r>
                        <a:rPr lang="en-US" sz="1600">
                          <a:effectLst/>
                        </a:rPr>
                        <a:t>Award</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just">
                        <a:spcBef>
                          <a:spcPts val="0"/>
                        </a:spcBef>
                        <a:spcAft>
                          <a:spcPts val="0"/>
                        </a:spcAft>
                      </a:pPr>
                      <a:r>
                        <a:rPr lang="en-US" sz="1600">
                          <a:effectLst/>
                        </a:rPr>
                        <a:t>Dollars in task description</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r>
              <a:tr h="758307">
                <a:tc vMerge="1">
                  <a:txBody>
                    <a:bodyPr/>
                    <a:lstStyle/>
                    <a:p>
                      <a:endParaRPr lang="en-US"/>
                    </a:p>
                  </a:txBody>
                  <a:tcPr/>
                </a:tc>
                <a:tc>
                  <a:txBody>
                    <a:bodyPr/>
                    <a:lstStyle/>
                    <a:p>
                      <a:pPr marL="0" marR="0" algn="just">
                        <a:spcBef>
                          <a:spcPts val="0"/>
                        </a:spcBef>
                        <a:spcAft>
                          <a:spcPts val="0"/>
                        </a:spcAft>
                      </a:pPr>
                      <a:r>
                        <a:rPr lang="en-US" sz="1600">
                          <a:effectLst/>
                        </a:rPr>
                        <a:t># of parallel Task (n)</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just">
                        <a:spcBef>
                          <a:spcPts val="0"/>
                        </a:spcBef>
                        <a:spcAft>
                          <a:spcPts val="0"/>
                        </a:spcAft>
                      </a:pPr>
                      <a:r>
                        <a:rPr lang="en-US" sz="1600">
                          <a:effectLst/>
                        </a:rPr>
                        <a:t>Total number of tasks uploaded in a limited period of time ( month or week)</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r>
              <a:tr h="758307">
                <a:tc rowSpan="2">
                  <a:txBody>
                    <a:bodyPr/>
                    <a:lstStyle/>
                    <a:p>
                      <a:pPr marL="0" marR="0" algn="ctr">
                        <a:spcBef>
                          <a:spcPts val="0"/>
                        </a:spcBef>
                        <a:spcAft>
                          <a:spcPts val="0"/>
                        </a:spcAft>
                      </a:pPr>
                      <a:r>
                        <a:rPr lang="en-US" sz="1600" dirty="0">
                          <a:effectLst/>
                        </a:rPr>
                        <a:t>Worker Performance</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just">
                        <a:spcBef>
                          <a:spcPts val="0"/>
                        </a:spcBef>
                        <a:spcAft>
                          <a:spcPts val="0"/>
                        </a:spcAft>
                      </a:pPr>
                      <a:r>
                        <a:rPr lang="en-US" sz="1600">
                          <a:effectLst/>
                        </a:rPr>
                        <a:t># Registrants</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just">
                        <a:spcBef>
                          <a:spcPts val="0"/>
                        </a:spcBef>
                        <a:spcAft>
                          <a:spcPts val="0"/>
                        </a:spcAft>
                      </a:pPr>
                      <a:r>
                        <a:rPr lang="en-US" sz="1600" dirty="0">
                          <a:effectLst/>
                        </a:rPr>
                        <a:t>Number of registrants that are willing to compete on total number of tasks in specific period of time</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tr>
              <a:tr h="758307">
                <a:tc vMerge="1">
                  <a:txBody>
                    <a:bodyPr/>
                    <a:lstStyle/>
                    <a:p>
                      <a:endParaRPr lang="en-US"/>
                    </a:p>
                  </a:txBody>
                  <a:tcPr/>
                </a:tc>
                <a:tc>
                  <a:txBody>
                    <a:bodyPr/>
                    <a:lstStyle/>
                    <a:p>
                      <a:pPr marL="0" marR="0" algn="just">
                        <a:spcBef>
                          <a:spcPts val="0"/>
                        </a:spcBef>
                        <a:spcAft>
                          <a:spcPts val="0"/>
                        </a:spcAft>
                      </a:pPr>
                      <a:r>
                        <a:rPr lang="en-US" sz="1600">
                          <a:effectLst/>
                        </a:rPr>
                        <a:t># Submissions</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just">
                        <a:spcBef>
                          <a:spcPts val="0"/>
                        </a:spcBef>
                        <a:spcAft>
                          <a:spcPts val="0"/>
                        </a:spcAft>
                      </a:pPr>
                      <a:r>
                        <a:rPr lang="en-US" sz="1600">
                          <a:effectLst/>
                        </a:rPr>
                        <a:t>Number of submissions that a task receives by its submission deadline in specific period of time</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r>
              <a:tr h="956946">
                <a:tc rowSpan="4">
                  <a:txBody>
                    <a:bodyPr/>
                    <a:lstStyle/>
                    <a:p>
                      <a:pPr marL="0" marR="0" algn="ctr">
                        <a:spcBef>
                          <a:spcPts val="0"/>
                        </a:spcBef>
                        <a:spcAft>
                          <a:spcPts val="0"/>
                        </a:spcAft>
                      </a:pPr>
                      <a:r>
                        <a:rPr lang="en-US" sz="1600" dirty="0">
                          <a:effectLst/>
                          <a:latin typeface="+mn-lt"/>
                        </a:rPr>
                        <a:t>Task outcome</a:t>
                      </a:r>
                      <a:endParaRPr lang="en-US" sz="1600" dirty="0">
                        <a:effectLst/>
                        <a:latin typeface="+mn-lt"/>
                        <a:ea typeface="Times New Roman" panose="02020603050405020304" pitchFamily="18" charset="0"/>
                      </a:endParaRPr>
                    </a:p>
                  </a:txBody>
                  <a:tcPr marL="68580" marR="68580" marT="0" marB="0" anchor="ctr"/>
                </a:tc>
                <a:tc>
                  <a:txBody>
                    <a:bodyPr/>
                    <a:lstStyle/>
                    <a:p>
                      <a:pPr marL="0" marR="0" algn="just">
                        <a:spcBef>
                          <a:spcPts val="0"/>
                        </a:spcBef>
                        <a:spcAft>
                          <a:spcPts val="0"/>
                        </a:spcAft>
                      </a:pPr>
                      <a:r>
                        <a:rPr lang="en-US" sz="1600">
                          <a:effectLst/>
                        </a:rPr>
                        <a:t># Completed tasks</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just">
                        <a:spcBef>
                          <a:spcPts val="0"/>
                        </a:spcBef>
                        <a:spcAft>
                          <a:spcPts val="0"/>
                        </a:spcAft>
                      </a:pPr>
                      <a:r>
                        <a:rPr lang="en-US" sz="1600" dirty="0">
                          <a:effectLst/>
                        </a:rPr>
                        <a:t>Number of Acceptable submissions that a task receives by its submission deadline in specific period of time</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tr>
              <a:tr h="947884">
                <a:tc vMerge="1">
                  <a:txBody>
                    <a:bodyPr/>
                    <a:lstStyle/>
                    <a:p>
                      <a:endParaRPr lang="en-US"/>
                    </a:p>
                  </a:txBody>
                  <a:tcPr/>
                </a:tc>
                <a:tc>
                  <a:txBody>
                    <a:bodyPr/>
                    <a:lstStyle/>
                    <a:p>
                      <a:pPr marL="0" marR="0" algn="just">
                        <a:spcBef>
                          <a:spcPts val="0"/>
                        </a:spcBef>
                        <a:spcAft>
                          <a:spcPts val="0"/>
                        </a:spcAft>
                      </a:pPr>
                      <a:r>
                        <a:rPr lang="en-US" sz="1600">
                          <a:effectLst/>
                        </a:rPr>
                        <a:t># Cancelled tasks</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just">
                        <a:spcBef>
                          <a:spcPts val="0"/>
                        </a:spcBef>
                        <a:spcAft>
                          <a:spcPts val="0"/>
                        </a:spcAft>
                      </a:pPr>
                      <a:r>
                        <a:rPr lang="en-US" sz="1600" dirty="0">
                          <a:effectLst/>
                        </a:rPr>
                        <a:t>Number of none-acceptable submissions that a task receives by its submission deadline in specific period of time</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tr>
              <a:tr h="421281">
                <a:tc vMerge="1">
                  <a:txBody>
                    <a:bodyPr/>
                    <a:lstStyle/>
                    <a:p>
                      <a:endParaRPr lang="en-US"/>
                    </a:p>
                  </a:txBody>
                  <a:tcPr/>
                </a:tc>
                <a:tc>
                  <a:txBody>
                    <a:bodyPr/>
                    <a:lstStyle/>
                    <a:p>
                      <a:pPr marL="0" marR="0" algn="just">
                        <a:spcBef>
                          <a:spcPts val="0"/>
                        </a:spcBef>
                        <a:spcAft>
                          <a:spcPts val="0"/>
                        </a:spcAft>
                      </a:pPr>
                      <a:r>
                        <a:rPr lang="en-US" sz="1600" dirty="0">
                          <a:effectLst/>
                        </a:rPr>
                        <a:t>Failure rate</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just">
                        <a:spcBef>
                          <a:spcPts val="0"/>
                        </a:spcBef>
                        <a:spcAft>
                          <a:spcPts val="0"/>
                        </a:spcAft>
                      </a:pPr>
                      <a:r>
                        <a:rPr lang="en-US" sz="1600" dirty="0">
                          <a:effectLst/>
                        </a:rPr>
                        <a:t># Cancel tasks/ n </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tr>
              <a:tr h="421281">
                <a:tc vMerge="1">
                  <a:txBody>
                    <a:bodyPr/>
                    <a:lstStyle/>
                    <a:p>
                      <a:pPr marL="0" marR="0" algn="ctr">
                        <a:spcBef>
                          <a:spcPts val="0"/>
                        </a:spcBef>
                        <a:spcAft>
                          <a:spcPts val="0"/>
                        </a:spcAft>
                      </a:pP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just">
                        <a:spcBef>
                          <a:spcPts val="0"/>
                        </a:spcBef>
                        <a:spcAft>
                          <a:spcPts val="0"/>
                        </a:spcAft>
                      </a:pPr>
                      <a:r>
                        <a:rPr lang="en-US" sz="1600" dirty="0" smtClean="0">
                          <a:effectLst/>
                          <a:latin typeface="+mn-lt"/>
                          <a:ea typeface="Times New Roman" panose="02020603050405020304" pitchFamily="18" charset="0"/>
                        </a:rPr>
                        <a:t>Stability</a:t>
                      </a:r>
                      <a:endParaRPr lang="en-US" sz="1600" dirty="0">
                        <a:effectLst/>
                        <a:latin typeface="+mn-lt"/>
                        <a:ea typeface="Times New Roman" panose="02020603050405020304" pitchFamily="18" charset="0"/>
                      </a:endParaRPr>
                    </a:p>
                  </a:txBody>
                  <a:tcPr marL="68580" marR="68580" marT="0" marB="0" anchor="ctr"/>
                </a:tc>
                <a:tc>
                  <a:txBody>
                    <a:bodyPr/>
                    <a:lstStyle/>
                    <a:p>
                      <a:pPr marL="0" marR="0" algn="just">
                        <a:spcBef>
                          <a:spcPts val="0"/>
                        </a:spcBef>
                        <a:spcAft>
                          <a:spcPts val="0"/>
                        </a:spcAft>
                      </a:pPr>
                      <a:r>
                        <a:rPr lang="en-US" sz="1600" kern="1200" dirty="0" smtClean="0">
                          <a:solidFill>
                            <a:schemeClr val="dk1"/>
                          </a:solidFill>
                          <a:effectLst/>
                          <a:latin typeface="+mn-lt"/>
                          <a:ea typeface="+mn-ea"/>
                          <a:cs typeface="+mn-cs"/>
                        </a:rPr>
                        <a:t>Average(#submissions/#registration)</a:t>
                      </a:r>
                      <a:r>
                        <a:rPr lang="en-US" sz="1600" dirty="0" smtClean="0">
                          <a:effectLst/>
                          <a:latin typeface="+mn-lt"/>
                        </a:rPr>
                        <a:t> </a:t>
                      </a:r>
                      <a:endParaRPr lang="en-US" sz="1600" dirty="0">
                        <a:effectLst/>
                        <a:latin typeface="+mn-lt"/>
                        <a:ea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233940577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sp>
        <p:nvSpPr>
          <p:cNvPr id="3" name="Content Placeholder 2"/>
          <p:cNvSpPr>
            <a:spLocks noGrp="1"/>
          </p:cNvSpPr>
          <p:nvPr>
            <p:ph idx="1"/>
          </p:nvPr>
        </p:nvSpPr>
        <p:spPr/>
        <p:txBody>
          <a:bodyPr/>
          <a:lstStyle/>
          <a:p>
            <a:endParaRPr lang="en-US" dirty="0" smtClean="0"/>
          </a:p>
          <a:p>
            <a:r>
              <a:rPr lang="en-US" sz="3200" dirty="0" smtClean="0"/>
              <a:t>I: General </a:t>
            </a:r>
            <a:r>
              <a:rPr lang="en-US" sz="3200" dirty="0" smtClean="0"/>
              <a:t>task parallelism trend in CSD</a:t>
            </a:r>
            <a:endParaRPr lang="en-US" sz="3200" dirty="0" smtClean="0"/>
          </a:p>
          <a:p>
            <a:pPr lvl="0"/>
            <a:r>
              <a:rPr lang="en-US" sz="3200" dirty="0" smtClean="0"/>
              <a:t>II:</a:t>
            </a:r>
            <a:r>
              <a:rPr lang="en-US" sz="3200" dirty="0"/>
              <a:t> Correlation between task parallelism and </a:t>
            </a:r>
            <a:r>
              <a:rPr lang="en-US" sz="3200" dirty="0" smtClean="0"/>
              <a:t>award</a:t>
            </a:r>
            <a:endParaRPr lang="en-US" sz="3200" dirty="0" smtClean="0"/>
          </a:p>
          <a:p>
            <a:pPr lvl="0"/>
            <a:r>
              <a:rPr lang="en-US" sz="3200" dirty="0" smtClean="0"/>
              <a:t>III: </a:t>
            </a:r>
            <a:r>
              <a:rPr lang="en-US" sz="3200" dirty="0"/>
              <a:t>Correlation between task parallelism and task completion</a:t>
            </a:r>
            <a:endParaRPr lang="en-US" sz="3200" dirty="0"/>
          </a:p>
          <a:p>
            <a:pPr marL="0" lvl="0" indent="0">
              <a:buNone/>
            </a:pPr>
            <a:endParaRPr lang="en-US" dirty="0"/>
          </a:p>
          <a:p>
            <a:pPr marL="0" indent="0">
              <a:buNone/>
            </a:pPr>
            <a:endParaRPr lang="en-US" dirty="0"/>
          </a:p>
        </p:txBody>
      </p:sp>
    </p:spTree>
    <p:extLst>
      <p:ext uri="{BB962C8B-B14F-4D97-AF65-F5344CB8AC3E}">
        <p14:creationId xmlns:p14="http://schemas.microsoft.com/office/powerpoint/2010/main" val="435483190"/>
      </p:ext>
    </p:extLst>
  </p:cSld>
  <p:clrMapOvr>
    <a:masterClrMapping/>
  </p:clrMapOvr>
  <mc:AlternateContent xmlns:mc="http://schemas.openxmlformats.org/markup-compatibility/2006" xmlns:p14="http://schemas.microsoft.com/office/powerpoint/2010/main">
    <mc:Choice Requires="p14">
      <p:transition spd="slow" p14:dur="2000" advTm="35319"/>
    </mc:Choice>
    <mc:Fallback xmlns="">
      <p:transition spd="slow" advTm="35319"/>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dirty="0"/>
              <a:t>Dataset: 403 individual projects </a:t>
            </a:r>
            <a:r>
              <a:rPr lang="en-US" dirty="0" smtClean="0"/>
              <a:t>including </a:t>
            </a:r>
            <a:r>
              <a:rPr lang="en-US" dirty="0"/>
              <a:t>4908 </a:t>
            </a:r>
            <a:r>
              <a:rPr lang="en-US" dirty="0" smtClean="0"/>
              <a:t>software development </a:t>
            </a:r>
            <a:r>
              <a:rPr lang="en-US" dirty="0"/>
              <a:t>tasks from Jan 2014 to Feb2015</a:t>
            </a:r>
          </a:p>
          <a:p>
            <a:r>
              <a:rPr lang="en-US" dirty="0" smtClean="0"/>
              <a:t>Mostly one-month-duration</a:t>
            </a:r>
          </a:p>
          <a:p>
            <a:r>
              <a:rPr lang="en-US" dirty="0" smtClean="0"/>
              <a:t>Submissions reviewed </a:t>
            </a:r>
            <a:r>
              <a:rPr lang="en-US" dirty="0"/>
              <a:t>by experts to check the final results and grant the </a:t>
            </a:r>
            <a:r>
              <a:rPr lang="en-US" dirty="0" smtClean="0"/>
              <a:t>scores</a:t>
            </a:r>
          </a:p>
          <a:p>
            <a:r>
              <a:rPr lang="en-US" dirty="0" smtClean="0"/>
              <a:t>Task failure:</a:t>
            </a:r>
          </a:p>
          <a:p>
            <a:pPr lvl="1"/>
            <a:r>
              <a:rPr lang="en-US" dirty="0" smtClean="0"/>
              <a:t>No submission or</a:t>
            </a:r>
          </a:p>
          <a:p>
            <a:pPr lvl="1"/>
            <a:r>
              <a:rPr lang="en-US" dirty="0" smtClean="0"/>
              <a:t>Score &lt; 75 </a:t>
            </a:r>
            <a:endParaRPr lang="en-US" dirty="0"/>
          </a:p>
        </p:txBody>
      </p:sp>
      <p:sp>
        <p:nvSpPr>
          <p:cNvPr id="3" name="Content Placeholder 2"/>
          <p:cNvSpPr>
            <a:spLocks noGrp="1"/>
          </p:cNvSpPr>
          <p:nvPr>
            <p:ph sz="half" idx="2"/>
          </p:nvPr>
        </p:nvSpPr>
        <p:spPr/>
        <p:txBody>
          <a:bodyPr/>
          <a:lstStyle/>
          <a:p>
            <a:pPr lvl="0"/>
            <a:r>
              <a:rPr lang="en-US" dirty="0" smtClean="0"/>
              <a:t>Task Types</a:t>
            </a:r>
          </a:p>
          <a:p>
            <a:pPr lvl="1"/>
            <a:r>
              <a:rPr lang="en-US" dirty="0" smtClean="0"/>
              <a:t>First2Finish</a:t>
            </a:r>
            <a:r>
              <a:rPr lang="en-US" dirty="0"/>
              <a:t>: The first person to submit a passing entry wins</a:t>
            </a:r>
          </a:p>
          <a:p>
            <a:pPr lvl="1"/>
            <a:r>
              <a:rPr lang="en-US" dirty="0"/>
              <a:t>Assembly Competition: Assemble previous tasks</a:t>
            </a:r>
          </a:p>
          <a:p>
            <a:pPr lvl="1"/>
            <a:r>
              <a:rPr lang="en-US" dirty="0"/>
              <a:t>Bug Hunt: Find and fix available Bugs</a:t>
            </a:r>
          </a:p>
          <a:p>
            <a:pPr lvl="1"/>
            <a:r>
              <a:rPr lang="en-US" dirty="0"/>
              <a:t>Code: Programing specific task</a:t>
            </a:r>
          </a:p>
          <a:p>
            <a:pPr lvl="1"/>
            <a:r>
              <a:rPr lang="en-US" dirty="0"/>
              <a:t>UI </a:t>
            </a:r>
            <a:r>
              <a:rPr lang="en-US" dirty="0" smtClean="0"/>
              <a:t>Prototype</a:t>
            </a:r>
            <a:endParaRPr lang="en-US" dirty="0"/>
          </a:p>
        </p:txBody>
      </p:sp>
      <p:sp>
        <p:nvSpPr>
          <p:cNvPr id="4" name="Title 3"/>
          <p:cNvSpPr>
            <a:spLocks noGrp="1"/>
          </p:cNvSpPr>
          <p:nvPr>
            <p:ph type="title"/>
          </p:nvPr>
        </p:nvSpPr>
        <p:spPr/>
        <p:txBody>
          <a:bodyPr/>
          <a:lstStyle/>
          <a:p>
            <a:r>
              <a:rPr lang="en-US" dirty="0" smtClean="0"/>
              <a:t>Dataset</a:t>
            </a:r>
            <a:endParaRPr lang="en-US" dirty="0"/>
          </a:p>
        </p:txBody>
      </p:sp>
    </p:spTree>
    <p:extLst>
      <p:ext uri="{BB962C8B-B14F-4D97-AF65-F5344CB8AC3E}">
        <p14:creationId xmlns:p14="http://schemas.microsoft.com/office/powerpoint/2010/main" val="3493101363"/>
      </p:ext>
    </p:extLst>
  </p:cSld>
  <p:clrMapOvr>
    <a:masterClrMapping/>
  </p:clrMapOvr>
  <p:transition xmlns:p14="http://schemas.microsoft.com/office/powerpoint/2010/mai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Sample projects characteristics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920151713"/>
              </p:ext>
            </p:extLst>
          </p:nvPr>
        </p:nvGraphicFramePr>
        <p:xfrm>
          <a:off x="232871" y="1100275"/>
          <a:ext cx="8643500" cy="5100829"/>
        </p:xfrm>
        <a:graphic>
          <a:graphicData uri="http://schemas.openxmlformats.org/drawingml/2006/table">
            <a:tbl>
              <a:tblPr firstRow="1" firstCol="1" bandRow="1">
                <a:tableStyleId>{5C22544A-7EE6-4342-B048-85BDC9FD1C3A}</a:tableStyleId>
              </a:tblPr>
              <a:tblGrid>
                <a:gridCol w="890442"/>
                <a:gridCol w="670937"/>
                <a:gridCol w="1118230"/>
                <a:gridCol w="2012813"/>
                <a:gridCol w="2161911"/>
                <a:gridCol w="1789167"/>
              </a:tblGrid>
              <a:tr h="880417">
                <a:tc>
                  <a:txBody>
                    <a:bodyPr/>
                    <a:lstStyle/>
                    <a:p>
                      <a:pPr marL="0" marR="0" algn="ctr">
                        <a:spcBef>
                          <a:spcPts val="0"/>
                        </a:spcBef>
                        <a:spcAft>
                          <a:spcPts val="0"/>
                        </a:spcAft>
                      </a:pPr>
                      <a:r>
                        <a:rPr lang="en-US" sz="1400" dirty="0">
                          <a:effectLst/>
                        </a:rPr>
                        <a:t> </a:t>
                      </a:r>
                      <a:endParaRPr lang="en-US" sz="1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effectLst/>
                        </a:rPr>
                        <a:t># tasks</a:t>
                      </a:r>
                      <a:endParaRPr lang="en-US" sz="14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effectLst/>
                        </a:rPr>
                        <a:t>Application</a:t>
                      </a:r>
                      <a:endParaRPr lang="en-US" sz="14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effectLst/>
                        </a:rPr>
                        <a:t>Top 3 Technology Involved</a:t>
                      </a:r>
                      <a:endParaRPr lang="en-US" sz="14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effectLst/>
                        </a:rPr>
                        <a:t>Top 3 Challenge type</a:t>
                      </a:r>
                      <a:endParaRPr lang="en-US" sz="14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effectLst/>
                        </a:rPr>
                        <a:t>Top Platform Type</a:t>
                      </a:r>
                      <a:endParaRPr lang="en-US" sz="1400">
                        <a:effectLst/>
                        <a:latin typeface="Times New Roman" panose="02020603050405020304" pitchFamily="18" charset="0"/>
                        <a:ea typeface="Times New Roman" panose="02020603050405020304" pitchFamily="18" charset="0"/>
                      </a:endParaRPr>
                    </a:p>
                  </a:txBody>
                  <a:tcPr marL="68580" marR="68580" marT="0" marB="0" anchor="ctr"/>
                </a:tc>
              </a:tr>
              <a:tr h="866442">
                <a:tc>
                  <a:txBody>
                    <a:bodyPr/>
                    <a:lstStyle/>
                    <a:p>
                      <a:pPr marL="0" marR="0" algn="ctr">
                        <a:spcBef>
                          <a:spcPts val="0"/>
                        </a:spcBef>
                        <a:spcAft>
                          <a:spcPts val="0"/>
                        </a:spcAft>
                      </a:pPr>
                      <a:r>
                        <a:rPr lang="en-US" sz="1400">
                          <a:effectLst/>
                        </a:rPr>
                        <a:t>Project I</a:t>
                      </a:r>
                      <a:endParaRPr lang="en-US" sz="14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effectLst/>
                        </a:rPr>
                        <a:t>156</a:t>
                      </a:r>
                      <a:endParaRPr lang="en-US" sz="14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effectLst/>
                        </a:rPr>
                        <a:t>Topcoder API</a:t>
                      </a:r>
                      <a:endParaRPr lang="en-US" sz="14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effectLst/>
                        </a:rPr>
                        <a:t>Java (21),Node.js (123) SQL(4), REST (4)</a:t>
                      </a:r>
                      <a:endParaRPr lang="en-US" sz="14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dirty="0">
                          <a:effectLst/>
                        </a:rPr>
                        <a:t>First2Finish (85) ,Assembly Competition (67), Code(2) , Bug Hunt (2)</a:t>
                      </a:r>
                      <a:endParaRPr lang="en-US" sz="1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effectLst/>
                        </a:rPr>
                        <a:t>HTML, DocuSign, Heroku, NodeJS (142), Other</a:t>
                      </a:r>
                      <a:endParaRPr lang="en-US" sz="1400">
                        <a:effectLst/>
                        <a:latin typeface="Times New Roman" panose="02020603050405020304" pitchFamily="18" charset="0"/>
                        <a:ea typeface="Times New Roman" panose="02020603050405020304" pitchFamily="18" charset="0"/>
                      </a:endParaRPr>
                    </a:p>
                  </a:txBody>
                  <a:tcPr marL="68580" marR="68580" marT="0" marB="0" anchor="ctr"/>
                </a:tc>
              </a:tr>
              <a:tr h="1117990">
                <a:tc>
                  <a:txBody>
                    <a:bodyPr/>
                    <a:lstStyle/>
                    <a:p>
                      <a:pPr marL="0" marR="0" algn="ctr">
                        <a:spcBef>
                          <a:spcPts val="0"/>
                        </a:spcBef>
                        <a:spcAft>
                          <a:spcPts val="0"/>
                        </a:spcAft>
                      </a:pPr>
                      <a:r>
                        <a:rPr lang="en-US" sz="1400">
                          <a:effectLst/>
                        </a:rPr>
                        <a:t>Project II</a:t>
                      </a:r>
                      <a:endParaRPr lang="en-US" sz="14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effectLst/>
                        </a:rPr>
                        <a:t>306</a:t>
                      </a:r>
                      <a:endParaRPr lang="en-US" sz="14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effectLst/>
                        </a:rPr>
                        <a:t>Topcoder, Web Arena IDE</a:t>
                      </a:r>
                      <a:endParaRPr lang="en-US" sz="14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effectLst/>
                        </a:rPr>
                        <a:t>Node.js(45),Angular.js (53), CSS (53), JavaScript (53), Bootstrap (53), HTML5 (53), CSS (51)</a:t>
                      </a:r>
                      <a:endParaRPr lang="en-US" sz="14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effectLst/>
                        </a:rPr>
                        <a:t>First2Finish (114),Assembly Competition(36), Bug Hunt(120)</a:t>
                      </a:r>
                      <a:endParaRPr lang="en-US" sz="14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effectLst/>
                        </a:rPr>
                        <a:t>Facebook, HTML(158), Other, NodeJSEC2,Heroku,unknown</a:t>
                      </a:r>
                      <a:endParaRPr lang="en-US" sz="1400">
                        <a:effectLst/>
                        <a:latin typeface="Times New Roman" panose="02020603050405020304" pitchFamily="18" charset="0"/>
                        <a:ea typeface="Times New Roman" panose="02020603050405020304" pitchFamily="18" charset="0"/>
                      </a:endParaRPr>
                    </a:p>
                  </a:txBody>
                  <a:tcPr marL="68580" marR="68580" marT="0" marB="0" anchor="ctr"/>
                </a:tc>
              </a:tr>
              <a:tr h="1117990">
                <a:tc>
                  <a:txBody>
                    <a:bodyPr/>
                    <a:lstStyle/>
                    <a:p>
                      <a:pPr marL="0" marR="0" algn="ctr">
                        <a:spcBef>
                          <a:spcPts val="0"/>
                        </a:spcBef>
                        <a:spcAft>
                          <a:spcPts val="0"/>
                        </a:spcAft>
                      </a:pPr>
                      <a:r>
                        <a:rPr lang="en-US" sz="1400">
                          <a:effectLst/>
                        </a:rPr>
                        <a:t>Project III</a:t>
                      </a:r>
                      <a:endParaRPr lang="en-US" sz="14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effectLst/>
                        </a:rPr>
                        <a:t>177</a:t>
                      </a:r>
                      <a:endParaRPr lang="en-US" sz="14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effectLst/>
                        </a:rPr>
                        <a:t>Topcoder Community</a:t>
                      </a:r>
                      <a:endParaRPr lang="en-US" sz="14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effectLst/>
                        </a:rPr>
                        <a:t>Angular.js (39), PHP (33, CSS (35)</a:t>
                      </a:r>
                      <a:endParaRPr lang="en-US" sz="14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effectLst/>
                        </a:rPr>
                        <a:t>Assembly Competition(51),First2Finish (93),Code (16)</a:t>
                      </a:r>
                      <a:endParaRPr lang="en-US" sz="14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effectLst/>
                        </a:rPr>
                        <a:t>NodeJS, Wordpress (151),Heroku,EC2,Beanstalk,AWS, HTML ,Unknown, Other</a:t>
                      </a:r>
                      <a:endParaRPr lang="en-US" sz="1400">
                        <a:effectLst/>
                        <a:latin typeface="Times New Roman" panose="02020603050405020304" pitchFamily="18" charset="0"/>
                        <a:ea typeface="Times New Roman" panose="02020603050405020304" pitchFamily="18" charset="0"/>
                      </a:endParaRPr>
                    </a:p>
                  </a:txBody>
                  <a:tcPr marL="68580" marR="68580" marT="0" marB="0" anchor="ctr"/>
                </a:tc>
              </a:tr>
              <a:tr h="1117990">
                <a:tc>
                  <a:txBody>
                    <a:bodyPr/>
                    <a:lstStyle/>
                    <a:p>
                      <a:pPr marL="0" marR="0" algn="ctr">
                        <a:spcBef>
                          <a:spcPts val="0"/>
                        </a:spcBef>
                        <a:spcAft>
                          <a:spcPts val="0"/>
                        </a:spcAft>
                      </a:pPr>
                      <a:r>
                        <a:rPr lang="en-US" sz="1400">
                          <a:effectLst/>
                        </a:rPr>
                        <a:t>Project IV</a:t>
                      </a:r>
                      <a:endParaRPr lang="en-US" sz="14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effectLst/>
                        </a:rPr>
                        <a:t>277</a:t>
                      </a:r>
                      <a:endParaRPr lang="en-US" sz="14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effectLst/>
                        </a:rPr>
                        <a:t>Hercules Android APP</a:t>
                      </a:r>
                      <a:endParaRPr lang="en-US" sz="14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effectLst/>
                        </a:rPr>
                        <a:t>HTML5 (16), iOS (77), Android (177)</a:t>
                      </a:r>
                      <a:endParaRPr lang="en-US" sz="14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effectLst/>
                        </a:rPr>
                        <a:t>First2Finish(241),Bug Hunt (23), Assembly Competition (7)</a:t>
                      </a:r>
                      <a:endParaRPr lang="en-US" sz="14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dirty="0">
                          <a:effectLst/>
                        </a:rPr>
                        <a:t>iOS, Android(161), Mobile,HTML,EC2,Other,Unknown</a:t>
                      </a:r>
                      <a:endParaRPr lang="en-US" sz="1400" dirty="0">
                        <a:effectLst/>
                        <a:latin typeface="Times New Roman" panose="02020603050405020304" pitchFamily="18" charset="0"/>
                        <a:ea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1605620375"/>
      </p:ext>
    </p:extLst>
  </p:cSld>
  <p:clrMapOvr>
    <a:masterClrMapping/>
  </p:clrMapOvr>
  <mc:AlternateContent xmlns:mc="http://schemas.openxmlformats.org/markup-compatibility/2006" xmlns:p14="http://schemas.microsoft.com/office/powerpoint/2010/main">
    <mc:Choice Requires="p14">
      <p:transition spd="slow" p14:dur="2000" advTm="31292"/>
    </mc:Choice>
    <mc:Fallback xmlns="">
      <p:transition spd="slow" advTm="31292"/>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SERC PowerPoint Template updated 101911">
  <a:themeElements>
    <a:clrScheme name="Advantage 1">
      <a:dk1>
        <a:srgbClr val="000000"/>
      </a:dk1>
      <a:lt1>
        <a:srgbClr val="FFFFFF"/>
      </a:lt1>
      <a:dk2>
        <a:srgbClr val="2B142D"/>
      </a:dk2>
      <a:lt2>
        <a:srgbClr val="C3AFCC"/>
      </a:lt2>
      <a:accent1>
        <a:srgbClr val="663366"/>
      </a:accent1>
      <a:accent2>
        <a:srgbClr val="330F42"/>
      </a:accent2>
      <a:accent3>
        <a:srgbClr val="FFFFFF"/>
      </a:accent3>
      <a:accent4>
        <a:srgbClr val="000000"/>
      </a:accent4>
      <a:accent5>
        <a:srgbClr val="B8ADB8"/>
      </a:accent5>
      <a:accent6>
        <a:srgbClr val="2D0C3B"/>
      </a:accent6>
      <a:hlink>
        <a:srgbClr val="BC5FBC"/>
      </a:hlink>
      <a:folHlink>
        <a:srgbClr val="9775A7"/>
      </a:folHlink>
    </a:clrScheme>
    <a:fontScheme name="Advantage">
      <a:majorFont>
        <a:latin typeface="Americana BT"/>
        <a:ea typeface="ＭＳ Ｐゴシック"/>
        <a:cs typeface="Arial"/>
      </a:majorFont>
      <a:minorFont>
        <a:latin typeface="Calibri"/>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dvantage 1">
        <a:dk1>
          <a:srgbClr val="000000"/>
        </a:dk1>
        <a:lt1>
          <a:srgbClr val="FFFFFF"/>
        </a:lt1>
        <a:dk2>
          <a:srgbClr val="2B142D"/>
        </a:dk2>
        <a:lt2>
          <a:srgbClr val="C3AFCC"/>
        </a:lt2>
        <a:accent1>
          <a:srgbClr val="663366"/>
        </a:accent1>
        <a:accent2>
          <a:srgbClr val="330F42"/>
        </a:accent2>
        <a:accent3>
          <a:srgbClr val="FFFFFF"/>
        </a:accent3>
        <a:accent4>
          <a:srgbClr val="000000"/>
        </a:accent4>
        <a:accent5>
          <a:srgbClr val="B8ADB8"/>
        </a:accent5>
        <a:accent6>
          <a:srgbClr val="2D0C3B"/>
        </a:accent6>
        <a:hlink>
          <a:srgbClr val="BC5FBC"/>
        </a:hlink>
        <a:folHlink>
          <a:srgbClr val="9775A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SERC PowerPoint Template updated 101911</Template>
  <TotalTime>14078</TotalTime>
  <Words>1436</Words>
  <Application>Microsoft Macintosh PowerPoint</Application>
  <PresentationFormat>Letter Paper (8.5x11 in)</PresentationFormat>
  <Paragraphs>336</Paragraphs>
  <Slides>17</Slides>
  <Notes>8</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SERC PowerPoint Template updated 101911</vt:lpstr>
      <vt:lpstr>Empirical Analysis on Parallel Tasks in Crowdsourcing Software Development</vt:lpstr>
      <vt:lpstr>Introduction</vt:lpstr>
      <vt:lpstr>Needs for Decision Support in CSD</vt:lpstr>
      <vt:lpstr>Relationship between Award and Worker Behavior</vt:lpstr>
      <vt:lpstr>Task Scheduling in CSD</vt:lpstr>
      <vt:lpstr>Attributes Used</vt:lpstr>
      <vt:lpstr>Analysis</vt:lpstr>
      <vt:lpstr>Dataset</vt:lpstr>
      <vt:lpstr>Sample projects characteristics</vt:lpstr>
      <vt:lpstr>Trend of overall uploading tasks and associated award</vt:lpstr>
      <vt:lpstr>Parallelism and Maximum uploaded tasks</vt:lpstr>
      <vt:lpstr>Statistics of Task Parallelism by Month</vt:lpstr>
      <vt:lpstr>Task Parallelism vs. Task Award%</vt:lpstr>
      <vt:lpstr>Task Parallelism vs. Stability</vt:lpstr>
      <vt:lpstr>Schedule Acceleration</vt:lpstr>
      <vt:lpstr>Future Work</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SERC Human Capital Development Portfolio</dc:title>
  <dc:subject/>
  <dc:creator>Pyster</dc:creator>
  <cp:keywords/>
  <dc:description/>
  <cp:lastModifiedBy>Ye  Yang</cp:lastModifiedBy>
  <cp:revision>994</cp:revision>
  <cp:lastPrinted>2008-10-21T16:07:00Z</cp:lastPrinted>
  <dcterms:created xsi:type="dcterms:W3CDTF">2011-10-21T17:23:34Z</dcterms:created>
  <dcterms:modified xsi:type="dcterms:W3CDTF">2015-11-09T13:47:12Z</dcterms:modified>
  <cp:category/>
</cp:coreProperties>
</file>