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5549-FF3D-4C68-8890-1E3DA10B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3289-D6D8-461F-BBDA-82A0184F1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26ED-D19F-442C-9579-E2111E93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CCE3-3986-4610-8ABA-A65D4D8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814E-F5C3-4523-8B04-2FF813B6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7DE8-5336-460F-A242-0B373F6A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9A349-4E57-4F7C-834D-0B7084AF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DA7A-7CF8-479B-95DF-42C76B0F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75AE-4CBD-45E2-BB31-3916B605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B40D-81FE-4EB8-BF82-DCD2333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C1C1B-192A-4AB2-8F8F-66216E898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683D0-74BE-4048-8EC5-03B1CA2E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A847-9E4B-476C-ACCA-D4CD564F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DFEE-6250-45AE-A444-D3C6E25D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CC9E-A837-4681-AFD3-B66B12B2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EE78-38CC-4442-922F-4001D4AB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2F8E-0F33-447A-BBFF-0FB8B085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B4E6-F248-4F95-9A06-CDE8D018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FA7A-F886-4A58-8CF5-05085282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992F-6C39-40EA-8E13-BE44E49C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4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45D-941B-4746-8DA0-A76D560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9DCE4-CB9E-440E-B4B6-0A609DC0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72D93-465B-420F-8FBE-017A6D05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576E-36C4-46CA-83E1-3BAA7A13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AA61-38CF-44A9-976B-BCCF5C6A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A209-DDF7-4F3D-B8EA-517B8846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83F6-D88A-4E8F-95F3-AE08C6B8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BDB2-7D75-4DBD-B673-0C3111798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A04AA-8AC3-4970-A2F2-227A4AE2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752D-211B-4B02-A8EE-52CF2F0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531F-B4B1-4F2F-A07B-F4FB4CDA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8913-558E-41B9-A0E5-175538F2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BD28-B58E-430D-B98A-3C124E76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5D978-28B6-40F4-BE7C-B055E3D50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360F-FE32-4CB4-87DE-3E62C0CBC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44FEC-F8B6-452C-B166-DC9CBF9C6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96BC6-61CD-4215-8A27-9944AFDB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1803C-BBB8-406A-A95C-D591EC02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AF7C4-D5F4-4089-A824-AE6CE8DE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BB43-52FB-48FC-BE0C-EDF8CD51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2FCD4-4622-4157-A4E8-0D9C55C2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B19D7-E9C5-47E7-A2A6-41B26878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9EC-3B36-4777-8E95-F613BA43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55D6F-8BF7-486C-9CAD-958DB8F1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53701-1205-42CF-9CAC-11B8809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56DB9-FB13-4F71-B942-87EDA980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B24D-EC5F-4BEE-8FD6-1185A3A2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1EB2-D646-4150-9CCB-471BD2ABF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6429-4B45-4553-BC76-0A17D5D22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2C22-FF1D-4FA8-976B-61581812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9C7-A798-406E-907A-EB321B12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F4D6A-ACCD-4DBC-8378-BFA1F6EE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FAC4-3279-4369-8A29-26D3E225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60760-162E-474D-8575-BE94049D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1555-8A3B-4E59-8E60-FC3A0096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9735-E51C-4CDD-B5B9-A3B3535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7258-4381-472C-89A5-62098A36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EFBDB-806B-47AE-874C-59C71EB6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FF561-4958-498D-BFCA-FB35CEF6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FD273-0894-4FE9-8A9B-3AB7AEA3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CCCB-F221-41B4-BAB3-64217DC44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3C8D-6755-41A9-83E8-8AED72DA55C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FC66-FD61-4A25-ACAE-063DE458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43CE-8213-420E-BD9A-A5E5EA58B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D862-A6D4-4E62-AF26-29014CAE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0BB41-20F7-4D91-8F9B-6303465E78B0}"/>
              </a:ext>
            </a:extLst>
          </p:cNvPr>
          <p:cNvSpPr/>
          <p:nvPr/>
        </p:nvSpPr>
        <p:spPr>
          <a:xfrm>
            <a:off x="3766929" y="1977888"/>
            <a:ext cx="1172817" cy="38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评估商业形势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622FE-5863-4BC7-B1FA-3F419BC2E322}"/>
              </a:ext>
            </a:extLst>
          </p:cNvPr>
          <p:cNvSpPr/>
          <p:nvPr/>
        </p:nvSpPr>
        <p:spPr>
          <a:xfrm>
            <a:off x="3766928" y="2637184"/>
            <a:ext cx="1162879" cy="38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确定目标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BE981-D854-4FA9-BA53-EFF624E6211F}"/>
              </a:ext>
            </a:extLst>
          </p:cNvPr>
          <p:cNvSpPr/>
          <p:nvPr/>
        </p:nvSpPr>
        <p:spPr>
          <a:xfrm>
            <a:off x="3766929" y="3296480"/>
            <a:ext cx="1172818" cy="38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理清优先级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9A0DE-0CDF-4CDD-806B-2137B013849A}"/>
              </a:ext>
            </a:extLst>
          </p:cNvPr>
          <p:cNvSpPr/>
          <p:nvPr/>
        </p:nvSpPr>
        <p:spPr>
          <a:xfrm>
            <a:off x="3766928" y="3955776"/>
            <a:ext cx="1162879" cy="38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提出多项可选方案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2ABD2-2F74-4229-B1B3-3232A0AC862E}"/>
              </a:ext>
            </a:extLst>
          </p:cNvPr>
          <p:cNvSpPr/>
          <p:nvPr/>
        </p:nvSpPr>
        <p:spPr>
          <a:xfrm>
            <a:off x="3756990" y="4669735"/>
            <a:ext cx="1202634" cy="607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选择带来最佳后果的管理方案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9601A-515A-48DB-B3C1-25146D84B024}"/>
              </a:ext>
            </a:extLst>
          </p:cNvPr>
          <p:cNvSpPr/>
          <p:nvPr/>
        </p:nvSpPr>
        <p:spPr>
          <a:xfrm>
            <a:off x="6324599" y="1977888"/>
            <a:ext cx="1172818" cy="607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制定实施、沟通、评估的计划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D5291-95D0-43CC-9121-1AC5B42DE641}"/>
              </a:ext>
            </a:extLst>
          </p:cNvPr>
          <p:cNvSpPr/>
          <p:nvPr/>
        </p:nvSpPr>
        <p:spPr>
          <a:xfrm>
            <a:off x="6324600" y="2876552"/>
            <a:ext cx="1172817" cy="387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沟通实施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E2AFE-5284-4C02-AE10-8002E1D49D4F}"/>
              </a:ext>
            </a:extLst>
          </p:cNvPr>
          <p:cNvSpPr/>
          <p:nvPr/>
        </p:nvSpPr>
        <p:spPr>
          <a:xfrm>
            <a:off x="6324599" y="3554900"/>
            <a:ext cx="1172817" cy="387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评估进展，并主动调整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E31C6-4DC0-462A-97C0-812B545A4B87}"/>
              </a:ext>
            </a:extLst>
          </p:cNvPr>
          <p:cNvSpPr/>
          <p:nvPr/>
        </p:nvSpPr>
        <p:spPr>
          <a:xfrm>
            <a:off x="6334538" y="4233248"/>
            <a:ext cx="1172817" cy="387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庆贺成功，再优化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28CA6C-A390-4C90-AD76-2AC94DD068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215018" y="2498864"/>
            <a:ext cx="271670" cy="4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5D5DE21-5C94-4888-8566-8BDFAA72696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215018" y="3158160"/>
            <a:ext cx="271670" cy="4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1EA3D86-D314-49C4-BDE7-96E5F963DF6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15018" y="3817456"/>
            <a:ext cx="271670" cy="4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08EC308-F4B1-49A2-B477-C9359E5102A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4190171" y="4501598"/>
            <a:ext cx="326333" cy="9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591317-9301-4EB4-89D4-2007F5CB7A6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959624" y="2281860"/>
            <a:ext cx="1364975" cy="2691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A6B9266-0062-44C8-A45D-B46A74EEE14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6765648" y="2731190"/>
            <a:ext cx="2907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E419AE-C7C2-4FB3-9226-C23817C5640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6765649" y="3409539"/>
            <a:ext cx="2907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185CE5E-6D0D-4BD8-8994-647BDFA6645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770617" y="4082917"/>
            <a:ext cx="290721" cy="9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2DF72E-50E7-44CA-8EC5-9AB935B73D3E}"/>
              </a:ext>
            </a:extLst>
          </p:cNvPr>
          <p:cNvSpPr txBox="1"/>
          <p:nvPr/>
        </p:nvSpPr>
        <p:spPr>
          <a:xfrm>
            <a:off x="2364242" y="2637184"/>
            <a:ext cx="103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F3DC11-EC8D-4959-B22C-0F4B72209606}"/>
              </a:ext>
            </a:extLst>
          </p:cNvPr>
          <p:cNvSpPr txBox="1"/>
          <p:nvPr/>
        </p:nvSpPr>
        <p:spPr>
          <a:xfrm>
            <a:off x="2364242" y="3296480"/>
            <a:ext cx="103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A0ACF7-9043-4172-9942-28D79B5DA5B3}"/>
              </a:ext>
            </a:extLst>
          </p:cNvPr>
          <p:cNvSpPr txBox="1"/>
          <p:nvPr/>
        </p:nvSpPr>
        <p:spPr>
          <a:xfrm>
            <a:off x="2355624" y="3942525"/>
            <a:ext cx="13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0CA59E-90F6-4E8C-AD98-C8A5BF894A52}"/>
              </a:ext>
            </a:extLst>
          </p:cNvPr>
          <p:cNvSpPr txBox="1"/>
          <p:nvPr/>
        </p:nvSpPr>
        <p:spPr>
          <a:xfrm>
            <a:off x="2364242" y="1944830"/>
            <a:ext cx="13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C25FFB-4B2A-4B1F-8886-71998C2DB3AD}"/>
              </a:ext>
            </a:extLst>
          </p:cNvPr>
          <p:cNvSpPr txBox="1"/>
          <p:nvPr/>
        </p:nvSpPr>
        <p:spPr>
          <a:xfrm>
            <a:off x="7709452" y="2077315"/>
            <a:ext cx="134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895A10-ADB5-43E5-8ECD-70AC07220527}"/>
              </a:ext>
            </a:extLst>
          </p:cNvPr>
          <p:cNvSpPr txBox="1"/>
          <p:nvPr/>
        </p:nvSpPr>
        <p:spPr>
          <a:xfrm>
            <a:off x="2392015" y="4669772"/>
            <a:ext cx="134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Reasoning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E76882-BE29-49C9-87B6-0A4353714378}"/>
              </a:ext>
            </a:extLst>
          </p:cNvPr>
          <p:cNvSpPr txBox="1"/>
          <p:nvPr/>
        </p:nvSpPr>
        <p:spPr>
          <a:xfrm>
            <a:off x="2415207" y="1123122"/>
            <a:ext cx="274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决策的主要内容：</a:t>
            </a:r>
            <a:r>
              <a:rPr lang="en-US" altLang="zh-CN" dirty="0"/>
              <a:t>GPA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64AECB-C9D5-43F2-B9DC-21317A2A0B91}"/>
              </a:ext>
            </a:extLst>
          </p:cNvPr>
          <p:cNvSpPr txBox="1"/>
          <p:nvPr/>
        </p:nvSpPr>
        <p:spPr>
          <a:xfrm>
            <a:off x="6437244" y="1123122"/>
            <a:ext cx="274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决策的主要过程：</a:t>
            </a:r>
            <a:r>
              <a:rPr lang="en-US" altLang="zh-CN" dirty="0"/>
              <a:t>IPO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DEABE9-2E87-44CD-82A5-55F8061D2E22}"/>
              </a:ext>
            </a:extLst>
          </p:cNvPr>
          <p:cNvSpPr txBox="1"/>
          <p:nvPr/>
        </p:nvSpPr>
        <p:spPr>
          <a:xfrm>
            <a:off x="7709493" y="3617908"/>
            <a:ext cx="2305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动态收集信息，为未来决策做准备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2AF887-FF59-4975-A9C6-06878B8662A5}"/>
              </a:ext>
            </a:extLst>
          </p:cNvPr>
          <p:cNvSpPr txBox="1"/>
          <p:nvPr/>
        </p:nvSpPr>
        <p:spPr>
          <a:xfrm>
            <a:off x="8674860" y="2020249"/>
            <a:ext cx="757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支持者</a:t>
            </a:r>
            <a:endParaRPr lang="en-US" altLang="zh-CN" sz="1100" dirty="0"/>
          </a:p>
          <a:p>
            <a:r>
              <a:rPr lang="zh-CN" altLang="en-US" sz="1100" dirty="0"/>
              <a:t>参与者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444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Justin</dc:creator>
  <cp:lastModifiedBy>Zhang, Justin</cp:lastModifiedBy>
  <cp:revision>12</cp:revision>
  <dcterms:created xsi:type="dcterms:W3CDTF">2020-04-21T14:43:32Z</dcterms:created>
  <dcterms:modified xsi:type="dcterms:W3CDTF">2020-04-21T14:57:17Z</dcterms:modified>
</cp:coreProperties>
</file>