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6/18/2019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6/18/2019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8D8F-6187-4584-BCCF-72DF9B2FFA47}"/>
              </a:ext>
            </a:extLst>
          </p:cNvPr>
          <p:cNvSpPr>
            <a:spLocks noGrp="1"/>
          </p:cNvSpPr>
          <p:nvPr>
            <p:ph type="ctrTitle"/>
          </p:nvPr>
        </p:nvSpPr>
        <p:spPr/>
        <p:txBody>
          <a:bodyPr/>
          <a:lstStyle/>
          <a:p>
            <a:r>
              <a:rPr lang="en-US" dirty="0"/>
              <a:t>CPSC 470A7 Blackjack Project</a:t>
            </a:r>
            <a:endParaRPr lang="es-US" dirty="0"/>
          </a:p>
        </p:txBody>
      </p:sp>
      <p:sp>
        <p:nvSpPr>
          <p:cNvPr id="3" name="Subtitle 2">
            <a:extLst>
              <a:ext uri="{FF2B5EF4-FFF2-40B4-BE49-F238E27FC236}">
                <a16:creationId xmlns:a16="http://schemas.microsoft.com/office/drawing/2014/main" id="{21A186CF-F5A5-492A-B96B-2B80EC6FFC43}"/>
              </a:ext>
            </a:extLst>
          </p:cNvPr>
          <p:cNvSpPr>
            <a:spLocks noGrp="1"/>
          </p:cNvSpPr>
          <p:nvPr>
            <p:ph type="subTitle" idx="1"/>
          </p:nvPr>
        </p:nvSpPr>
        <p:spPr/>
        <p:txBody>
          <a:bodyPr/>
          <a:lstStyle/>
          <a:p>
            <a:r>
              <a:rPr lang="en-US" dirty="0"/>
              <a:t>Adam Nugent, Jordan Smith, RaQuan Veal</a:t>
            </a:r>
            <a:endParaRPr lang="es-US" dirty="0"/>
          </a:p>
        </p:txBody>
      </p:sp>
    </p:spTree>
    <p:extLst>
      <p:ext uri="{BB962C8B-B14F-4D97-AF65-F5344CB8AC3E}">
        <p14:creationId xmlns:p14="http://schemas.microsoft.com/office/powerpoint/2010/main" val="124144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1551-57B7-4F87-A5D3-D17482F242DD}"/>
              </a:ext>
            </a:extLst>
          </p:cNvPr>
          <p:cNvSpPr>
            <a:spLocks noGrp="1"/>
          </p:cNvSpPr>
          <p:nvPr>
            <p:ph type="title"/>
          </p:nvPr>
        </p:nvSpPr>
        <p:spPr/>
        <p:txBody>
          <a:bodyPr/>
          <a:lstStyle/>
          <a:p>
            <a:r>
              <a:rPr lang="en-US" dirty="0"/>
              <a:t>Blackjack Description</a:t>
            </a:r>
            <a:endParaRPr lang="es-US" dirty="0"/>
          </a:p>
        </p:txBody>
      </p:sp>
      <p:sp>
        <p:nvSpPr>
          <p:cNvPr id="3" name="Content Placeholder 2">
            <a:extLst>
              <a:ext uri="{FF2B5EF4-FFF2-40B4-BE49-F238E27FC236}">
                <a16:creationId xmlns:a16="http://schemas.microsoft.com/office/drawing/2014/main" id="{28714978-8A8E-4C6A-9D71-17995AA16EF9}"/>
              </a:ext>
            </a:extLst>
          </p:cNvPr>
          <p:cNvSpPr>
            <a:spLocks noGrp="1"/>
          </p:cNvSpPr>
          <p:nvPr>
            <p:ph idx="1"/>
          </p:nvPr>
        </p:nvSpPr>
        <p:spPr/>
        <p:txBody>
          <a:bodyPr/>
          <a:lstStyle/>
          <a:p>
            <a:r>
              <a:rPr lang="en-US" dirty="0"/>
              <a:t>Prompts user or set of users for local or online multiplayer, number of players, and player class simple names, then plays rounds of Blackjack with the specified players until each player runs out of money. If an illegal player name is provided, the program terminates. </a:t>
            </a:r>
            <a:endParaRPr lang="es-US" dirty="0"/>
          </a:p>
        </p:txBody>
      </p:sp>
    </p:spTree>
    <p:extLst>
      <p:ext uri="{BB962C8B-B14F-4D97-AF65-F5344CB8AC3E}">
        <p14:creationId xmlns:p14="http://schemas.microsoft.com/office/powerpoint/2010/main" val="114985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AAD1-30E7-426C-8884-7E80164959E4}"/>
              </a:ext>
            </a:extLst>
          </p:cNvPr>
          <p:cNvSpPr>
            <a:spLocks noGrp="1"/>
          </p:cNvSpPr>
          <p:nvPr>
            <p:ph type="title"/>
          </p:nvPr>
        </p:nvSpPr>
        <p:spPr/>
        <p:txBody>
          <a:bodyPr/>
          <a:lstStyle/>
          <a:p>
            <a:r>
              <a:rPr lang="en-US" dirty="0"/>
              <a:t>UML Class Diagram</a:t>
            </a:r>
            <a:endParaRPr lang="es-US" dirty="0"/>
          </a:p>
        </p:txBody>
      </p:sp>
      <p:pic>
        <p:nvPicPr>
          <p:cNvPr id="5" name="Content Placeholder 4">
            <a:extLst>
              <a:ext uri="{FF2B5EF4-FFF2-40B4-BE49-F238E27FC236}">
                <a16:creationId xmlns:a16="http://schemas.microsoft.com/office/drawing/2014/main" id="{D4C112D6-3E19-4563-84FA-34A4D046F3A2}"/>
              </a:ext>
            </a:extLst>
          </p:cNvPr>
          <p:cNvPicPr>
            <a:picLocks noGrp="1" noChangeAspect="1"/>
          </p:cNvPicPr>
          <p:nvPr>
            <p:ph idx="1"/>
          </p:nvPr>
        </p:nvPicPr>
        <p:blipFill>
          <a:blip r:embed="rId2"/>
          <a:stretch>
            <a:fillRect/>
          </a:stretch>
        </p:blipFill>
        <p:spPr>
          <a:xfrm>
            <a:off x="3447875" y="1912522"/>
            <a:ext cx="6152923" cy="4945477"/>
          </a:xfrm>
        </p:spPr>
      </p:pic>
    </p:spTree>
    <p:extLst>
      <p:ext uri="{BB962C8B-B14F-4D97-AF65-F5344CB8AC3E}">
        <p14:creationId xmlns:p14="http://schemas.microsoft.com/office/powerpoint/2010/main" val="257732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4DB7-E670-44B3-AC7B-74B93BC3C332}"/>
              </a:ext>
            </a:extLst>
          </p:cNvPr>
          <p:cNvSpPr>
            <a:spLocks noGrp="1"/>
          </p:cNvSpPr>
          <p:nvPr>
            <p:ph type="title"/>
          </p:nvPr>
        </p:nvSpPr>
        <p:spPr/>
        <p:txBody>
          <a:bodyPr/>
          <a:lstStyle/>
          <a:p>
            <a:r>
              <a:rPr lang="en-US" dirty="0"/>
              <a:t>Design Patterns</a:t>
            </a:r>
            <a:endParaRPr lang="es-US" dirty="0"/>
          </a:p>
        </p:txBody>
      </p:sp>
      <p:sp>
        <p:nvSpPr>
          <p:cNvPr id="3" name="Content Placeholder 2">
            <a:extLst>
              <a:ext uri="{FF2B5EF4-FFF2-40B4-BE49-F238E27FC236}">
                <a16:creationId xmlns:a16="http://schemas.microsoft.com/office/drawing/2014/main" id="{42A63039-5C48-4286-BB90-3ACD0BD4EDA0}"/>
              </a:ext>
            </a:extLst>
          </p:cNvPr>
          <p:cNvSpPr>
            <a:spLocks noGrp="1"/>
          </p:cNvSpPr>
          <p:nvPr>
            <p:ph idx="1"/>
          </p:nvPr>
        </p:nvSpPr>
        <p:spPr/>
        <p:txBody>
          <a:bodyPr>
            <a:normAutofit/>
          </a:bodyPr>
          <a:lstStyle/>
          <a:p>
            <a:r>
              <a:rPr lang="en-US" dirty="0"/>
              <a:t>Strategy</a:t>
            </a:r>
            <a:endParaRPr lang="es-US" dirty="0"/>
          </a:p>
          <a:p>
            <a:pPr lvl="1"/>
            <a:r>
              <a:rPr lang="en-US" dirty="0"/>
              <a:t>Players can implement their own strategy for playing Blackjack by overriding the </a:t>
            </a:r>
            <a:r>
              <a:rPr lang="en-US" dirty="0" err="1"/>
              <a:t>doesPlayerHit</a:t>
            </a:r>
            <a:r>
              <a:rPr lang="en-US" dirty="0"/>
              <a:t> and </a:t>
            </a:r>
            <a:r>
              <a:rPr lang="en-US" dirty="0" err="1"/>
              <a:t>placeBet</a:t>
            </a:r>
            <a:r>
              <a:rPr lang="en-US" dirty="0"/>
              <a:t> methods in the </a:t>
            </a:r>
            <a:r>
              <a:rPr lang="en-US" dirty="0" err="1"/>
              <a:t>PlayerStrategy</a:t>
            </a:r>
            <a:r>
              <a:rPr lang="en-US" dirty="0"/>
              <a:t> abstract class.</a:t>
            </a:r>
            <a:endParaRPr lang="es-US" dirty="0"/>
          </a:p>
          <a:p>
            <a:r>
              <a:rPr lang="en-US" dirty="0"/>
              <a:t>Iterator</a:t>
            </a:r>
            <a:endParaRPr lang="es-US" dirty="0"/>
          </a:p>
          <a:p>
            <a:pPr lvl="1"/>
            <a:r>
              <a:rPr lang="en-US" dirty="0"/>
              <a:t>Iterate through a deck of cards in Deck class.</a:t>
            </a:r>
            <a:endParaRPr lang="es-US" dirty="0"/>
          </a:p>
          <a:p>
            <a:pPr lvl="1"/>
            <a:r>
              <a:rPr lang="en-US" dirty="0"/>
              <a:t>Iterate through a list of players and remove them when they run out of money.</a:t>
            </a:r>
            <a:endParaRPr lang="es-US" dirty="0"/>
          </a:p>
          <a:p>
            <a:r>
              <a:rPr lang="en-US" dirty="0"/>
              <a:t>Singleton</a:t>
            </a:r>
            <a:endParaRPr lang="es-US" dirty="0"/>
          </a:p>
          <a:p>
            <a:pPr lvl="1"/>
            <a:r>
              <a:rPr lang="en-US" dirty="0"/>
              <a:t>Player access to methods in Deck class</a:t>
            </a:r>
          </a:p>
          <a:p>
            <a:pPr lvl="1"/>
            <a:r>
              <a:rPr lang="en-US" dirty="0"/>
              <a:t>In our version of Blackjack we play with only one deck, so we only need a single instance of Deck.</a:t>
            </a:r>
            <a:endParaRPr lang="es-US" dirty="0"/>
          </a:p>
          <a:p>
            <a:endParaRPr lang="es-US" dirty="0"/>
          </a:p>
        </p:txBody>
      </p:sp>
    </p:spTree>
    <p:extLst>
      <p:ext uri="{BB962C8B-B14F-4D97-AF65-F5344CB8AC3E}">
        <p14:creationId xmlns:p14="http://schemas.microsoft.com/office/powerpoint/2010/main" val="5988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1916-E742-43DB-8B61-1F801FA934B4}"/>
              </a:ext>
            </a:extLst>
          </p:cNvPr>
          <p:cNvSpPr>
            <a:spLocks noGrp="1"/>
          </p:cNvSpPr>
          <p:nvPr>
            <p:ph type="title"/>
          </p:nvPr>
        </p:nvSpPr>
        <p:spPr/>
        <p:txBody>
          <a:bodyPr/>
          <a:lstStyle/>
          <a:p>
            <a:r>
              <a:rPr lang="en-US" dirty="0"/>
              <a:t>Design Patterns (cont.)</a:t>
            </a:r>
            <a:endParaRPr lang="es-US" dirty="0"/>
          </a:p>
        </p:txBody>
      </p:sp>
      <p:sp>
        <p:nvSpPr>
          <p:cNvPr id="3" name="Content Placeholder 2">
            <a:extLst>
              <a:ext uri="{FF2B5EF4-FFF2-40B4-BE49-F238E27FC236}">
                <a16:creationId xmlns:a16="http://schemas.microsoft.com/office/drawing/2014/main" id="{313C1A37-73F1-41C2-8C61-17DB801AB67C}"/>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412194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514C-F96B-4FAE-8806-7D553EFD9042}"/>
              </a:ext>
            </a:extLst>
          </p:cNvPr>
          <p:cNvSpPr>
            <a:spLocks noGrp="1"/>
          </p:cNvSpPr>
          <p:nvPr>
            <p:ph type="title"/>
          </p:nvPr>
        </p:nvSpPr>
        <p:spPr/>
        <p:txBody>
          <a:bodyPr/>
          <a:lstStyle/>
          <a:p>
            <a:r>
              <a:rPr lang="en-US" dirty="0"/>
              <a:t>Demo</a:t>
            </a:r>
            <a:endParaRPr lang="es-US" dirty="0"/>
          </a:p>
        </p:txBody>
      </p:sp>
      <p:sp>
        <p:nvSpPr>
          <p:cNvPr id="3" name="Content Placeholder 2">
            <a:extLst>
              <a:ext uri="{FF2B5EF4-FFF2-40B4-BE49-F238E27FC236}">
                <a16:creationId xmlns:a16="http://schemas.microsoft.com/office/drawing/2014/main" id="{3984F6BA-AA63-4143-8A88-6A724A247CF5}"/>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1340404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42</TotalTime>
  <Words>156</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CPSC 470A7 Blackjack Project</vt:lpstr>
      <vt:lpstr>Blackjack Description</vt:lpstr>
      <vt:lpstr>UML Class Diagram</vt:lpstr>
      <vt:lpstr>Design Patterns</vt:lpstr>
      <vt:lpstr>Design Patterns (cont.)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470A7 Blackjack Project</dc:title>
  <dc:creator>RaQuan Veal</dc:creator>
  <cp:lastModifiedBy>RaQuan Veal</cp:lastModifiedBy>
  <cp:revision>3</cp:revision>
  <dcterms:created xsi:type="dcterms:W3CDTF">2019-06-18T23:18:36Z</dcterms:created>
  <dcterms:modified xsi:type="dcterms:W3CDTF">2019-06-19T00:01:15Z</dcterms:modified>
</cp:coreProperties>
</file>