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CFEC-EEB0-7E89-D440-3D30408F1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ECF4-5A6B-95FD-8F2C-D809D5F27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7567-EDE7-9219-6A6D-B84D1FE6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237F-1E60-0F76-24F3-E9F5C32C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6056-FCC2-F506-A1A2-4FB34A9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437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3AC2-63D9-2BA1-2864-587A73E5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F5F3-CCE6-8D29-CBF4-9EE8BB8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04A4-26D4-90CA-B0A9-97E1F8E5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B0B2-5E1D-ECD3-9A86-1082C8AE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0D30-B02B-F5CE-D84A-23DE013D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23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2506-4E8F-45A4-4C51-64B796C97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642A5-2324-4128-ABD0-520E964F5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C27B-DB41-298C-C55E-77E42B68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2F56-B2C4-85D7-53FF-AFC833B8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4CFCB-CC72-512F-C73E-3DA88B67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3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D01F-F89A-97CF-6607-F2A0650F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F7AA-8CD3-03F5-BE47-E5E9C90F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8F7F-D4A2-7E9D-8EAC-88FA36F6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65D1-30DB-0F05-2097-488BDD14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EB33-5F40-FC84-73FD-39CE812B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324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3B94-546F-44E6-67CD-103D244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6D59-FD3B-47A0-7185-7F46D966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7281-D729-56DF-C0D0-1D7455B1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2A0C-BAC6-AFE3-B43D-E9668FF6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5713-8DDE-630C-6034-1D3DEEBE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47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EF42-5B2F-2938-7B6E-8103CDB8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C88D-FE9C-5765-51D6-0F6983E8E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8595-4791-8B6A-4D38-40E9BBA1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D4A2A-3326-9506-6949-7FACAF97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F2F1D-8034-DFCF-475A-FE2C2267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B9EE-B394-F95D-24F4-ED99D63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145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75FE-E920-488B-CB24-C175BAB6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B52-83A4-3D90-58B7-5DF6432F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38DB-4B52-9A36-8075-A31766087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06A61-ED80-B864-0CBE-F19404B36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4B2F4-113A-8802-8605-C488DE591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DAE7B-1F00-3A78-4C65-CC4B7F2C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1A139-0518-036A-1C12-1CB4174B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29A50-9A05-39F3-FDC9-3D5AF0F2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461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122B-E02C-5E33-991E-DBD9A41B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FADCA-A90F-F9D4-F6DE-9F7890B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D0C9F-EB1B-B9C8-190A-B2C1BC68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545F2-5BA1-4D88-4C3E-FA69B476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761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72E55-3476-6195-0DE3-B763F54F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EF913-7B0C-0CB3-A322-5B0EA407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884B2-8BD1-CE53-7774-15E1EBE5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10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4E8-23DA-ACE9-FF90-923F73C3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E0AD-6ABD-B7A4-A3F9-8D31D8D5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076A4-B761-2840-329B-CC21ABC81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F30B-4E62-46A9-B3EA-8897DC64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4779-066C-6986-3E8D-D96F25D0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BA0A-AA86-5FD3-AC83-A88CDD8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247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ED4E-F149-6223-7EA6-B92C157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0BFE5-FD58-1F0E-F478-7318A9570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FB657-F3E7-E3FE-2189-3053AD66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4A734-082C-8416-30D0-0CAEF19A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32255-A283-712D-0942-82EB7913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C7D4-E60F-3AE4-EB6D-6C4CE29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6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9D742-DA34-6E19-006F-E862BBAD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844A-8355-2184-B090-7AF806D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3A86-EA08-4317-CD4D-C889F221E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A1145-A8C0-4F4E-9809-B9F196A5E85A}" type="datetimeFigureOut">
              <a:t>04.06.25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084F-BEE4-BEBC-34F0-A193A2E3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E1CF-B094-11BC-493B-A3EF102ED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81309-88A1-BD44-B8AF-1D61E8AA9B2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98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defined Process 3">
            <a:extLst>
              <a:ext uri="{FF2B5EF4-FFF2-40B4-BE49-F238E27FC236}">
                <a16:creationId xmlns:a16="http://schemas.microsoft.com/office/drawing/2014/main" id="{8F99C241-A3D3-F241-12B3-1DE32E2737F4}"/>
              </a:ext>
            </a:extLst>
          </p:cNvPr>
          <p:cNvSpPr/>
          <p:nvPr/>
        </p:nvSpPr>
        <p:spPr>
          <a:xfrm>
            <a:off x="3002693" y="1581665"/>
            <a:ext cx="2171451" cy="779612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UI program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5DC486-5167-1D29-DE27-210E16D0A7AD}"/>
              </a:ext>
            </a:extLst>
          </p:cNvPr>
          <p:cNvGrpSpPr/>
          <p:nvPr/>
        </p:nvGrpSpPr>
        <p:grpSpPr>
          <a:xfrm>
            <a:off x="5805971" y="1581665"/>
            <a:ext cx="1371600" cy="1372736"/>
            <a:chOff x="6683301" y="1826528"/>
            <a:chExt cx="1371600" cy="1372736"/>
          </a:xfrm>
        </p:grpSpPr>
        <p:pic>
          <p:nvPicPr>
            <p:cNvPr id="6" name="Graphic 5" descr="Monitor with solid fill">
              <a:extLst>
                <a:ext uri="{FF2B5EF4-FFF2-40B4-BE49-F238E27FC236}">
                  <a16:creationId xmlns:a16="http://schemas.microsoft.com/office/drawing/2014/main" id="{3C7BC2A9-B92B-DF5B-5C3F-CA3E1D181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3301" y="1826528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Person eating with solid fill">
              <a:extLst>
                <a:ext uri="{FF2B5EF4-FFF2-40B4-BE49-F238E27FC236}">
                  <a16:creationId xmlns:a16="http://schemas.microsoft.com/office/drawing/2014/main" id="{312FCAB4-B9D6-90CF-12B1-23A2CA729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140501" y="2284864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E285C7B5-DCFD-4677-BF9B-28AA0ABFC844}"/>
              </a:ext>
            </a:extLst>
          </p:cNvPr>
          <p:cNvSpPr/>
          <p:nvPr/>
        </p:nvSpPr>
        <p:spPr>
          <a:xfrm>
            <a:off x="3766326" y="469557"/>
            <a:ext cx="2617928" cy="1112108"/>
          </a:xfrm>
          <a:prstGeom prst="curved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79910F98-B767-95FB-6568-6DE6B03120CE}"/>
              </a:ext>
            </a:extLst>
          </p:cNvPr>
          <p:cNvSpPr/>
          <p:nvPr/>
        </p:nvSpPr>
        <p:spPr>
          <a:xfrm flipH="1" flipV="1">
            <a:off x="3766326" y="2398347"/>
            <a:ext cx="2617928" cy="1112108"/>
          </a:xfrm>
          <a:prstGeom prst="curved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D4A66-620F-27D3-5F2E-A9B4E60A6370}"/>
              </a:ext>
            </a:extLst>
          </p:cNvPr>
          <p:cNvSpPr txBox="1"/>
          <p:nvPr/>
        </p:nvSpPr>
        <p:spPr>
          <a:xfrm>
            <a:off x="4735293" y="58031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EF84A-8973-B632-E7EC-9F3E9289A598}"/>
              </a:ext>
            </a:extLst>
          </p:cNvPr>
          <p:cNvSpPr txBox="1"/>
          <p:nvPr/>
        </p:nvSpPr>
        <p:spPr>
          <a:xfrm>
            <a:off x="4779375" y="299329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Msg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1423D-F21C-46E9-596E-15C9945B306E}"/>
              </a:ext>
            </a:extLst>
          </p:cNvPr>
          <p:cNvSpPr txBox="1"/>
          <p:nvPr/>
        </p:nvSpPr>
        <p:spPr>
          <a:xfrm>
            <a:off x="3134678" y="1210277"/>
            <a:ext cx="63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FC4A2-9CB1-2167-8917-2E1D2DFA67C0}"/>
              </a:ext>
            </a:extLst>
          </p:cNvPr>
          <p:cNvSpPr txBox="1"/>
          <p:nvPr/>
        </p:nvSpPr>
        <p:spPr>
          <a:xfrm>
            <a:off x="2985215" y="238507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67077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Sperber</dc:creator>
  <cp:lastModifiedBy>Michael Sperber</cp:lastModifiedBy>
  <cp:revision>2</cp:revision>
  <dcterms:created xsi:type="dcterms:W3CDTF">2025-06-04T14:15:29Z</dcterms:created>
  <dcterms:modified xsi:type="dcterms:W3CDTF">2025-06-04T14:23:56Z</dcterms:modified>
</cp:coreProperties>
</file>