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443" r:id="rId3"/>
    <p:sldId id="442" r:id="rId4"/>
    <p:sldId id="444" r:id="rId5"/>
    <p:sldId id="44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93E1C98-91EF-F545-8671-9396061E777A}">
          <p14:sldIdLst>
            <p14:sldId id="256"/>
            <p14:sldId id="443"/>
            <p14:sldId id="442"/>
            <p14:sldId id="444"/>
            <p14:sldId id="441"/>
          </p14:sldIdLst>
        </p14:section>
        <p14:section name="Optional" id="{6BA43A9E-16E4-EB4E-8A54-FE0AD911E25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2" autoAdjust="0"/>
    <p:restoredTop sz="86413" autoAdjust="0"/>
  </p:normalViewPr>
  <p:slideViewPr>
    <p:cSldViewPr snapToGrid="0" snapToObjects="1">
      <p:cViewPr varScale="1">
        <p:scale>
          <a:sx n="110" d="100"/>
          <a:sy n="110" d="100"/>
        </p:scale>
        <p:origin x="124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8FC40-45D7-E54E-9FA2-9DB57B04171A}" type="datetimeFigureOut">
              <a:t>9/1/25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F9AF4-99BD-704C-A634-BD68D29544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42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/>
          </a:p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F9AF4-99BD-704C-A634-BD68D2954485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en-DE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32941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7F9AF4-99BD-704C-A634-BD68D295448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95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2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3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8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773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6560"/>
            <a:ext cx="10972800" cy="4829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C64F2-05CA-A543-9E1D-00043D5FFC16}" type="datetimeFigureOut">
              <a:t>9/1/25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4405-B4E2-294B-BCA7-B412BB7075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commons.wikimedia.org/wiki/File:Candle_Diffuser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19CentSofaMusDF.JPG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dividuelle E-Commerce-Softwarelösungen | neuland - Büro für Informatik">
            <a:extLst>
              <a:ext uri="{FF2B5EF4-FFF2-40B4-BE49-F238E27FC236}">
                <a16:creationId xmlns:a16="http://schemas.microsoft.com/office/drawing/2014/main" id="{08193236-2A66-6EDF-1C42-A14CBCD4C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1" y="3664996"/>
            <a:ext cx="5879939" cy="308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799" y="164952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/>
              <a:t>Mit Datenmodellierung mehr Fachlichkeit herauskitzeln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92057-13C7-5D59-66F8-9C5764E0483B}"/>
              </a:ext>
            </a:extLst>
          </p:cNvPr>
          <p:cNvSpPr txBox="1"/>
          <p:nvPr/>
        </p:nvSpPr>
        <p:spPr>
          <a:xfrm>
            <a:off x="3156029" y="3138291"/>
            <a:ext cx="5879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Olaf Sebelin</a:t>
            </a:r>
          </a:p>
          <a:p>
            <a:pPr algn="ctr"/>
            <a:r>
              <a:rPr lang="en-US"/>
              <a:t>Mike Sperber</a:t>
            </a:r>
          </a:p>
          <a:p>
            <a:pPr algn="ctr"/>
            <a:r>
              <a:rPr lang="en-US"/>
              <a:t>Simone Kämpf</a:t>
            </a:r>
          </a:p>
          <a:p>
            <a:pPr algn="ctr"/>
            <a:r>
              <a:rPr lang="en-US"/>
              <a:t>Bianca Lutz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F56B5E-19F7-477D-6E1C-E4B41C822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5998" y="4552156"/>
            <a:ext cx="5631083" cy="198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EAE2-BDED-D703-93A0-C19B402C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Lieferadresse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FEAA8D-9579-241B-149F-170BC8A97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52127"/>
              </p:ext>
            </p:extLst>
          </p:nvPr>
        </p:nvGraphicFramePr>
        <p:xfrm>
          <a:off x="609600" y="1296988"/>
          <a:ext cx="10972801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543">
                  <a:extLst>
                    <a:ext uri="{9D8B030D-6E8A-4147-A177-3AD203B41FA5}">
                      <a16:colId xmlns:a16="http://schemas.microsoft.com/office/drawing/2014/main" val="332266805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329756196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563773982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169222209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89832266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605996661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237144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Packstations-Nummer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Straße/Hausnummer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Kommune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54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Bianca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Packstation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23481234788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7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Straße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Pappelweg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72076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Tübingen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7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41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F683BD2E-3271-70A0-C455-3370322BD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22" y="731836"/>
            <a:ext cx="1795856" cy="202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3ED4E4-FA3F-10CE-2985-F8C5A67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Warenkorb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5F28-162E-C217-7E1E-E3A06220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Ding in den Korb tun</a:t>
            </a:r>
          </a:p>
          <a:p>
            <a:r>
              <a:rPr lang="de-DE"/>
              <a:t>Lieferadresse auswählen</a:t>
            </a:r>
            <a:endParaRPr lang="en-DE"/>
          </a:p>
          <a:p>
            <a:r>
              <a:rPr lang="de-DE"/>
              <a:t>zum Checkout gehen</a:t>
            </a:r>
          </a:p>
          <a:p>
            <a:pPr marL="0" indent="0">
              <a:buNone/>
            </a:pPr>
            <a:endParaRPr lang="en-DE"/>
          </a:p>
          <a:p>
            <a:r>
              <a:rPr lang="de-DE"/>
              <a:t>keine Möbel an </a:t>
            </a:r>
            <a:r>
              <a:rPr lang="en-DE"/>
              <a:t>Packstation</a:t>
            </a:r>
            <a:endParaRPr lang="de-DE"/>
          </a:p>
          <a:p>
            <a:r>
              <a:rPr lang="de-DE"/>
              <a:t>keine Eingaben verlieren</a:t>
            </a:r>
            <a:endParaRPr lang="en-D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FD7073-BE97-282D-C85F-D6BA2F67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260" y="2069827"/>
            <a:ext cx="3853520" cy="405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46B6B91-117C-C5AF-BC3F-95E2D555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6650" y="556161"/>
            <a:ext cx="2070951" cy="123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651E4C-A14B-8B77-54B6-74206406EED6}"/>
              </a:ext>
            </a:extLst>
          </p:cNvPr>
          <p:cNvSpPr txBox="1"/>
          <p:nvPr/>
        </p:nvSpPr>
        <p:spPr>
          <a:xfrm>
            <a:off x="6977111" y="6407686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/>
              <a:t>Source: </a:t>
            </a:r>
            <a:r>
              <a:rPr lang="en-GB">
                <a:hlinkClick r:id="rId6"/>
              </a:rPr>
              <a:t>Wikimedia (sofa)</a:t>
            </a:r>
            <a:r>
              <a:rPr lang="en-GB"/>
              <a:t>, </a:t>
            </a:r>
            <a:r>
              <a:rPr lang="en-GB">
                <a:hlinkClick r:id="rId7"/>
              </a:rPr>
              <a:t>Wikimedia (candle diffuser)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859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EB57-5037-C301-213E-F0CCABDC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Worüber müssen wir reden?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9117-C0BA-F27F-C0B7-5AB975DD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Domain Storytelling / EventStorming / Customer Journey</a:t>
            </a:r>
          </a:p>
          <a:p>
            <a:r>
              <a:rPr lang="en-US"/>
              <a:t>Vertikalisierung “Das V-Wort”</a:t>
            </a:r>
          </a:p>
          <a:p>
            <a:r>
              <a:rPr lang="en-US"/>
              <a:t>Mikroservices</a:t>
            </a:r>
          </a:p>
          <a:p>
            <a:r>
              <a:rPr lang="en-US"/>
              <a:t>Kafka</a:t>
            </a:r>
          </a:p>
          <a:p>
            <a:r>
              <a:rPr lang="en-US"/>
              <a:t>BPMN</a:t>
            </a:r>
          </a:p>
          <a:p>
            <a:r>
              <a:rPr lang="en-US"/>
              <a:t>UML-Diagramme / E/R-Diagramme</a:t>
            </a:r>
          </a:p>
          <a:p>
            <a:r>
              <a:rPr lang="en-US"/>
              <a:t>DDL</a:t>
            </a:r>
          </a:p>
          <a:p>
            <a:r>
              <a:rPr 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357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0655-BEEF-41CD-CDDF-8F5AF02B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Zustände</a:t>
            </a:r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DDFFA-EE60-AFBD-1BB9-4A8B9CE1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437" y="1816520"/>
            <a:ext cx="3327400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9A485-C524-7668-7B68-6EF6CBBE1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167" y="1816520"/>
            <a:ext cx="3327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52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98</Words>
  <Application>Microsoft Macintosh PowerPoint</Application>
  <PresentationFormat>Widescreen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Mit Datenmodellierung mehr Fachlichkeit herauskitzeln</vt:lpstr>
      <vt:lpstr>Lieferadresse</vt:lpstr>
      <vt:lpstr>Warenkorb</vt:lpstr>
      <vt:lpstr>Worüber müssen wir reden?</vt:lpstr>
      <vt:lpstr>Zustände</vt:lpstr>
    </vt:vector>
  </TitlesOfParts>
  <Company>Starview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rein funktionale Halbleiterfabrik</dc:title>
  <dc:creator>Michael Sperber</dc:creator>
  <cp:lastModifiedBy>Michael Sperber</cp:lastModifiedBy>
  <cp:revision>311</cp:revision>
  <cp:lastPrinted>2015-12-14T13:14:37Z</cp:lastPrinted>
  <dcterms:created xsi:type="dcterms:W3CDTF">2012-02-26T13:51:49Z</dcterms:created>
  <dcterms:modified xsi:type="dcterms:W3CDTF">2025-09-01T14:10:00Z</dcterms:modified>
</cp:coreProperties>
</file>