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42" r:id="rId3"/>
    <p:sldId id="443" r:id="rId4"/>
    <p:sldId id="444" r:id="rId5"/>
    <p:sldId id="4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2"/>
            <p14:sldId id="443"/>
            <p14:sldId id="444"/>
            <p14:sldId id="44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1" autoAdjust="0"/>
    <p:restoredTop sz="86387" autoAdjust="0"/>
  </p:normalViewPr>
  <p:slideViewPr>
    <p:cSldViewPr snapToGrid="0" snapToObjects="1">
      <p:cViewPr varScale="1">
        <p:scale>
          <a:sx n="165" d="100"/>
          <a:sy n="165" d="100"/>
        </p:scale>
        <p:origin x="208" y="3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/>
              <a:t>Mit Datenmodellierung mehr Fachlichkeit herauskitzeln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Warenkorb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Ding in den Korb tun</a:t>
            </a:r>
          </a:p>
          <a:p>
            <a:r>
              <a:rPr lang="de-DE"/>
              <a:t>Lieferadresse auswählen</a:t>
            </a:r>
            <a:endParaRPr lang="en-DE"/>
          </a:p>
          <a:p>
            <a:r>
              <a:rPr lang="de-DE"/>
              <a:t>zum Checkout gehen</a:t>
            </a:r>
            <a:endParaRPr lang="en-DE"/>
          </a:p>
          <a:p>
            <a:r>
              <a:rPr lang="de-DE"/>
              <a:t>keine Möbel an </a:t>
            </a:r>
            <a:r>
              <a:rPr lang="en-DE"/>
              <a:t>Packstation</a:t>
            </a:r>
            <a:endParaRPr lang="de-DE"/>
          </a:p>
          <a:p>
            <a:r>
              <a:rPr lang="de-DE"/>
              <a:t>keine Eingaben verlieren</a:t>
            </a:r>
            <a:endParaRPr lang="en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EAE2-BDED-D703-93A0-C19B402C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Lieferadresse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EAA8D-9579-241B-149F-170BC8A97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52127"/>
              </p:ext>
            </p:extLst>
          </p:nvPr>
        </p:nvGraphicFramePr>
        <p:xfrm>
          <a:off x="609600" y="1296988"/>
          <a:ext cx="109728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3226680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297561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637739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16922220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983226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059966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37144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Packstations-Nummer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Straße/Hausnummer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Kommune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5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23481234788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Pappelweg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Tübingen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7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EB57-5037-C301-213E-F0CCABDC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Worüber müssen wir reden?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117-C0BA-F27F-C0B7-5AB975DD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Domain Storytelling / EventStorming / Customer Journey</a:t>
            </a:r>
          </a:p>
          <a:p>
            <a:r>
              <a:rPr lang="en-US"/>
              <a:t>Vertikalisierung “Das V-Wort”</a:t>
            </a:r>
          </a:p>
          <a:p>
            <a:r>
              <a:rPr lang="en-US"/>
              <a:t>Mikroservices</a:t>
            </a:r>
          </a:p>
          <a:p>
            <a:r>
              <a:rPr lang="en-US"/>
              <a:t>Kafka</a:t>
            </a:r>
          </a:p>
          <a:p>
            <a:r>
              <a:rPr lang="en-US"/>
              <a:t>BPMN</a:t>
            </a:r>
          </a:p>
          <a:p>
            <a:r>
              <a:rPr lang="en-US"/>
              <a:t>UML-Diagramme / E/R-Diagramme</a:t>
            </a:r>
          </a:p>
          <a:p>
            <a:r>
              <a:rPr lang="en-US"/>
              <a:t>DDL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35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4" y="3078161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94" y="3078161"/>
            <a:ext cx="332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89</Words>
  <Application>Microsoft Macintosh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Mit Datenmodellierung mehr Fachlichkeit herauskitzeln</vt:lpstr>
      <vt:lpstr>Warenkorb</vt:lpstr>
      <vt:lpstr>Lieferadresse</vt:lpstr>
      <vt:lpstr>Worüber müssen wir reden?</vt:lpstr>
      <vt:lpstr>PowerPoint Presentation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308</cp:revision>
  <cp:lastPrinted>2015-12-14T13:14:37Z</cp:lastPrinted>
  <dcterms:created xsi:type="dcterms:W3CDTF">2012-02-26T13:51:49Z</dcterms:created>
  <dcterms:modified xsi:type="dcterms:W3CDTF">2025-08-25T14:56:50Z</dcterms:modified>
</cp:coreProperties>
</file>