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Default Extension="fntdata" ContentType="application/x-fontdata"/>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1.xml.rels" ContentType="application/vnd.openxmlformats-package.relationships+xml"/>
  <Override PartName="/ppt/slideMasters/slideMaster1.xml" ContentType="application/vnd.openxmlformats-officedocument.presentationml.slideMaster+xml"/>
  <Override PartName="/ppt/theme/theme1.xml" ContentType="application/vnd.openxmlformats-officedocument.theme+xml"/>
  <Override PartName="/ppt/theme/theme12.xml" ContentType="application/vnd.openxmlformats-officedocument.theme+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11.xml.rels" ContentType="application/vnd.openxmlformats-package.relationships+xml"/>
  <Override PartName="/ppt/slideLayouts/_rels/slideLayout3.xml.rels" ContentType="application/vnd.openxmlformats-package.relationships+xml"/>
  <Override PartName="/ppt/slideLayouts/_rels/slideLayout10.xml.rels" ContentType="application/vnd.openxmlformats-package.relationships+xml"/>
  <Override PartName="/ppt/slideLayouts/_rels/slideLayout2.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9.xml.rels" ContentType="application/vnd.openxmlformats-package.relationships+xml"/>
  <Override PartName="/ppt/slideLayouts/_rels/slideLayout4.xml.rels" ContentType="application/vnd.openxmlformats-package.relationships+xml"/>
  <Override PartName="/ppt/slideLayouts/_rels/slideLayout1.xml.rels" ContentType="application/vnd.openxmlformats-package.relationshi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10.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11.xml" ContentType="application/vnd.openxmlformats-officedocument.presentationml.slideLayout+xml"/>
  <Override PartName="/ppt/slideLayouts/slideLayout8.xml" ContentType="application/vnd.openxmlformats-officedocument.presentationml.slideLayout+xml"/>
  <Override PartName="/ppt/slideLayouts/slideLayout5.xml" ContentType="application/vnd.openxmlformats-officedocument.presentationml.slideLayout+xml"/>
  <Override PartName="/ppt/slideLayouts/slideLayout9.xml" ContentType="application/vnd.openxmlformats-officedocument.presentationml.slideLayout+xml"/>
  <Override PartName="/ppt/_rels/presentation.xml.rels" ContentType="application/vnd.openxmlformats-package.relationships+xml"/>
  <Override PartName="/ppt/notesMasters/_rels/notesMaster1.xml.rels" ContentType="application/vnd.openxmlformats-package.relationships+xml"/>
  <Override PartName="/ppt/notesMasters/notesMaster1.xml" ContentType="application/vnd.openxmlformats-officedocument.presentationml.notesMaster+xml"/>
  <Override PartName="/ppt/presProps.xml" ContentType="application/vnd.openxmlformats-officedocument.presentationml.presProps+xml"/>
  <Override PartName="/ppt/media/image10.png" ContentType="image/png"/>
  <Override PartName="/ppt/media/image2.png" ContentType="image/png"/>
  <Override PartName="/ppt/media/image5.png" ContentType="image/png"/>
  <Override PartName="/ppt/media/image3.svg" ContentType="image/svg"/>
  <Override PartName="/ppt/media/image6.svg" ContentType="image/svg"/>
  <Override PartName="/ppt/media/image4.png" ContentType="image/png"/>
  <Override PartName="/ppt/media/image11.jpeg" ContentType="image/jpeg"/>
  <Override PartName="/ppt/media/image13.png" ContentType="image/png"/>
  <Override PartName="/ppt/media/image8.png" ContentType="image/png"/>
  <Override PartName="/ppt/media/image12.png" ContentType="image/png"/>
  <Override PartName="/ppt/media/image1.jpeg" ContentType="image/jpeg"/>
  <Override PartName="/ppt/media/image7.png" ContentType="image/png"/>
  <Override PartName="/ppt/media/image9.jpeg" ContentType="image/jpeg"/>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slide4.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7.xml" ContentType="application/vnd.openxmlformats-officedocument.presentationml.slide+xml"/>
  <Override PartName="/ppt/notesSlides/_rels/notesSlide7.xml.rels" ContentType="application/vnd.openxmlformats-package.relationships+xml"/>
  <Override PartName="/ppt/notesSlides/_rels/notesSlide6.xml.rels" ContentType="application/vnd.openxmlformats-package.relationships+xml"/>
  <Override PartName="/ppt/notesSlides/_rels/notesSlide4.xml.rels" ContentType="application/vnd.openxmlformats-package.relationships+xml"/>
  <Override PartName="/ppt/notesSlides/_rels/notesSlide3.xml.rels" ContentType="application/vnd.openxmlformats-package.relationships+xml"/>
  <Override PartName="/ppt/notesSlides/_rels/notesSlide2.xml.rels" ContentType="application/vnd.openxmlformats-package.relationships+xml"/>
  <Override PartName="/ppt/notesSlides/_rels/notesSlide1.xml.rels" ContentType="application/vnd.openxmlformats-package.relationship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notesMasterIdLst>
    <p:notesMasterId r:id="rId3"/>
  </p:notesMasterIdLst>
  <p:sldIdLst>
    <p:sldId id="256" r:id="rId4"/>
    <p:sldId id="257" r:id="rId5"/>
    <p:sldId id="258" r:id="rId6"/>
    <p:sldId id="259" r:id="rId7"/>
    <p:sldId id="260" r:id="rId8"/>
    <p:sldId id="261" r:id="rId9"/>
    <p:sldId id="262" r:id="rId10"/>
  </p:sldIdLst>
  <p:sldSz cx="12192000" cy="6858000"/>
  <p:notesSz cx="6858000" cy="9144000"/>
</p:presentation>
</file>

<file path=ppt/presProps.xml><?xml version="1.0" encoding="utf-8"?>
<p:presentationPr xmlns:a="http://schemas.openxmlformats.org/drawingml/2006/main" xmlns:p="http://schemas.openxmlformats.org/presentationml/2006/main" xmlns:r="http://schemas.openxmlformats.org/officeDocument/2006/relationships">
  <p:showPr useTimings="0"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notesMaster" Target="notesMasters/notesMaster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12.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0" name="PlaceHolder 1"/>
          <p:cNvSpPr>
            <a:spLocks noGrp="1"/>
          </p:cNvSpPr>
          <p:nvPr>
            <p:ph type="sldImg"/>
          </p:nvPr>
        </p:nvSpPr>
        <p:spPr>
          <a:xfrm>
            <a:off x="216000" y="812520"/>
            <a:ext cx="7127280" cy="4008960"/>
          </a:xfrm>
          <a:prstGeom prst="rect">
            <a:avLst/>
          </a:prstGeom>
          <a:noFill/>
          <a:ln w="0">
            <a:noFill/>
          </a:ln>
        </p:spPr>
        <p:txBody>
          <a:bodyPr lIns="0" rIns="0" tIns="0" bIns="0" anchor="ctr">
            <a:noAutofit/>
          </a:bodyPr>
          <a:p>
            <a:r>
              <a:rPr b="0" lang="en-US" sz="1800" strike="noStrike" u="none">
                <a:solidFill>
                  <a:schemeClr val="dk1"/>
                </a:solidFill>
                <a:effectLst/>
                <a:uFillTx/>
                <a:latin typeface="Calibri"/>
              </a:rPr>
              <a:t>Folie mittels Klicken verschieben</a:t>
            </a:r>
            <a:endParaRPr b="0" lang="en-US" sz="1800" strike="noStrike" u="none">
              <a:solidFill>
                <a:schemeClr val="dk1"/>
              </a:solidFill>
              <a:effectLst/>
              <a:uFillTx/>
              <a:latin typeface="Calibri"/>
            </a:endParaRPr>
          </a:p>
        </p:txBody>
      </p:sp>
      <p:sp>
        <p:nvSpPr>
          <p:cNvPr id="61" name="PlaceHolder 2"/>
          <p:cNvSpPr>
            <a:spLocks noGrp="1"/>
          </p:cNvSpPr>
          <p:nvPr>
            <p:ph type="body"/>
          </p:nvPr>
        </p:nvSpPr>
        <p:spPr>
          <a:xfrm>
            <a:off x="756000" y="5078520"/>
            <a:ext cx="6047640" cy="4811040"/>
          </a:xfrm>
          <a:prstGeom prst="rect">
            <a:avLst/>
          </a:prstGeom>
          <a:noFill/>
          <a:ln w="0">
            <a:noFill/>
          </a:ln>
        </p:spPr>
        <p:txBody>
          <a:bodyPr lIns="0" rIns="0" tIns="0" bIns="0" anchor="t">
            <a:noAutofit/>
          </a:bodyPr>
          <a:p>
            <a:pPr indent="0">
              <a:buNone/>
            </a:pPr>
            <a:r>
              <a:rPr b="0" lang="de-DE" sz="2000" strike="noStrike" u="none">
                <a:solidFill>
                  <a:srgbClr val="000000"/>
                </a:solidFill>
                <a:effectLst/>
                <a:uFillTx/>
                <a:latin typeface="Arial"/>
              </a:rPr>
              <a:t>Format der Notizen mittels Klicken bearbeiten</a:t>
            </a:r>
            <a:endParaRPr b="0" lang="de-DE" sz="2000" strike="noStrike" u="none">
              <a:solidFill>
                <a:srgbClr val="000000"/>
              </a:solidFill>
              <a:effectLst/>
              <a:uFillTx/>
              <a:latin typeface="Arial"/>
            </a:endParaRPr>
          </a:p>
        </p:txBody>
      </p:sp>
      <p:sp>
        <p:nvSpPr>
          <p:cNvPr id="62" name="PlaceHolder 3"/>
          <p:cNvSpPr>
            <a:spLocks noGrp="1"/>
          </p:cNvSpPr>
          <p:nvPr>
            <p:ph type="hdr"/>
          </p:nvPr>
        </p:nvSpPr>
        <p:spPr>
          <a:xfrm>
            <a:off x="0" y="0"/>
            <a:ext cx="3280680" cy="534240"/>
          </a:xfrm>
          <a:prstGeom prst="rect">
            <a:avLst/>
          </a:prstGeom>
          <a:noFill/>
          <a:ln w="0">
            <a:noFill/>
          </a:ln>
        </p:spPr>
        <p:txBody>
          <a:bodyPr lIns="0" rIns="0" tIns="0" bIns="0" anchor="t">
            <a:noAutofit/>
          </a:bodyPr>
          <a:p>
            <a:pPr indent="0">
              <a:buNone/>
            </a:pPr>
            <a:r>
              <a:rPr b="0" lang="de-DE" sz="1400" strike="noStrike" u="none">
                <a:solidFill>
                  <a:srgbClr val="000000"/>
                </a:solidFill>
                <a:effectLst/>
                <a:uFillTx/>
                <a:latin typeface="Times New Roman"/>
              </a:rPr>
              <a:t>&lt;Kopfzeile&gt;</a:t>
            </a:r>
            <a:endParaRPr b="0" lang="de-DE" sz="1400" strike="noStrike" u="none">
              <a:solidFill>
                <a:srgbClr val="000000"/>
              </a:solidFill>
              <a:effectLst/>
              <a:uFillTx/>
              <a:latin typeface="Times New Roman"/>
            </a:endParaRPr>
          </a:p>
        </p:txBody>
      </p:sp>
      <p:sp>
        <p:nvSpPr>
          <p:cNvPr id="63" name="PlaceHolder 4"/>
          <p:cNvSpPr>
            <a:spLocks noGrp="1"/>
          </p:cNvSpPr>
          <p:nvPr>
            <p:ph type="dt" idx="34"/>
          </p:nvPr>
        </p:nvSpPr>
        <p:spPr>
          <a:xfrm>
            <a:off x="4278960" y="0"/>
            <a:ext cx="3280680" cy="534240"/>
          </a:xfrm>
          <a:prstGeom prst="rect">
            <a:avLst/>
          </a:prstGeom>
          <a:noFill/>
          <a:ln w="0">
            <a:noFill/>
          </a:ln>
        </p:spPr>
        <p:txBody>
          <a:bodyPr lIns="0" rIns="0" tIns="0" bIns="0" anchor="t">
            <a:noAutofit/>
          </a:bodyPr>
          <a:lstStyle>
            <a:lvl1pPr indent="0" algn="r">
              <a:buNone/>
              <a:defRPr b="0" lang="de-DE" sz="1400" strike="noStrike" u="none">
                <a:solidFill>
                  <a:srgbClr val="000000"/>
                </a:solidFill>
                <a:effectLst/>
                <a:uFillTx/>
                <a:latin typeface="Times New Roman"/>
              </a:defRPr>
            </a:lvl1pPr>
          </a:lstStyle>
          <a:p>
            <a:pPr indent="0" algn="r">
              <a:buNone/>
            </a:pPr>
            <a:r>
              <a:rPr b="0" lang="de-DE" sz="1400" strike="noStrike" u="none">
                <a:solidFill>
                  <a:srgbClr val="000000"/>
                </a:solidFill>
                <a:effectLst/>
                <a:uFillTx/>
                <a:latin typeface="Times New Roman"/>
              </a:rPr>
              <a:t>&lt;Datum/Uhrzeit&gt;</a:t>
            </a:r>
            <a:endParaRPr b="0" lang="de-DE" sz="1400" strike="noStrike" u="none">
              <a:solidFill>
                <a:srgbClr val="000000"/>
              </a:solidFill>
              <a:effectLst/>
              <a:uFillTx/>
              <a:latin typeface="Times New Roman"/>
            </a:endParaRPr>
          </a:p>
        </p:txBody>
      </p:sp>
      <p:sp>
        <p:nvSpPr>
          <p:cNvPr id="64" name="PlaceHolder 5"/>
          <p:cNvSpPr>
            <a:spLocks noGrp="1"/>
          </p:cNvSpPr>
          <p:nvPr>
            <p:ph type="ftr" idx="35"/>
          </p:nvPr>
        </p:nvSpPr>
        <p:spPr>
          <a:xfrm>
            <a:off x="0" y="10157400"/>
            <a:ext cx="3280680" cy="534240"/>
          </a:xfrm>
          <a:prstGeom prst="rect">
            <a:avLst/>
          </a:prstGeom>
          <a:noFill/>
          <a:ln w="0">
            <a:noFill/>
          </a:ln>
        </p:spPr>
        <p:txBody>
          <a:bodyPr lIns="0" rIns="0" tIns="0" bIns="0" anchor="b">
            <a:noAutofit/>
          </a:bodyPr>
          <a:lstStyle>
            <a:lvl1pPr indent="0">
              <a:buNone/>
              <a:defRPr b="0" lang="de-DE" sz="1400" strike="noStrike" u="none">
                <a:solidFill>
                  <a:srgbClr val="000000"/>
                </a:solidFill>
                <a:effectLst/>
                <a:uFillTx/>
                <a:latin typeface="Times New Roman"/>
              </a:defRPr>
            </a:lvl1pPr>
          </a:lstStyle>
          <a:p>
            <a:pPr indent="0">
              <a:buNone/>
            </a:pPr>
            <a:r>
              <a:rPr b="0" lang="de-DE" sz="1400" strike="noStrike" u="none">
                <a:solidFill>
                  <a:srgbClr val="000000"/>
                </a:solidFill>
                <a:effectLst/>
                <a:uFillTx/>
                <a:latin typeface="Times New Roman"/>
              </a:rPr>
              <a:t>&lt;Fußzeile&gt;</a:t>
            </a:r>
            <a:endParaRPr b="0" lang="de-DE" sz="1400" strike="noStrike" u="none">
              <a:solidFill>
                <a:srgbClr val="000000"/>
              </a:solidFill>
              <a:effectLst/>
              <a:uFillTx/>
              <a:latin typeface="Times New Roman"/>
            </a:endParaRPr>
          </a:p>
        </p:txBody>
      </p:sp>
      <p:sp>
        <p:nvSpPr>
          <p:cNvPr id="65" name="PlaceHolder 6"/>
          <p:cNvSpPr>
            <a:spLocks noGrp="1"/>
          </p:cNvSpPr>
          <p:nvPr>
            <p:ph type="sldNum" idx="36"/>
          </p:nvPr>
        </p:nvSpPr>
        <p:spPr>
          <a:xfrm>
            <a:off x="4278960" y="10157400"/>
            <a:ext cx="3280680" cy="534240"/>
          </a:xfrm>
          <a:prstGeom prst="rect">
            <a:avLst/>
          </a:prstGeom>
          <a:noFill/>
          <a:ln w="0">
            <a:noFill/>
          </a:ln>
        </p:spPr>
        <p:txBody>
          <a:bodyPr lIns="0" rIns="0" tIns="0" bIns="0" anchor="b">
            <a:noAutofit/>
          </a:bodyPr>
          <a:lstStyle>
            <a:lvl1pPr indent="0" algn="r">
              <a:buNone/>
              <a:defRPr b="0" lang="de-DE" sz="1400" strike="noStrike" u="none">
                <a:solidFill>
                  <a:srgbClr val="000000"/>
                </a:solidFill>
                <a:effectLst/>
                <a:uFillTx/>
                <a:latin typeface="Times New Roman"/>
              </a:defRPr>
            </a:lvl1pPr>
          </a:lstStyle>
          <a:p>
            <a:pPr indent="0" algn="r">
              <a:buNone/>
            </a:pPr>
            <a:fld id="{0EC67E62-0FC4-4394-8ADD-F528E3A19B3E}" type="slidenum">
              <a:rPr b="0" lang="de-DE" sz="1400" strike="noStrike" u="none">
                <a:solidFill>
                  <a:srgbClr val="000000"/>
                </a:solidFill>
                <a:effectLst/>
                <a:uFillTx/>
                <a:latin typeface="Times New Roman"/>
              </a:rPr>
              <a:t>&lt;Foliennummer&gt;</a:t>
            </a:fld>
            <a:endParaRPr b="0" lang="de-DE" sz="1400" strike="noStrike" u="none">
              <a:solidFill>
                <a:srgbClr val="000000"/>
              </a:solidFill>
              <a:effectLst/>
              <a:uFillTx/>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 name="PlaceHolder 1"/>
          <p:cNvSpPr>
            <a:spLocks noGrp="1"/>
          </p:cNvSpPr>
          <p:nvPr>
            <p:ph type="sldImg"/>
          </p:nvPr>
        </p:nvSpPr>
        <p:spPr>
          <a:xfrm>
            <a:off x="380880" y="685800"/>
            <a:ext cx="6095520" cy="3428640"/>
          </a:xfrm>
          <a:prstGeom prst="rect">
            <a:avLst/>
          </a:prstGeom>
          <a:ln w="0">
            <a:noFill/>
          </a:ln>
        </p:spPr>
      </p:sp>
      <p:sp>
        <p:nvSpPr>
          <p:cNvPr id="90" name="PlaceHolder 2"/>
          <p:cNvSpPr>
            <a:spLocks noGrp="1"/>
          </p:cNvSpPr>
          <p:nvPr>
            <p:ph type="body"/>
          </p:nvPr>
        </p:nvSpPr>
        <p:spPr>
          <a:xfrm>
            <a:off x="685800" y="4343400"/>
            <a:ext cx="5486040" cy="4114440"/>
          </a:xfrm>
          <a:prstGeom prst="rect">
            <a:avLst/>
          </a:prstGeom>
          <a:noFill/>
          <a:ln w="0">
            <a:noFill/>
          </a:ln>
        </p:spPr>
        <p:txBody>
          <a:bodyPr lIns="91440" rIns="91440" tIns="45720" bIns="45720" anchor="t">
            <a:noAutofit/>
          </a:bodyPr>
          <a:p>
            <a:pPr indent="0">
              <a:buNone/>
            </a:pPr>
            <a:endParaRPr b="0" lang="de-DE" sz="1800" strike="noStrike" u="none">
              <a:solidFill>
                <a:srgbClr val="000000"/>
              </a:solidFill>
              <a:effectLst/>
              <a:uFillTx/>
              <a:latin typeface="Arial"/>
            </a:endParaRPr>
          </a:p>
        </p:txBody>
      </p:sp>
      <p:sp>
        <p:nvSpPr>
          <p:cNvPr id="91" name="PlaceHolder 3"/>
          <p:cNvSpPr>
            <a:spLocks noGrp="1"/>
          </p:cNvSpPr>
          <p:nvPr>
            <p:ph type="sldNum" idx="37"/>
          </p:nvPr>
        </p:nvSpPr>
        <p:spPr>
          <a:xfrm>
            <a:off x="3884760" y="8685360"/>
            <a:ext cx="2971440" cy="456840"/>
          </a:xfrm>
          <a:prstGeom prst="rect">
            <a:avLst/>
          </a:prstGeom>
          <a:noFill/>
          <a:ln w="0">
            <a:noFill/>
          </a:ln>
        </p:spPr>
        <p:txBody>
          <a:bodyPr lIns="91440" rIns="91440" tIns="45720" bIns="45720" anchor="b">
            <a:noAutofit/>
          </a:bodyPr>
          <a:lstStyle>
            <a:lvl1pPr indent="0" algn="r" defTabSz="457200">
              <a:lnSpc>
                <a:spcPct val="100000"/>
              </a:lnSpc>
              <a:buNone/>
              <a:defRPr b="0" lang="en-US" sz="1200" strike="noStrike" u="none">
                <a:solidFill>
                  <a:schemeClr val="dk1"/>
                </a:solidFill>
                <a:effectLst/>
                <a:uFillTx/>
                <a:latin typeface="+mn-lt"/>
                <a:ea typeface="+mn-ea"/>
              </a:defRPr>
            </a:lvl1pPr>
          </a:lstStyle>
          <a:p>
            <a:pPr indent="0" algn="r" defTabSz="457200">
              <a:lnSpc>
                <a:spcPct val="100000"/>
              </a:lnSpc>
              <a:buNone/>
            </a:pPr>
            <a:fld id="{DC960CA8-AE53-4B99-96B0-D18AD3AB0BB6}" type="slidenum">
              <a:rPr b="0" lang="en-US" sz="1200" strike="noStrike" u="none">
                <a:solidFill>
                  <a:schemeClr val="dk1"/>
                </a:solidFill>
                <a:effectLst/>
                <a:uFillTx/>
                <a:latin typeface="+mn-lt"/>
                <a:ea typeface="+mn-ea"/>
              </a:rPr>
              <a:t>&lt;Foliennummer&gt;</a:t>
            </a:fld>
            <a:endParaRPr b="0" lang="de-DE" sz="1200" strike="noStrike" u="none">
              <a:solidFill>
                <a:srgbClr val="000000"/>
              </a:solidFill>
              <a:effectLst/>
              <a:uFillTx/>
              <a:latin typeface="Times New Roman"/>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 name="PlaceHolder 1"/>
          <p:cNvSpPr>
            <a:spLocks noGrp="1"/>
          </p:cNvSpPr>
          <p:nvPr>
            <p:ph type="sldImg"/>
          </p:nvPr>
        </p:nvSpPr>
        <p:spPr>
          <a:xfrm>
            <a:off x="380880" y="694800"/>
            <a:ext cx="6095520" cy="3428640"/>
          </a:xfrm>
          <a:prstGeom prst="rect">
            <a:avLst/>
          </a:prstGeom>
          <a:ln w="0">
            <a:noFill/>
          </a:ln>
        </p:spPr>
      </p:sp>
      <p:sp>
        <p:nvSpPr>
          <p:cNvPr id="93" name="PlaceHolder 2"/>
          <p:cNvSpPr>
            <a:spLocks noGrp="1"/>
          </p:cNvSpPr>
          <p:nvPr>
            <p:ph type="body"/>
          </p:nvPr>
        </p:nvSpPr>
        <p:spPr>
          <a:xfrm>
            <a:off x="432360" y="4368960"/>
            <a:ext cx="6047640" cy="4811040"/>
          </a:xfrm>
          <a:prstGeom prst="rect">
            <a:avLst/>
          </a:prstGeom>
          <a:noFill/>
          <a:ln w="0">
            <a:noFill/>
          </a:ln>
        </p:spPr>
        <p:txBody>
          <a:bodyPr lIns="0" rIns="0" tIns="0" bIns="0" anchor="t">
            <a:noAutofit/>
          </a:bodyPr>
          <a:p>
            <a:pPr indent="0">
              <a:buNone/>
            </a:pPr>
            <a:r>
              <a:rPr b="0" lang="de-DE" sz="2000" strike="noStrike" u="none">
                <a:solidFill>
                  <a:srgbClr val="000000"/>
                </a:solidFill>
                <a:effectLst/>
                <a:uFillTx/>
                <a:latin typeface="Arial"/>
              </a:rPr>
              <a:t>Wie kommen wir eigentlich zum Ergebnis, sprich zu guter Software?</a:t>
            </a:r>
            <a:endParaRPr b="0" lang="de-DE" sz="2000" strike="noStrike" u="none">
              <a:solidFill>
                <a:srgbClr val="000000"/>
              </a:solidFill>
              <a:effectLst/>
              <a:uFillTx/>
              <a:latin typeface="Arial"/>
            </a:endParaRPr>
          </a:p>
          <a:p>
            <a:pPr indent="0">
              <a:buNone/>
            </a:pPr>
            <a:endParaRPr b="0" lang="de-DE" sz="2000" strike="noStrike" u="none">
              <a:solidFill>
                <a:srgbClr val="000000"/>
              </a:solidFill>
              <a:effectLst/>
              <a:uFillTx/>
              <a:latin typeface="Arial"/>
            </a:endParaRPr>
          </a:p>
          <a:p>
            <a:pPr indent="0">
              <a:buNone/>
            </a:pPr>
            <a:r>
              <a:rPr b="0" lang="de-DE" sz="2000" strike="noStrike" u="none">
                <a:solidFill>
                  <a:srgbClr val="000000"/>
                </a:solidFill>
                <a:effectLst/>
                <a:uFillTx/>
                <a:latin typeface="Arial"/>
              </a:rPr>
              <a:t>WIR, das bedeutet Fachleute und Entwickelnde gemeinsam.</a:t>
            </a:r>
            <a:endParaRPr b="0" lang="de-DE" sz="2000" strike="noStrike" u="none">
              <a:solidFill>
                <a:srgbClr val="000000"/>
              </a:solidFill>
              <a:effectLst/>
              <a:uFillTx/>
              <a:latin typeface="Arial"/>
            </a:endParaRPr>
          </a:p>
          <a:p>
            <a:pPr indent="0">
              <a:buNone/>
            </a:pPr>
            <a:endParaRPr b="0" lang="de-DE" sz="2000" strike="noStrike" u="none">
              <a:solidFill>
                <a:srgbClr val="000000"/>
              </a:solidFill>
              <a:effectLst/>
              <a:uFillTx/>
              <a:latin typeface="Arial"/>
            </a:endParaRPr>
          </a:p>
          <a:p>
            <a:pPr indent="0">
              <a:buNone/>
            </a:pPr>
            <a:r>
              <a:rPr b="0" lang="de-DE" sz="2000" strike="noStrike" u="none">
                <a:solidFill>
                  <a:srgbClr val="000000"/>
                </a:solidFill>
                <a:effectLst/>
                <a:uFillTx/>
                <a:latin typeface="Arial"/>
              </a:rPr>
              <a:t>Der grobe Rahmen ist ja meistens schon klar, die Architektur und der Service-</a:t>
            </a:r>
            <a:endParaRPr b="0" lang="de-DE" sz="2000" strike="noStrike" u="none">
              <a:solidFill>
                <a:srgbClr val="000000"/>
              </a:solidFill>
              <a:effectLst/>
              <a:uFillTx/>
              <a:latin typeface="Arial"/>
            </a:endParaRPr>
          </a:p>
          <a:p>
            <a:pPr indent="0">
              <a:buNone/>
            </a:pPr>
            <a:r>
              <a:rPr b="0" lang="de-DE" sz="2000" strike="noStrike" u="none">
                <a:solidFill>
                  <a:srgbClr val="000000"/>
                </a:solidFill>
                <a:effectLst/>
                <a:uFillTx/>
                <a:latin typeface="Arial"/>
              </a:rPr>
              <a:t>bzw. Team-Schnitt schon relativ klar und basiert auf erprobten Ansätzen wie Vertikalisierung usw.</a:t>
            </a:r>
            <a:endParaRPr b="0" lang="de-DE" sz="2000" strike="noStrike" u="none">
              <a:solidFill>
                <a:srgbClr val="000000"/>
              </a:solidFill>
              <a:effectLst/>
              <a:uFillTx/>
              <a:latin typeface="Arial"/>
            </a:endParaRPr>
          </a:p>
          <a:p>
            <a:pPr indent="0">
              <a:buNone/>
            </a:pPr>
            <a:endParaRPr b="0" lang="de-DE" sz="2000" strike="noStrike" u="none">
              <a:solidFill>
                <a:srgbClr val="000000"/>
              </a:solidFill>
              <a:effectLst/>
              <a:uFillTx/>
              <a:latin typeface="Arial"/>
            </a:endParaRPr>
          </a:p>
          <a:p>
            <a:pPr indent="0">
              <a:buNone/>
            </a:pPr>
            <a:r>
              <a:rPr b="0" lang="de-DE" sz="2000" strike="noStrike" u="none">
                <a:solidFill>
                  <a:srgbClr val="000000"/>
                </a:solidFill>
                <a:effectLst/>
                <a:uFillTx/>
                <a:latin typeface="Arial"/>
              </a:rPr>
              <a:t>Mit Ganz viel Glück macht man zu Beginn eines Projekts mal ein Event-torming oder Domain Story</a:t>
            </a:r>
            <a:endParaRPr b="0" lang="de-DE" sz="2000" strike="noStrike" u="none">
              <a:solidFill>
                <a:srgbClr val="000000"/>
              </a:solidFill>
              <a:effectLst/>
              <a:uFillTx/>
              <a:latin typeface="Arial"/>
            </a:endParaRPr>
          </a:p>
          <a:p>
            <a:pPr indent="0">
              <a:buNone/>
            </a:pPr>
            <a:r>
              <a:rPr b="0" lang="de-DE" sz="2000" strike="noStrike" u="none">
                <a:solidFill>
                  <a:srgbClr val="000000"/>
                </a:solidFill>
                <a:effectLst/>
                <a:uFillTx/>
                <a:latin typeface="Arial"/>
              </a:rPr>
              <a:t>Telling. </a:t>
            </a:r>
            <a:endParaRPr b="0" lang="de-DE" sz="2000" strike="noStrike" u="none">
              <a:solidFill>
                <a:srgbClr val="000000"/>
              </a:solidFill>
              <a:effectLst/>
              <a:uFillTx/>
              <a:latin typeface="Arial"/>
            </a:endParaRPr>
          </a:p>
          <a:p>
            <a:pPr indent="0">
              <a:buNone/>
            </a:pPr>
            <a:endParaRPr b="0" lang="de-DE" sz="2000" strike="noStrike" u="none">
              <a:solidFill>
                <a:srgbClr val="000000"/>
              </a:solidFill>
              <a:effectLst/>
              <a:uFillTx/>
              <a:latin typeface="Arial"/>
            </a:endParaRPr>
          </a:p>
          <a:p>
            <a:pPr indent="0">
              <a:buNone/>
            </a:pPr>
            <a:endParaRPr b="0" lang="de-DE" sz="2000" strike="noStrike" u="none">
              <a:solidFill>
                <a:srgbClr val="000000"/>
              </a:solidFill>
              <a:effectLst/>
              <a:uFillTx/>
              <a:latin typeface="Arial"/>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 name="PlaceHolder 1"/>
          <p:cNvSpPr>
            <a:spLocks noGrp="1"/>
          </p:cNvSpPr>
          <p:nvPr>
            <p:ph type="sldImg"/>
          </p:nvPr>
        </p:nvSpPr>
        <p:spPr>
          <a:xfrm>
            <a:off x="380880" y="694800"/>
            <a:ext cx="6095520" cy="3428640"/>
          </a:xfrm>
          <a:prstGeom prst="rect">
            <a:avLst/>
          </a:prstGeom>
          <a:ln w="0">
            <a:noFill/>
          </a:ln>
        </p:spPr>
      </p:sp>
      <p:sp>
        <p:nvSpPr>
          <p:cNvPr id="95" name="PlaceHolder 2"/>
          <p:cNvSpPr>
            <a:spLocks noGrp="1"/>
          </p:cNvSpPr>
          <p:nvPr>
            <p:ph type="body"/>
          </p:nvPr>
        </p:nvSpPr>
        <p:spPr>
          <a:xfrm>
            <a:off x="432360" y="4500000"/>
            <a:ext cx="6047640" cy="4811040"/>
          </a:xfrm>
          <a:prstGeom prst="rect">
            <a:avLst/>
          </a:prstGeom>
          <a:noFill/>
          <a:ln w="0">
            <a:noFill/>
          </a:ln>
        </p:spPr>
        <p:txBody>
          <a:bodyPr lIns="0" rIns="0" tIns="0" bIns="0" anchor="t">
            <a:noAutofit/>
          </a:bodyPr>
          <a:p>
            <a:pPr indent="0">
              <a:buNone/>
            </a:pPr>
            <a:r>
              <a:rPr b="0" lang="de-DE" sz="2000" strike="noStrike" u="none">
                <a:solidFill>
                  <a:srgbClr val="000000"/>
                </a:solidFill>
                <a:effectLst/>
                <a:uFillTx/>
                <a:latin typeface="Arial"/>
              </a:rPr>
              <a:t>Meistens ist das aber eher hemdsärmelig mit einem Miro-Board. Und das ist auch nicht per se etwas schlechtes. Man redet überhaupt miteinenader und redet vor allem immer und immer wieder, so dass wir als Entwickelnde langsam aber sicher verstehen, was getan werden muss.</a:t>
            </a:r>
            <a:endParaRPr b="0" lang="de-DE" sz="2000" strike="noStrike" u="none">
              <a:solidFill>
                <a:srgbClr val="000000"/>
              </a:solidFill>
              <a:effectLst/>
              <a:uFillTx/>
              <a:latin typeface="Arial"/>
            </a:endParaRPr>
          </a:p>
          <a:p>
            <a:pPr indent="0">
              <a:buNone/>
            </a:pPr>
            <a:endParaRPr b="0" lang="de-DE" sz="2000" strike="noStrike" u="none">
              <a:solidFill>
                <a:srgbClr val="000000"/>
              </a:solidFill>
              <a:effectLst/>
              <a:uFillTx/>
              <a:latin typeface="Arial"/>
            </a:endParaRPr>
          </a:p>
          <a:p>
            <a:pPr indent="0">
              <a:buNone/>
            </a:pPr>
            <a:r>
              <a:rPr b="0" lang="de-DE" sz="2000" strike="noStrike" u="none">
                <a:solidFill>
                  <a:srgbClr val="000000"/>
                </a:solidFill>
                <a:effectLst/>
                <a:uFillTx/>
                <a:latin typeface="Arial"/>
              </a:rPr>
              <a:t>Aber besser, als gar nicht zu reden. Wiederholt miteinander reden schafft das gemeinsame Verständnis</a:t>
            </a:r>
            <a:endParaRPr b="0" lang="de-DE" sz="2000" strike="noStrike" u="none">
              <a:solidFill>
                <a:srgbClr val="000000"/>
              </a:solidFill>
              <a:effectLst/>
              <a:uFillTx/>
              <a:latin typeface="Arial"/>
            </a:endParaRPr>
          </a:p>
          <a:p>
            <a:pPr indent="0">
              <a:buNone/>
            </a:pPr>
            <a:endParaRPr b="0" lang="de-DE" sz="2000" strike="noStrike" u="none">
              <a:solidFill>
                <a:srgbClr val="000000"/>
              </a:solidFill>
              <a:effectLst/>
              <a:uFillTx/>
              <a:latin typeface="Arial"/>
            </a:endParaRPr>
          </a:p>
          <a:p>
            <a:pPr indent="0">
              <a:buNone/>
            </a:pPr>
            <a:r>
              <a:rPr b="0" lang="de-DE" sz="2000" strike="noStrike" u="none">
                <a:solidFill>
                  <a:srgbClr val="000000"/>
                </a:solidFill>
                <a:effectLst/>
                <a:uFillTx/>
                <a:latin typeface="Arial"/>
              </a:rPr>
              <a:t>Wichtig: Wir wollen die knappe Zeit der Fachleute nicht verschwenden, und es scheint im FB Aversionen gegen PostIts zu geben :-D</a:t>
            </a:r>
            <a:endParaRPr b="0" lang="de-DE" sz="2000" strike="noStrike" u="none">
              <a:solidFill>
                <a:srgbClr val="000000"/>
              </a:solidFill>
              <a:effectLst/>
              <a:uFillTx/>
              <a:latin typeface="Arial"/>
            </a:endParaRPr>
          </a:p>
          <a:p>
            <a:pPr indent="0">
              <a:buNone/>
            </a:pPr>
            <a:endParaRPr b="0" lang="de-DE" sz="2000" strike="noStrike" u="none">
              <a:solidFill>
                <a:srgbClr val="000000"/>
              </a:solidFill>
              <a:effectLst/>
              <a:uFillTx/>
              <a:latin typeface="Arial"/>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 name="PlaceHolder 1"/>
          <p:cNvSpPr>
            <a:spLocks noGrp="1"/>
          </p:cNvSpPr>
          <p:nvPr>
            <p:ph type="sldImg"/>
          </p:nvPr>
        </p:nvSpPr>
        <p:spPr>
          <a:xfrm>
            <a:off x="380880" y="694800"/>
            <a:ext cx="6095520" cy="3428640"/>
          </a:xfrm>
          <a:prstGeom prst="rect">
            <a:avLst/>
          </a:prstGeom>
          <a:ln w="0">
            <a:noFill/>
          </a:ln>
        </p:spPr>
      </p:sp>
      <p:sp>
        <p:nvSpPr>
          <p:cNvPr id="97" name="PlaceHolder 2"/>
          <p:cNvSpPr>
            <a:spLocks noGrp="1"/>
          </p:cNvSpPr>
          <p:nvPr>
            <p:ph type="body"/>
          </p:nvPr>
        </p:nvSpPr>
        <p:spPr>
          <a:xfrm>
            <a:off x="432360" y="4332960"/>
            <a:ext cx="6047640" cy="4811040"/>
          </a:xfrm>
          <a:prstGeom prst="rect">
            <a:avLst/>
          </a:prstGeom>
          <a:noFill/>
          <a:ln w="0">
            <a:noFill/>
          </a:ln>
        </p:spPr>
        <p:txBody>
          <a:bodyPr lIns="0" rIns="0" tIns="0" bIns="0" anchor="t">
            <a:noAutofit/>
          </a:bodyPr>
          <a:p>
            <a:pPr indent="0">
              <a:buNone/>
            </a:pPr>
            <a:r>
              <a:rPr b="0" lang="de-DE" sz="2000" strike="noStrike" u="none">
                <a:solidFill>
                  <a:srgbClr val="000000"/>
                </a:solidFill>
                <a:effectLst/>
                <a:uFillTx/>
                <a:latin typeface="Arial"/>
              </a:rPr>
              <a:t>Die Fachleute werden auch immer technischer, und je näher man den Backoffice-Bereichen kommt, um so verbreiteter wird Excel als Werkzeug eingesetzt.</a:t>
            </a:r>
            <a:endParaRPr b="0" lang="de-DE" sz="2000" strike="noStrike" u="none">
              <a:solidFill>
                <a:srgbClr val="000000"/>
              </a:solidFill>
              <a:effectLst/>
              <a:uFillTx/>
              <a:latin typeface="Arial"/>
            </a:endParaRPr>
          </a:p>
          <a:p>
            <a:pPr indent="0">
              <a:buNone/>
            </a:pPr>
            <a:endParaRPr b="0" lang="de-DE" sz="2000" strike="noStrike" u="none">
              <a:solidFill>
                <a:srgbClr val="000000"/>
              </a:solidFill>
              <a:effectLst/>
              <a:uFillTx/>
              <a:latin typeface="Arial"/>
            </a:endParaRPr>
          </a:p>
          <a:p>
            <a:pPr indent="0">
              <a:buNone/>
            </a:pPr>
            <a:r>
              <a:rPr b="0" lang="de-DE" sz="2000" strike="noStrike" u="none">
                <a:solidFill>
                  <a:srgbClr val="000000"/>
                </a:solidFill>
                <a:effectLst/>
                <a:uFillTx/>
                <a:latin typeface="Arial"/>
              </a:rPr>
              <a:t>Und so denken die Fachleute dann genau wie Entwickelnde in Tabellen.</a:t>
            </a:r>
            <a:endParaRPr b="0" lang="de-DE" sz="2000" strike="noStrike" u="none">
              <a:solidFill>
                <a:srgbClr val="000000"/>
              </a:solidFill>
              <a:effectLst/>
              <a:uFillTx/>
              <a:latin typeface="Arial"/>
            </a:endParaRPr>
          </a:p>
          <a:p>
            <a:pPr indent="0">
              <a:buNone/>
            </a:pPr>
            <a:endParaRPr b="0" lang="de-DE" sz="2000" strike="noStrike" u="none">
              <a:solidFill>
                <a:srgbClr val="000000"/>
              </a:solidFill>
              <a:effectLst/>
              <a:uFillTx/>
              <a:latin typeface="Arial"/>
            </a:endParaRPr>
          </a:p>
          <a:p>
            <a:pPr indent="0">
              <a:buNone/>
            </a:pPr>
            <a:r>
              <a:rPr b="0" lang="de-DE" sz="2000" strike="noStrike" u="none">
                <a:solidFill>
                  <a:srgbClr val="000000"/>
                </a:solidFill>
                <a:effectLst/>
                <a:uFillTx/>
                <a:latin typeface="Arial"/>
              </a:rPr>
              <a:t>Daten sind aber eben oft nicht so einfach tabellarisch mit gänzlich voneinander unabhängigen Spalten.</a:t>
            </a:r>
            <a:endParaRPr b="0" lang="de-DE" sz="2000" strike="noStrike" u="none">
              <a:solidFill>
                <a:srgbClr val="000000"/>
              </a:solidFill>
              <a:effectLst/>
              <a:uFillTx/>
              <a:latin typeface="Arial"/>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 name="PlaceHolder 1"/>
          <p:cNvSpPr>
            <a:spLocks noGrp="1"/>
          </p:cNvSpPr>
          <p:nvPr>
            <p:ph type="sldImg"/>
          </p:nvPr>
        </p:nvSpPr>
        <p:spPr>
          <a:xfrm>
            <a:off x="380880" y="685800"/>
            <a:ext cx="6095520" cy="3428640"/>
          </a:xfrm>
          <a:prstGeom prst="rect">
            <a:avLst/>
          </a:prstGeom>
          <a:ln w="0">
            <a:noFill/>
          </a:ln>
        </p:spPr>
      </p:sp>
      <p:sp>
        <p:nvSpPr>
          <p:cNvPr id="99" name="PlaceHolder 2"/>
          <p:cNvSpPr>
            <a:spLocks noGrp="1"/>
          </p:cNvSpPr>
          <p:nvPr>
            <p:ph type="body"/>
          </p:nvPr>
        </p:nvSpPr>
        <p:spPr>
          <a:xfrm>
            <a:off x="685800" y="4343400"/>
            <a:ext cx="5486040" cy="4114440"/>
          </a:xfrm>
          <a:prstGeom prst="rect">
            <a:avLst/>
          </a:prstGeom>
          <a:noFill/>
          <a:ln w="0">
            <a:noFill/>
          </a:ln>
        </p:spPr>
        <p:txBody>
          <a:bodyPr lIns="91440" rIns="91440" tIns="45720" bIns="45720" anchor="t">
            <a:noAutofit/>
          </a:bodyPr>
          <a:p>
            <a:pPr indent="0">
              <a:buNone/>
            </a:pPr>
            <a:endParaRPr b="0" lang="de-DE" sz="1800" strike="noStrike" u="none">
              <a:solidFill>
                <a:srgbClr val="000000"/>
              </a:solidFill>
              <a:effectLst/>
              <a:uFillTx/>
              <a:latin typeface="Arial"/>
            </a:endParaRPr>
          </a:p>
        </p:txBody>
      </p:sp>
      <p:sp>
        <p:nvSpPr>
          <p:cNvPr id="100" name="PlaceHolder 3"/>
          <p:cNvSpPr>
            <a:spLocks noGrp="1"/>
          </p:cNvSpPr>
          <p:nvPr>
            <p:ph type="sldNum" idx="38"/>
          </p:nvPr>
        </p:nvSpPr>
        <p:spPr>
          <a:xfrm>
            <a:off x="3884760" y="8685360"/>
            <a:ext cx="2971440" cy="456840"/>
          </a:xfrm>
          <a:prstGeom prst="rect">
            <a:avLst/>
          </a:prstGeom>
          <a:noFill/>
          <a:ln w="0">
            <a:noFill/>
          </a:ln>
        </p:spPr>
        <p:txBody>
          <a:bodyPr lIns="91440" rIns="91440" tIns="45720" bIns="45720" anchor="b">
            <a:noAutofit/>
          </a:bodyPr>
          <a:lstStyle>
            <a:lvl1pPr indent="0" algn="r">
              <a:lnSpc>
                <a:spcPct val="100000"/>
              </a:lnSpc>
              <a:buNone/>
              <a:defRPr b="0" lang="en-DE" sz="1200" strike="noStrike" u="none">
                <a:solidFill>
                  <a:srgbClr val="000000"/>
                </a:solidFill>
                <a:effectLst/>
                <a:uFillTx/>
                <a:latin typeface="Times New Roman"/>
              </a:defRPr>
            </a:lvl1pPr>
          </a:lstStyle>
          <a:p>
            <a:pPr indent="0" algn="r">
              <a:lnSpc>
                <a:spcPct val="100000"/>
              </a:lnSpc>
              <a:buNone/>
            </a:pPr>
            <a:fld id="{D7699CDC-6C2F-403A-8A3E-1715DBFA0D79}" type="slidenum">
              <a:rPr b="0" lang="en-DE" sz="1200" strike="noStrike" u="none">
                <a:solidFill>
                  <a:srgbClr val="000000"/>
                </a:solidFill>
                <a:effectLst/>
                <a:uFillTx/>
                <a:latin typeface="Times New Roman"/>
              </a:rPr>
              <a:t>&lt;Foliennummer&gt;</a:t>
            </a:fld>
            <a:endParaRPr b="0" lang="de-DE" sz="1200" strike="noStrike" u="none">
              <a:solidFill>
                <a:srgbClr val="000000"/>
              </a:solidFill>
              <a:effectLst/>
              <a:uFillTx/>
              <a:latin typeface="Times New Roman"/>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1" name="PlaceHolder 1"/>
          <p:cNvSpPr>
            <a:spLocks noGrp="1"/>
          </p:cNvSpPr>
          <p:nvPr>
            <p:ph type="sldImg"/>
          </p:nvPr>
        </p:nvSpPr>
        <p:spPr>
          <a:xfrm>
            <a:off x="380880" y="685800"/>
            <a:ext cx="6095520" cy="3428640"/>
          </a:xfrm>
          <a:prstGeom prst="rect">
            <a:avLst/>
          </a:prstGeom>
          <a:ln w="0">
            <a:noFill/>
          </a:ln>
        </p:spPr>
      </p:sp>
      <p:sp>
        <p:nvSpPr>
          <p:cNvPr id="102" name="PlaceHolder 2"/>
          <p:cNvSpPr>
            <a:spLocks noGrp="1"/>
          </p:cNvSpPr>
          <p:nvPr>
            <p:ph type="body"/>
          </p:nvPr>
        </p:nvSpPr>
        <p:spPr>
          <a:xfrm>
            <a:off x="685800" y="4343400"/>
            <a:ext cx="5486040" cy="4114440"/>
          </a:xfrm>
          <a:prstGeom prst="rect">
            <a:avLst/>
          </a:prstGeom>
          <a:noFill/>
          <a:ln w="0">
            <a:noFill/>
          </a:ln>
        </p:spPr>
        <p:txBody>
          <a:bodyPr lIns="91440" rIns="91440" tIns="45720" bIns="45720" anchor="t">
            <a:noAutofit/>
          </a:bodyPr>
          <a:p>
            <a:pPr indent="0">
              <a:buNone/>
            </a:pPr>
            <a:endParaRPr b="0" lang="de-DE" sz="1800" strike="noStrike" u="none">
              <a:solidFill>
                <a:srgbClr val="000000"/>
              </a:solidFill>
              <a:effectLst/>
              <a:uFillTx/>
              <a:latin typeface="Arial"/>
            </a:endParaRPr>
          </a:p>
        </p:txBody>
      </p:sp>
      <p:sp>
        <p:nvSpPr>
          <p:cNvPr id="103" name="PlaceHolder 3"/>
          <p:cNvSpPr>
            <a:spLocks noGrp="1"/>
          </p:cNvSpPr>
          <p:nvPr>
            <p:ph type="sldNum" idx="39"/>
          </p:nvPr>
        </p:nvSpPr>
        <p:spPr>
          <a:xfrm>
            <a:off x="3884760" y="8685360"/>
            <a:ext cx="2971440" cy="456840"/>
          </a:xfrm>
          <a:prstGeom prst="rect">
            <a:avLst/>
          </a:prstGeom>
          <a:noFill/>
          <a:ln w="0">
            <a:noFill/>
          </a:ln>
        </p:spPr>
        <p:txBody>
          <a:bodyPr lIns="91440" rIns="91440" tIns="45720" bIns="45720" anchor="b">
            <a:noAutofit/>
          </a:bodyPr>
          <a:lstStyle>
            <a:lvl1pPr indent="0" algn="r">
              <a:lnSpc>
                <a:spcPct val="100000"/>
              </a:lnSpc>
              <a:buNone/>
              <a:defRPr b="0" lang="de-DE" sz="1200" strike="noStrike" u="none">
                <a:solidFill>
                  <a:srgbClr val="000000"/>
                </a:solidFill>
                <a:effectLst/>
                <a:uFillTx/>
                <a:latin typeface="Times New Roman"/>
              </a:defRPr>
            </a:lvl1pPr>
          </a:lstStyle>
          <a:p>
            <a:pPr indent="0" algn="r">
              <a:lnSpc>
                <a:spcPct val="100000"/>
              </a:lnSpc>
              <a:buNone/>
            </a:pPr>
            <a:fld id="{1104065D-1BD2-4885-84EF-957E67725D12}" type="slidenum">
              <a:rPr b="0" lang="de-DE" sz="1200" strike="noStrike" u="none">
                <a:solidFill>
                  <a:srgbClr val="000000"/>
                </a:solidFill>
                <a:effectLst/>
                <a:uFillTx/>
                <a:latin typeface="Times New Roman"/>
              </a:rPr>
              <a:t>&lt;Foliennummer&gt;</a:t>
            </a:fld>
            <a:endParaRPr b="0" lang="de-DE" sz="1200" strike="noStrike" u="none">
              <a:solidFill>
                <a:srgbClr val="000000"/>
              </a:solidFill>
              <a:effectLst/>
              <a:uFillTx/>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Title Slide">
    <p:bg>
      <p:bgPr>
        <a:solidFill>
          <a:srgbClr val="ffffff"/>
        </a:solidFill>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914400" y="2130480"/>
            <a:ext cx="10362960" cy="1469520"/>
          </a:xfrm>
          <a:prstGeom prst="rect">
            <a:avLst/>
          </a:prstGeom>
          <a:noFill/>
          <a:ln w="0">
            <a:noFill/>
          </a:ln>
        </p:spPr>
        <p:txBody>
          <a:bodyPr lIns="91440" rIns="91440" tIns="45720" bIns="45720" anchor="ctr">
            <a:noAutofit/>
          </a:bodyPr>
          <a:p>
            <a:pPr indent="0" defTabSz="457200">
              <a:lnSpc>
                <a:spcPct val="100000"/>
              </a:lnSpc>
              <a:buNone/>
            </a:pPr>
            <a:r>
              <a:rPr b="0" lang="x-none" sz="3600" strike="noStrike" u="none">
                <a:solidFill>
                  <a:schemeClr val="dk2"/>
                </a:solidFill>
                <a:effectLst/>
                <a:uFillTx/>
                <a:latin typeface="Calibri"/>
              </a:rPr>
              <a:t>Click to edit Master title style</a:t>
            </a:r>
            <a:endParaRPr b="0" lang="en-US" sz="3600" strike="noStrike" u="none">
              <a:solidFill>
                <a:schemeClr val="dk1"/>
              </a:solidFill>
              <a:effectLst/>
              <a:uFillTx/>
              <a:latin typeface="Calibri"/>
            </a:endParaRPr>
          </a:p>
        </p:txBody>
      </p:sp>
      <p:sp>
        <p:nvSpPr>
          <p:cNvPr id="3" name="PlaceHolder 2"/>
          <p:cNvSpPr>
            <a:spLocks noGrp="1"/>
          </p:cNvSpPr>
          <p:nvPr>
            <p:ph type="dt" idx="1"/>
          </p:nvPr>
        </p:nvSpPr>
        <p:spPr>
          <a:xfrm>
            <a:off x="609480" y="6356520"/>
            <a:ext cx="2844360" cy="364680"/>
          </a:xfrm>
          <a:prstGeom prst="rect">
            <a:avLst/>
          </a:prstGeom>
          <a:noFill/>
          <a:ln w="0">
            <a:noFill/>
          </a:ln>
        </p:spPr>
        <p:txBody>
          <a:bodyPr lIns="91440" rIns="91440" tIns="45720" bIns="45720" anchor="ctr">
            <a:noAutofit/>
          </a:bodyPr>
          <a:lstStyle>
            <a:lvl1pPr indent="0" defTabSz="457200">
              <a:lnSpc>
                <a:spcPct val="100000"/>
              </a:lnSpc>
              <a:buNone/>
              <a:defRPr b="0" lang="en-US" sz="1200" strike="noStrike" u="none">
                <a:solidFill>
                  <a:schemeClr val="dk1">
                    <a:tint val="75000"/>
                  </a:schemeClr>
                </a:solidFill>
                <a:effectLst/>
                <a:uFillTx/>
                <a:latin typeface="Calibri"/>
              </a:defRPr>
            </a:lvl1pPr>
          </a:lstStyle>
          <a:p>
            <a:pPr indent="0" defTabSz="457200">
              <a:lnSpc>
                <a:spcPct val="100000"/>
              </a:lnSpc>
              <a:buNone/>
            </a:pPr>
            <a:r>
              <a:rPr b="0" lang="en-US" sz="1200" strike="noStrike" u="none">
                <a:solidFill>
                  <a:schemeClr val="dk1">
                    <a:tint val="75000"/>
                  </a:schemeClr>
                </a:solidFill>
                <a:effectLst/>
                <a:uFillTx/>
                <a:latin typeface="Calibri"/>
              </a:rPr>
              <a:t>&lt;Datum/Uhrzeit&gt;</a:t>
            </a:r>
            <a:endParaRPr b="0" lang="de-DE" sz="1200" strike="noStrike" u="none">
              <a:solidFill>
                <a:srgbClr val="000000"/>
              </a:solidFill>
              <a:effectLst/>
              <a:uFillTx/>
              <a:latin typeface="Times New Roman"/>
            </a:endParaRPr>
          </a:p>
        </p:txBody>
      </p:sp>
      <p:sp>
        <p:nvSpPr>
          <p:cNvPr id="4" name="PlaceHolder 3"/>
          <p:cNvSpPr>
            <a:spLocks noGrp="1"/>
          </p:cNvSpPr>
          <p:nvPr>
            <p:ph type="ftr" idx="2"/>
          </p:nvPr>
        </p:nvSpPr>
        <p:spPr>
          <a:xfrm>
            <a:off x="4165560" y="6356520"/>
            <a:ext cx="3860280" cy="364680"/>
          </a:xfrm>
          <a:prstGeom prst="rect">
            <a:avLst/>
          </a:prstGeom>
          <a:noFill/>
          <a:ln w="0">
            <a:noFill/>
          </a:ln>
        </p:spPr>
        <p:txBody>
          <a:bodyPr lIns="91440" rIns="91440" tIns="45720" bIns="45720" anchor="ctr">
            <a:noAutofit/>
          </a:bodyPr>
          <a:lstStyle>
            <a:lvl1pPr indent="0" algn="ctr">
              <a:buNone/>
              <a:defRPr b="0" lang="de-DE" sz="1400" strike="noStrike" u="none">
                <a:solidFill>
                  <a:srgbClr val="000000"/>
                </a:solidFill>
                <a:effectLst/>
                <a:uFillTx/>
                <a:latin typeface="Times New Roman"/>
              </a:defRPr>
            </a:lvl1pPr>
          </a:lstStyle>
          <a:p>
            <a:pPr indent="0" algn="ctr">
              <a:buNone/>
            </a:pPr>
            <a:r>
              <a:rPr b="0" lang="de-DE" sz="1400" strike="noStrike" u="none">
                <a:solidFill>
                  <a:srgbClr val="000000"/>
                </a:solidFill>
                <a:effectLst/>
                <a:uFillTx/>
                <a:latin typeface="Times New Roman"/>
              </a:rPr>
              <a:t>&lt;Fußzeile&gt;</a:t>
            </a:r>
            <a:endParaRPr b="0" lang="de-DE" sz="1400" strike="noStrike" u="none">
              <a:solidFill>
                <a:srgbClr val="000000"/>
              </a:solidFill>
              <a:effectLst/>
              <a:uFillTx/>
              <a:latin typeface="Times New Roman"/>
            </a:endParaRPr>
          </a:p>
        </p:txBody>
      </p:sp>
      <p:sp>
        <p:nvSpPr>
          <p:cNvPr id="5" name="PlaceHolder 4"/>
          <p:cNvSpPr>
            <a:spLocks noGrp="1"/>
          </p:cNvSpPr>
          <p:nvPr>
            <p:ph type="sldNum" idx="3"/>
          </p:nvPr>
        </p:nvSpPr>
        <p:spPr>
          <a:xfrm>
            <a:off x="8737560" y="6356520"/>
            <a:ext cx="2844360" cy="364680"/>
          </a:xfrm>
          <a:prstGeom prst="rect">
            <a:avLst/>
          </a:prstGeom>
          <a:noFill/>
          <a:ln w="0">
            <a:noFill/>
          </a:ln>
        </p:spPr>
        <p:txBody>
          <a:bodyPr lIns="91440" rIns="91440" tIns="45720" bIns="45720" anchor="ctr">
            <a:noAutofit/>
          </a:bodyPr>
          <a:lstStyle>
            <a:lvl1pPr indent="0" algn="r" defTabSz="457200">
              <a:lnSpc>
                <a:spcPct val="100000"/>
              </a:lnSpc>
              <a:buNone/>
              <a:defRPr b="0" lang="en-US" sz="1200" strike="noStrike" u="none">
                <a:solidFill>
                  <a:schemeClr val="dk1">
                    <a:tint val="75000"/>
                  </a:schemeClr>
                </a:solidFill>
                <a:effectLst/>
                <a:uFillTx/>
                <a:latin typeface="Calibri"/>
              </a:defRPr>
            </a:lvl1pPr>
          </a:lstStyle>
          <a:p>
            <a:pPr indent="0" algn="r" defTabSz="457200">
              <a:lnSpc>
                <a:spcPct val="100000"/>
              </a:lnSpc>
              <a:buNone/>
            </a:pPr>
            <a:fld id="{5476BBF0-C07F-41D7-B6D9-ADB55380E5FB}" type="slidenum">
              <a:rPr b="0" lang="en-US" sz="1200" strike="noStrike" u="none">
                <a:solidFill>
                  <a:schemeClr val="dk1">
                    <a:tint val="75000"/>
                  </a:schemeClr>
                </a:solidFill>
                <a:effectLst/>
                <a:uFillTx/>
                <a:latin typeface="Calibri"/>
              </a:rPr>
              <a:t>&lt;Foliennummer&gt;</a:t>
            </a:fld>
            <a:endParaRPr b="0" lang="de-DE" sz="1200" strike="noStrike" u="none">
              <a:solidFill>
                <a:srgbClr val="000000"/>
              </a:solidFill>
              <a:effectLst/>
              <a:uFillTx/>
              <a:latin typeface="Times New Roman"/>
            </a:endParaRPr>
          </a:p>
        </p:txBody>
      </p:sp>
      <p:sp>
        <p:nvSpPr>
          <p:cNvPr id="6"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trike="noStrike" u="none">
                <a:solidFill>
                  <a:schemeClr val="dk1"/>
                </a:solidFill>
                <a:effectLst/>
                <a:uFillTx/>
                <a:latin typeface="Calibri"/>
              </a:rPr>
              <a:t>Format des Gliederungstextes durch Klicken bearbeiten</a:t>
            </a:r>
            <a:endParaRPr b="0" lang="en-US" sz="3200" strike="noStrike" u="none">
              <a:solidFill>
                <a:schemeClr val="dk1"/>
              </a:solidFill>
              <a:effectLst/>
              <a:uFillTx/>
              <a:latin typeface="Calibri"/>
            </a:endParaRPr>
          </a:p>
          <a:p>
            <a:pPr lvl="1" marL="864000" indent="-324000">
              <a:spcBef>
                <a:spcPts val="1134"/>
              </a:spcBef>
              <a:buClr>
                <a:srgbClr val="000000"/>
              </a:buClr>
              <a:buSzPct val="75000"/>
              <a:buFont typeface="Symbol" charset="2"/>
              <a:buChar char=""/>
            </a:pPr>
            <a:r>
              <a:rPr b="0" lang="en-US" sz="2400" strike="noStrike" u="none">
                <a:solidFill>
                  <a:schemeClr val="dk1"/>
                </a:solidFill>
                <a:effectLst/>
                <a:uFillTx/>
                <a:latin typeface="Calibri"/>
              </a:rPr>
              <a:t>Zweite Gliederungsebene</a:t>
            </a:r>
            <a:endParaRPr b="0" lang="en-US" sz="2400" strike="noStrike" u="none">
              <a:solidFill>
                <a:schemeClr val="dk1"/>
              </a:solidFill>
              <a:effectLst/>
              <a:uFillTx/>
              <a:latin typeface="Calibri"/>
            </a:endParaRPr>
          </a:p>
          <a:p>
            <a:pPr lvl="2" marL="1296000" indent="-288000">
              <a:spcBef>
                <a:spcPts val="850"/>
              </a:spcBef>
              <a:buClr>
                <a:srgbClr val="000000"/>
              </a:buClr>
              <a:buSzPct val="45000"/>
              <a:buFont typeface="Wingdings" charset="2"/>
              <a:buChar char=""/>
            </a:pPr>
            <a:r>
              <a:rPr b="0" lang="en-US" sz="2000" strike="noStrike" u="none">
                <a:solidFill>
                  <a:schemeClr val="dk1"/>
                </a:solidFill>
                <a:effectLst/>
                <a:uFillTx/>
                <a:latin typeface="Calibri"/>
              </a:rPr>
              <a:t>Dritte Gliederungsebene</a:t>
            </a:r>
            <a:endParaRPr b="0" lang="en-US" sz="2000" strike="noStrike" u="none">
              <a:solidFill>
                <a:schemeClr val="dk1"/>
              </a:solidFill>
              <a:effectLst/>
              <a:uFillTx/>
              <a:latin typeface="Calibri"/>
            </a:endParaRPr>
          </a:p>
          <a:p>
            <a:pPr lvl="3" marL="1728000" indent="-216000">
              <a:spcBef>
                <a:spcPts val="567"/>
              </a:spcBef>
              <a:buClr>
                <a:srgbClr val="000000"/>
              </a:buClr>
              <a:buSzPct val="75000"/>
              <a:buFont typeface="Symbol" charset="2"/>
              <a:buChar char=""/>
            </a:pPr>
            <a:r>
              <a:rPr b="0" lang="en-US" sz="2000" strike="noStrike" u="none">
                <a:solidFill>
                  <a:schemeClr val="dk1"/>
                </a:solidFill>
                <a:effectLst/>
                <a:uFillTx/>
                <a:latin typeface="Calibri"/>
              </a:rPr>
              <a:t>Vierte Gliederungsebene</a:t>
            </a:r>
            <a:endParaRPr b="0" lang="en-US" sz="2000" strike="noStrike" u="none">
              <a:solidFill>
                <a:schemeClr val="dk1"/>
              </a:solidFill>
              <a:effectLst/>
              <a:uFillTx/>
              <a:latin typeface="Calibri"/>
            </a:endParaRPr>
          </a:p>
          <a:p>
            <a:pPr lvl="4" marL="2160000" indent="-216000">
              <a:spcBef>
                <a:spcPts val="283"/>
              </a:spcBef>
              <a:buClr>
                <a:srgbClr val="000000"/>
              </a:buClr>
              <a:buSzPct val="45000"/>
              <a:buFont typeface="Wingdings" charset="2"/>
              <a:buChar char=""/>
            </a:pPr>
            <a:r>
              <a:rPr b="0" lang="en-US" sz="2000" strike="noStrike" u="none">
                <a:solidFill>
                  <a:schemeClr val="dk1"/>
                </a:solidFill>
                <a:effectLst/>
                <a:uFillTx/>
                <a:latin typeface="Calibri"/>
              </a:rPr>
              <a:t>Fünfte Gliederungsebene</a:t>
            </a:r>
            <a:endParaRPr b="0" lang="en-US" sz="2000" strike="noStrike" u="none">
              <a:solidFill>
                <a:schemeClr val="dk1"/>
              </a:solidFill>
              <a:effectLst/>
              <a:uFillTx/>
              <a:latin typeface="Calibri"/>
            </a:endParaRPr>
          </a:p>
          <a:p>
            <a:pPr lvl="5" marL="2592000" indent="-216000">
              <a:spcBef>
                <a:spcPts val="283"/>
              </a:spcBef>
              <a:buClr>
                <a:srgbClr val="000000"/>
              </a:buClr>
              <a:buSzPct val="45000"/>
              <a:buFont typeface="Wingdings" charset="2"/>
              <a:buChar char=""/>
            </a:pPr>
            <a:r>
              <a:rPr b="0" lang="en-US" sz="2000" strike="noStrike" u="none">
                <a:solidFill>
                  <a:schemeClr val="dk1"/>
                </a:solidFill>
                <a:effectLst/>
                <a:uFillTx/>
                <a:latin typeface="Calibri"/>
              </a:rPr>
              <a:t>Sechste Gliederungsebene</a:t>
            </a:r>
            <a:endParaRPr b="0" lang="en-US" sz="2000" strike="noStrike" u="none">
              <a:solidFill>
                <a:schemeClr val="dk1"/>
              </a:solidFill>
              <a:effectLst/>
              <a:uFillTx/>
              <a:latin typeface="Calibri"/>
            </a:endParaRPr>
          </a:p>
          <a:p>
            <a:pPr lvl="6" marL="3024000" indent="-216000">
              <a:spcBef>
                <a:spcPts val="283"/>
              </a:spcBef>
              <a:buClr>
                <a:srgbClr val="000000"/>
              </a:buClr>
              <a:buSzPct val="45000"/>
              <a:buFont typeface="Wingdings" charset="2"/>
              <a:buChar char=""/>
            </a:pPr>
            <a:r>
              <a:rPr b="0" lang="en-US" sz="2000" strike="noStrike" u="none">
                <a:solidFill>
                  <a:schemeClr val="dk1"/>
                </a:solidFill>
                <a:effectLst/>
                <a:uFillTx/>
                <a:latin typeface="Calibri"/>
              </a:rPr>
              <a:t>Siebte Gliederungsebene</a:t>
            </a:r>
            <a:endParaRPr b="0" lang="en-US" sz="2000" strike="noStrike" u="none">
              <a:solidFill>
                <a:schemeClr val="dk1"/>
              </a:solidFill>
              <a:effectLst/>
              <a:uFillTx/>
              <a:latin typeface="Calibri"/>
            </a:endParaRP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ontent with Caption">
    <p:bg>
      <p:bgPr>
        <a:solidFill>
          <a:srgbClr val="ffffff"/>
        </a:solidFill>
      </p:bgPr>
    </p:bg>
    <p:spTree>
      <p:nvGrpSpPr>
        <p:cNvPr id="1" name=""/>
        <p:cNvGrpSpPr/>
        <p:nvPr/>
      </p:nvGrpSpPr>
      <p:grpSpPr>
        <a:xfrm>
          <a:off x="0" y="0"/>
          <a:ext cx="0" cy="0"/>
          <a:chOff x="0" y="0"/>
          <a:chExt cx="0" cy="0"/>
        </a:xfrm>
      </p:grpSpPr>
      <p:sp>
        <p:nvSpPr>
          <p:cNvPr id="48" name="PlaceHolder 1"/>
          <p:cNvSpPr>
            <a:spLocks noGrp="1"/>
          </p:cNvSpPr>
          <p:nvPr>
            <p:ph type="title"/>
          </p:nvPr>
        </p:nvSpPr>
        <p:spPr>
          <a:xfrm>
            <a:off x="609480" y="272880"/>
            <a:ext cx="4010760" cy="1161720"/>
          </a:xfrm>
          <a:prstGeom prst="rect">
            <a:avLst/>
          </a:prstGeom>
          <a:noFill/>
          <a:ln w="0">
            <a:noFill/>
          </a:ln>
        </p:spPr>
        <p:txBody>
          <a:bodyPr lIns="91440" rIns="91440" tIns="45720" bIns="45720" anchor="b">
            <a:noAutofit/>
          </a:bodyPr>
          <a:p>
            <a:pPr indent="0" defTabSz="457200">
              <a:lnSpc>
                <a:spcPct val="100000"/>
              </a:lnSpc>
              <a:buNone/>
            </a:pPr>
            <a:r>
              <a:rPr b="1" lang="x-none" sz="2000" strike="noStrike" u="none">
                <a:solidFill>
                  <a:schemeClr val="dk2"/>
                </a:solidFill>
                <a:effectLst/>
                <a:uFillTx/>
                <a:latin typeface="Calibri"/>
              </a:rPr>
              <a:t>Click to edit Master title style</a:t>
            </a:r>
            <a:endParaRPr b="0" lang="en-US" sz="2000" strike="noStrike" u="none">
              <a:solidFill>
                <a:schemeClr val="dk1"/>
              </a:solidFill>
              <a:effectLst/>
              <a:uFillTx/>
              <a:latin typeface="Calibri"/>
            </a:endParaRPr>
          </a:p>
        </p:txBody>
      </p:sp>
      <p:sp>
        <p:nvSpPr>
          <p:cNvPr id="49" name="PlaceHolder 2"/>
          <p:cNvSpPr>
            <a:spLocks noGrp="1"/>
          </p:cNvSpPr>
          <p:nvPr>
            <p:ph type="body"/>
          </p:nvPr>
        </p:nvSpPr>
        <p:spPr>
          <a:xfrm>
            <a:off x="4766760" y="272880"/>
            <a:ext cx="6815160" cy="5852880"/>
          </a:xfrm>
          <a:prstGeom prst="rect">
            <a:avLst/>
          </a:prstGeom>
          <a:noFill/>
          <a:ln w="0">
            <a:noFill/>
          </a:ln>
        </p:spPr>
        <p:txBody>
          <a:bodyPr lIns="91440" rIns="91440" tIns="45720" bIns="45720" anchor="t">
            <a:noAutofit/>
          </a:bodyPr>
          <a:p>
            <a:pPr marL="343080" indent="-343080" defTabSz="457200">
              <a:lnSpc>
                <a:spcPct val="100000"/>
              </a:lnSpc>
              <a:spcBef>
                <a:spcPts val="641"/>
              </a:spcBef>
              <a:buClr>
                <a:srgbClr val="000000"/>
              </a:buClr>
              <a:buFont typeface="Arial"/>
              <a:buChar char="•"/>
            </a:pPr>
            <a:r>
              <a:rPr b="0" lang="x-none" sz="3200" strike="noStrike" u="none">
                <a:solidFill>
                  <a:schemeClr val="dk1"/>
                </a:solidFill>
                <a:effectLst/>
                <a:uFillTx/>
                <a:latin typeface="Calibri"/>
              </a:rPr>
              <a:t>Click to edit Master text styles</a:t>
            </a:r>
            <a:endParaRPr b="0" lang="en-US" sz="3200" strike="noStrike" u="none">
              <a:solidFill>
                <a:schemeClr val="dk1"/>
              </a:solidFill>
              <a:effectLst/>
              <a:uFillTx/>
              <a:latin typeface="Calibri"/>
            </a:endParaRPr>
          </a:p>
          <a:p>
            <a:pPr lvl="1" marL="743040" indent="-285840" defTabSz="457200">
              <a:lnSpc>
                <a:spcPct val="100000"/>
              </a:lnSpc>
              <a:spcBef>
                <a:spcPts val="561"/>
              </a:spcBef>
              <a:buClr>
                <a:srgbClr val="000000"/>
              </a:buClr>
              <a:buFont typeface="Arial"/>
              <a:buChar char="–"/>
            </a:pPr>
            <a:r>
              <a:rPr b="0" lang="x-none" sz="2800" strike="noStrike" u="none">
                <a:solidFill>
                  <a:schemeClr val="dk1"/>
                </a:solidFill>
                <a:effectLst/>
                <a:uFillTx/>
                <a:latin typeface="Calibri"/>
              </a:rPr>
              <a:t>Second level</a:t>
            </a:r>
            <a:endParaRPr b="0" lang="en-US" sz="2800" strike="noStrike" u="none">
              <a:solidFill>
                <a:schemeClr val="dk1"/>
              </a:solidFill>
              <a:effectLst/>
              <a:uFillTx/>
              <a:latin typeface="Calibri"/>
            </a:endParaRPr>
          </a:p>
          <a:p>
            <a:pPr lvl="2" marL="1143000" indent="-228600" defTabSz="457200">
              <a:lnSpc>
                <a:spcPct val="100000"/>
              </a:lnSpc>
              <a:spcBef>
                <a:spcPts val="479"/>
              </a:spcBef>
              <a:buClr>
                <a:srgbClr val="000000"/>
              </a:buClr>
              <a:buFont typeface="Arial"/>
              <a:buChar char="•"/>
            </a:pPr>
            <a:r>
              <a:rPr b="0" lang="x-none" sz="2400" strike="noStrike" u="none">
                <a:solidFill>
                  <a:schemeClr val="dk1"/>
                </a:solidFill>
                <a:effectLst/>
                <a:uFillTx/>
                <a:latin typeface="Calibri"/>
              </a:rPr>
              <a:t>Third level</a:t>
            </a:r>
            <a:endParaRPr b="0" lang="en-US" sz="2400" strike="noStrike" u="none">
              <a:solidFill>
                <a:schemeClr val="dk1"/>
              </a:solidFill>
              <a:effectLst/>
              <a:uFillTx/>
              <a:latin typeface="Calibri"/>
            </a:endParaRPr>
          </a:p>
          <a:p>
            <a:pPr lvl="3" marL="1600200" indent="-228600" defTabSz="457200">
              <a:lnSpc>
                <a:spcPct val="100000"/>
              </a:lnSpc>
              <a:spcBef>
                <a:spcPts val="400"/>
              </a:spcBef>
              <a:buClr>
                <a:srgbClr val="000000"/>
              </a:buClr>
              <a:buFont typeface="Arial"/>
              <a:buChar char="–"/>
            </a:pPr>
            <a:r>
              <a:rPr b="0" lang="x-none" sz="2000" strike="noStrike" u="none">
                <a:solidFill>
                  <a:schemeClr val="dk1"/>
                </a:solidFill>
                <a:effectLst/>
                <a:uFillTx/>
                <a:latin typeface="Calibri"/>
              </a:rPr>
              <a:t>Fourth level</a:t>
            </a:r>
            <a:endParaRPr b="0" lang="en-US" sz="2000" strike="noStrike" u="none">
              <a:solidFill>
                <a:schemeClr val="dk1"/>
              </a:solidFill>
              <a:effectLst/>
              <a:uFillTx/>
              <a:latin typeface="Calibri"/>
            </a:endParaRPr>
          </a:p>
          <a:p>
            <a:pPr lvl="4" marL="2057400" indent="-228600" defTabSz="457200">
              <a:lnSpc>
                <a:spcPct val="100000"/>
              </a:lnSpc>
              <a:spcBef>
                <a:spcPts val="400"/>
              </a:spcBef>
              <a:buClr>
                <a:srgbClr val="000000"/>
              </a:buClr>
              <a:buFont typeface="Arial"/>
              <a:buChar char="»"/>
            </a:pPr>
            <a:r>
              <a:rPr b="0" lang="x-none" sz="2000" strike="noStrike" u="none">
                <a:solidFill>
                  <a:schemeClr val="dk1"/>
                </a:solidFill>
                <a:effectLst/>
                <a:uFillTx/>
                <a:latin typeface="Calibri"/>
              </a:rPr>
              <a:t>Fifth level</a:t>
            </a:r>
            <a:endParaRPr b="0" lang="en-US" sz="2000" strike="noStrike" u="none">
              <a:solidFill>
                <a:schemeClr val="dk1"/>
              </a:solidFill>
              <a:effectLst/>
              <a:uFillTx/>
              <a:latin typeface="Calibri"/>
            </a:endParaRPr>
          </a:p>
        </p:txBody>
      </p:sp>
      <p:sp>
        <p:nvSpPr>
          <p:cNvPr id="50" name="PlaceHolder 3"/>
          <p:cNvSpPr>
            <a:spLocks noGrp="1"/>
          </p:cNvSpPr>
          <p:nvPr>
            <p:ph type="body"/>
          </p:nvPr>
        </p:nvSpPr>
        <p:spPr>
          <a:xfrm>
            <a:off x="609480" y="1434960"/>
            <a:ext cx="4010760" cy="4690800"/>
          </a:xfrm>
          <a:prstGeom prst="rect">
            <a:avLst/>
          </a:prstGeom>
          <a:noFill/>
          <a:ln w="0">
            <a:noFill/>
          </a:ln>
        </p:spPr>
        <p:txBody>
          <a:bodyPr lIns="91440" rIns="91440" tIns="45720" bIns="45720" anchor="t">
            <a:noAutofit/>
          </a:bodyPr>
          <a:p>
            <a:pPr indent="0" defTabSz="457200">
              <a:lnSpc>
                <a:spcPct val="100000"/>
              </a:lnSpc>
              <a:spcBef>
                <a:spcPts val="281"/>
              </a:spcBef>
              <a:buNone/>
              <a:tabLst>
                <a:tab algn="l" pos="0"/>
              </a:tabLst>
            </a:pPr>
            <a:r>
              <a:rPr b="0" lang="x-none" sz="1400" strike="noStrike" u="none">
                <a:solidFill>
                  <a:schemeClr val="dk1"/>
                </a:solidFill>
                <a:effectLst/>
                <a:uFillTx/>
                <a:latin typeface="Calibri"/>
              </a:rPr>
              <a:t>Click to edit Master text styles</a:t>
            </a:r>
            <a:endParaRPr b="0" lang="en-US" sz="1400" strike="noStrike" u="none">
              <a:solidFill>
                <a:schemeClr val="dk1"/>
              </a:solidFill>
              <a:effectLst/>
              <a:uFillTx/>
              <a:latin typeface="Calibri"/>
            </a:endParaRPr>
          </a:p>
        </p:txBody>
      </p:sp>
      <p:sp>
        <p:nvSpPr>
          <p:cNvPr id="51" name="PlaceHolder 4"/>
          <p:cNvSpPr>
            <a:spLocks noGrp="1"/>
          </p:cNvSpPr>
          <p:nvPr>
            <p:ph type="dt" idx="28"/>
          </p:nvPr>
        </p:nvSpPr>
        <p:spPr>
          <a:xfrm>
            <a:off x="609480" y="6356520"/>
            <a:ext cx="2844360" cy="364680"/>
          </a:xfrm>
          <a:prstGeom prst="rect">
            <a:avLst/>
          </a:prstGeom>
          <a:noFill/>
          <a:ln w="0">
            <a:noFill/>
          </a:ln>
        </p:spPr>
        <p:txBody>
          <a:bodyPr lIns="91440" rIns="91440" tIns="45720" bIns="45720" anchor="ctr">
            <a:noAutofit/>
          </a:bodyPr>
          <a:lstStyle>
            <a:lvl1pPr indent="0" defTabSz="457200">
              <a:lnSpc>
                <a:spcPct val="100000"/>
              </a:lnSpc>
              <a:buNone/>
              <a:defRPr b="0" lang="en-US" sz="1200" strike="noStrike" u="none">
                <a:solidFill>
                  <a:schemeClr val="dk1">
                    <a:tint val="75000"/>
                  </a:schemeClr>
                </a:solidFill>
                <a:effectLst/>
                <a:uFillTx/>
                <a:latin typeface="Calibri"/>
              </a:defRPr>
            </a:lvl1pPr>
          </a:lstStyle>
          <a:p>
            <a:pPr indent="0" defTabSz="457200">
              <a:lnSpc>
                <a:spcPct val="100000"/>
              </a:lnSpc>
              <a:buNone/>
            </a:pPr>
            <a:r>
              <a:rPr b="0" lang="en-US" sz="1200" strike="noStrike" u="none">
                <a:solidFill>
                  <a:schemeClr val="dk1">
                    <a:tint val="75000"/>
                  </a:schemeClr>
                </a:solidFill>
                <a:effectLst/>
                <a:uFillTx/>
                <a:latin typeface="Calibri"/>
              </a:rPr>
              <a:t>&lt;Datum/Uhrzeit&gt;</a:t>
            </a:r>
            <a:endParaRPr b="0" lang="de-DE" sz="1200" strike="noStrike" u="none">
              <a:solidFill>
                <a:srgbClr val="000000"/>
              </a:solidFill>
              <a:effectLst/>
              <a:uFillTx/>
              <a:latin typeface="Times New Roman"/>
            </a:endParaRPr>
          </a:p>
        </p:txBody>
      </p:sp>
      <p:sp>
        <p:nvSpPr>
          <p:cNvPr id="52" name="PlaceHolder 5"/>
          <p:cNvSpPr>
            <a:spLocks noGrp="1"/>
          </p:cNvSpPr>
          <p:nvPr>
            <p:ph type="ftr" idx="29"/>
          </p:nvPr>
        </p:nvSpPr>
        <p:spPr>
          <a:xfrm>
            <a:off x="4165560" y="6356520"/>
            <a:ext cx="3860280" cy="364680"/>
          </a:xfrm>
          <a:prstGeom prst="rect">
            <a:avLst/>
          </a:prstGeom>
          <a:noFill/>
          <a:ln w="0">
            <a:noFill/>
          </a:ln>
        </p:spPr>
        <p:txBody>
          <a:bodyPr lIns="91440" rIns="91440" tIns="45720" bIns="45720" anchor="ctr">
            <a:noAutofit/>
          </a:bodyPr>
          <a:lstStyle>
            <a:lvl1pPr indent="0" algn="ctr">
              <a:buNone/>
              <a:defRPr b="0" lang="de-DE" sz="1400" strike="noStrike" u="none">
                <a:solidFill>
                  <a:srgbClr val="000000"/>
                </a:solidFill>
                <a:effectLst/>
                <a:uFillTx/>
                <a:latin typeface="Times New Roman"/>
              </a:defRPr>
            </a:lvl1pPr>
          </a:lstStyle>
          <a:p>
            <a:pPr indent="0" algn="ctr">
              <a:buNone/>
            </a:pPr>
            <a:r>
              <a:rPr b="0" lang="de-DE" sz="1400" strike="noStrike" u="none">
                <a:solidFill>
                  <a:srgbClr val="000000"/>
                </a:solidFill>
                <a:effectLst/>
                <a:uFillTx/>
                <a:latin typeface="Times New Roman"/>
              </a:rPr>
              <a:t>&lt;Fußzeile&gt;</a:t>
            </a:r>
            <a:endParaRPr b="0" lang="de-DE" sz="1400" strike="noStrike" u="none">
              <a:solidFill>
                <a:srgbClr val="000000"/>
              </a:solidFill>
              <a:effectLst/>
              <a:uFillTx/>
              <a:latin typeface="Times New Roman"/>
            </a:endParaRPr>
          </a:p>
        </p:txBody>
      </p:sp>
      <p:sp>
        <p:nvSpPr>
          <p:cNvPr id="53" name="PlaceHolder 6"/>
          <p:cNvSpPr>
            <a:spLocks noGrp="1"/>
          </p:cNvSpPr>
          <p:nvPr>
            <p:ph type="sldNum" idx="30"/>
          </p:nvPr>
        </p:nvSpPr>
        <p:spPr>
          <a:xfrm>
            <a:off x="8737560" y="6356520"/>
            <a:ext cx="2844360" cy="364680"/>
          </a:xfrm>
          <a:prstGeom prst="rect">
            <a:avLst/>
          </a:prstGeom>
          <a:noFill/>
          <a:ln w="0">
            <a:noFill/>
          </a:ln>
        </p:spPr>
        <p:txBody>
          <a:bodyPr lIns="91440" rIns="91440" tIns="45720" bIns="45720" anchor="ctr">
            <a:noAutofit/>
          </a:bodyPr>
          <a:lstStyle>
            <a:lvl1pPr indent="0" algn="r" defTabSz="457200">
              <a:lnSpc>
                <a:spcPct val="100000"/>
              </a:lnSpc>
              <a:buNone/>
              <a:defRPr b="0" lang="en-US" sz="1200" strike="noStrike" u="none">
                <a:solidFill>
                  <a:schemeClr val="dk1">
                    <a:tint val="75000"/>
                  </a:schemeClr>
                </a:solidFill>
                <a:effectLst/>
                <a:uFillTx/>
                <a:latin typeface="Calibri"/>
              </a:defRPr>
            </a:lvl1pPr>
          </a:lstStyle>
          <a:p>
            <a:pPr indent="0" algn="r" defTabSz="457200">
              <a:lnSpc>
                <a:spcPct val="100000"/>
              </a:lnSpc>
              <a:buNone/>
            </a:pPr>
            <a:fld id="{E9CCC7D8-1458-4EE5-9CF9-ADDA53B13B3F}" type="slidenum">
              <a:rPr b="0" lang="en-US" sz="1200" strike="noStrike" u="none">
                <a:solidFill>
                  <a:schemeClr val="dk1">
                    <a:tint val="75000"/>
                  </a:schemeClr>
                </a:solidFill>
                <a:effectLst/>
                <a:uFillTx/>
                <a:latin typeface="Calibri"/>
              </a:rPr>
              <a:t>&lt;Foliennummer&gt;</a:t>
            </a:fld>
            <a:endParaRPr b="0" lang="de-DE" sz="1200" strike="noStrike" u="none">
              <a:solidFill>
                <a:srgbClr val="000000"/>
              </a:solidFill>
              <a:effectLst/>
              <a:uFillTx/>
              <a:latin typeface="Times New Roman"/>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Picture with Caption">
    <p:bg>
      <p:bgPr>
        <a:solidFill>
          <a:srgbClr val="ffffff"/>
        </a:solidFill>
      </p:bgPr>
    </p:bg>
    <p:spTree>
      <p:nvGrpSpPr>
        <p:cNvPr id="1" name=""/>
        <p:cNvGrpSpPr/>
        <p:nvPr/>
      </p:nvGrpSpPr>
      <p:grpSpPr>
        <a:xfrm>
          <a:off x="0" y="0"/>
          <a:ext cx="0" cy="0"/>
          <a:chOff x="0" y="0"/>
          <a:chExt cx="0" cy="0"/>
        </a:xfrm>
      </p:grpSpPr>
      <p:sp>
        <p:nvSpPr>
          <p:cNvPr id="54" name="PlaceHolder 1"/>
          <p:cNvSpPr>
            <a:spLocks noGrp="1"/>
          </p:cNvSpPr>
          <p:nvPr>
            <p:ph type="title"/>
          </p:nvPr>
        </p:nvSpPr>
        <p:spPr>
          <a:xfrm>
            <a:off x="2389680" y="4800600"/>
            <a:ext cx="7314840" cy="566280"/>
          </a:xfrm>
          <a:prstGeom prst="rect">
            <a:avLst/>
          </a:prstGeom>
          <a:noFill/>
          <a:ln w="0">
            <a:noFill/>
          </a:ln>
        </p:spPr>
        <p:txBody>
          <a:bodyPr lIns="91440" rIns="91440" tIns="45720" bIns="45720" anchor="b">
            <a:noAutofit/>
          </a:bodyPr>
          <a:p>
            <a:pPr indent="0" defTabSz="457200">
              <a:lnSpc>
                <a:spcPct val="100000"/>
              </a:lnSpc>
              <a:buNone/>
            </a:pPr>
            <a:r>
              <a:rPr b="1" lang="x-none" sz="2000" strike="noStrike" u="none">
                <a:solidFill>
                  <a:schemeClr val="dk2"/>
                </a:solidFill>
                <a:effectLst/>
                <a:uFillTx/>
                <a:latin typeface="Calibri"/>
              </a:rPr>
              <a:t>Click to edit Master title style</a:t>
            </a:r>
            <a:endParaRPr b="0" lang="en-US" sz="2000" strike="noStrike" u="none">
              <a:solidFill>
                <a:schemeClr val="dk1"/>
              </a:solidFill>
              <a:effectLst/>
              <a:uFillTx/>
              <a:latin typeface="Calibri"/>
            </a:endParaRPr>
          </a:p>
        </p:txBody>
      </p:sp>
      <p:sp>
        <p:nvSpPr>
          <p:cNvPr id="55" name="PlaceHolder 2"/>
          <p:cNvSpPr>
            <a:spLocks noGrp="1"/>
          </p:cNvSpPr>
          <p:nvPr>
            <p:ph type="body"/>
          </p:nvPr>
        </p:nvSpPr>
        <p:spPr>
          <a:xfrm>
            <a:off x="2389680" y="612720"/>
            <a:ext cx="7314840" cy="4114440"/>
          </a:xfrm>
          <a:prstGeom prst="rect">
            <a:avLst/>
          </a:prstGeom>
          <a:noFill/>
          <a:ln w="0">
            <a:noFill/>
          </a:ln>
        </p:spPr>
        <p:txBody>
          <a:bodyPr lIns="90000" rIns="90000" tIns="45000" bIns="45000" anchor="t">
            <a:noAutofit/>
          </a:bodyPr>
          <a:p>
            <a:pPr marL="432000" indent="-324000">
              <a:spcBef>
                <a:spcPts val="1417"/>
              </a:spcBef>
              <a:buClr>
                <a:srgbClr val="000000"/>
              </a:buClr>
              <a:buSzPct val="45000"/>
              <a:buFont typeface="Wingdings" charset="2"/>
              <a:buChar char=""/>
            </a:pPr>
            <a:r>
              <a:rPr b="0" lang="en-US" sz="3200" strike="noStrike" u="none">
                <a:solidFill>
                  <a:schemeClr val="dk1"/>
                </a:solidFill>
                <a:effectLst/>
                <a:uFillTx/>
                <a:latin typeface="Calibri"/>
              </a:rPr>
              <a:t>Format des Gliederungstextes durch Klicken bearbeiten</a:t>
            </a:r>
            <a:endParaRPr b="0" lang="en-US" sz="3200" strike="noStrike" u="none">
              <a:solidFill>
                <a:schemeClr val="dk1"/>
              </a:solidFill>
              <a:effectLst/>
              <a:uFillTx/>
              <a:latin typeface="Calibri"/>
            </a:endParaRPr>
          </a:p>
          <a:p>
            <a:pPr lvl="1" marL="864000" indent="-324000">
              <a:spcBef>
                <a:spcPts val="1134"/>
              </a:spcBef>
              <a:buClr>
                <a:srgbClr val="000000"/>
              </a:buClr>
              <a:buSzPct val="75000"/>
              <a:buFont typeface="Symbol" charset="2"/>
              <a:buChar char=""/>
            </a:pPr>
            <a:r>
              <a:rPr b="0" lang="en-US" sz="3200" strike="noStrike" u="none">
                <a:solidFill>
                  <a:schemeClr val="dk1"/>
                </a:solidFill>
                <a:effectLst/>
                <a:uFillTx/>
                <a:latin typeface="Calibri"/>
              </a:rPr>
              <a:t>Zweite Gliederungsebene</a:t>
            </a:r>
            <a:endParaRPr b="0" lang="en-US" sz="3200" strike="noStrike" u="none">
              <a:solidFill>
                <a:schemeClr val="dk1"/>
              </a:solidFill>
              <a:effectLst/>
              <a:uFillTx/>
              <a:latin typeface="Calibri"/>
            </a:endParaRPr>
          </a:p>
          <a:p>
            <a:pPr lvl="2" marL="1296000" indent="-288000">
              <a:spcBef>
                <a:spcPts val="850"/>
              </a:spcBef>
              <a:buClr>
                <a:srgbClr val="000000"/>
              </a:buClr>
              <a:buSzPct val="45000"/>
              <a:buFont typeface="Wingdings" charset="2"/>
              <a:buChar char=""/>
            </a:pPr>
            <a:r>
              <a:rPr b="0" lang="en-US" sz="3200" strike="noStrike" u="none">
                <a:solidFill>
                  <a:schemeClr val="dk1"/>
                </a:solidFill>
                <a:effectLst/>
                <a:uFillTx/>
                <a:latin typeface="Calibri"/>
              </a:rPr>
              <a:t>Dritte Gliederungsebene</a:t>
            </a:r>
            <a:endParaRPr b="0" lang="en-US" sz="3200" strike="noStrike" u="none">
              <a:solidFill>
                <a:schemeClr val="dk1"/>
              </a:solidFill>
              <a:effectLst/>
              <a:uFillTx/>
              <a:latin typeface="Calibri"/>
            </a:endParaRPr>
          </a:p>
          <a:p>
            <a:pPr lvl="3" marL="1728000" indent="-216000">
              <a:spcBef>
                <a:spcPts val="567"/>
              </a:spcBef>
              <a:buClr>
                <a:srgbClr val="000000"/>
              </a:buClr>
              <a:buSzPct val="75000"/>
              <a:buFont typeface="Symbol" charset="2"/>
              <a:buChar char=""/>
            </a:pPr>
            <a:r>
              <a:rPr b="0" lang="en-US" sz="3200" strike="noStrike" u="none">
                <a:solidFill>
                  <a:schemeClr val="dk1"/>
                </a:solidFill>
                <a:effectLst/>
                <a:uFillTx/>
                <a:latin typeface="Calibri"/>
              </a:rPr>
              <a:t>Vierte Gliederungsebene</a:t>
            </a:r>
            <a:endParaRPr b="0" lang="en-US" sz="3200" strike="noStrike" u="none">
              <a:solidFill>
                <a:schemeClr val="dk1"/>
              </a:solidFill>
              <a:effectLst/>
              <a:uFillTx/>
              <a:latin typeface="Calibri"/>
            </a:endParaRPr>
          </a:p>
          <a:p>
            <a:pPr lvl="4" marL="2160000" indent="-216000">
              <a:spcBef>
                <a:spcPts val="283"/>
              </a:spcBef>
              <a:buClr>
                <a:srgbClr val="000000"/>
              </a:buClr>
              <a:buSzPct val="45000"/>
              <a:buFont typeface="Wingdings" charset="2"/>
              <a:buChar char=""/>
            </a:pPr>
            <a:r>
              <a:rPr b="0" lang="en-US" sz="3200" strike="noStrike" u="none">
                <a:solidFill>
                  <a:schemeClr val="dk1"/>
                </a:solidFill>
                <a:effectLst/>
                <a:uFillTx/>
                <a:latin typeface="Calibri"/>
              </a:rPr>
              <a:t>Fünfte Gliederungsebene</a:t>
            </a:r>
            <a:endParaRPr b="0" lang="en-US" sz="3200" strike="noStrike" u="none">
              <a:solidFill>
                <a:schemeClr val="dk1"/>
              </a:solidFill>
              <a:effectLst/>
              <a:uFillTx/>
              <a:latin typeface="Calibri"/>
            </a:endParaRPr>
          </a:p>
          <a:p>
            <a:pPr lvl="5" marL="2592000" indent="-216000">
              <a:spcBef>
                <a:spcPts val="283"/>
              </a:spcBef>
              <a:buClr>
                <a:srgbClr val="000000"/>
              </a:buClr>
              <a:buSzPct val="45000"/>
              <a:buFont typeface="Wingdings" charset="2"/>
              <a:buChar char=""/>
            </a:pPr>
            <a:r>
              <a:rPr b="0" lang="en-US" sz="3200" strike="noStrike" u="none">
                <a:solidFill>
                  <a:schemeClr val="dk1"/>
                </a:solidFill>
                <a:effectLst/>
                <a:uFillTx/>
                <a:latin typeface="Calibri"/>
              </a:rPr>
              <a:t>Sechste Gliederungsebene</a:t>
            </a:r>
            <a:endParaRPr b="0" lang="en-US" sz="3200" strike="noStrike" u="none">
              <a:solidFill>
                <a:schemeClr val="dk1"/>
              </a:solidFill>
              <a:effectLst/>
              <a:uFillTx/>
              <a:latin typeface="Calibri"/>
            </a:endParaRPr>
          </a:p>
          <a:p>
            <a:pPr lvl="6" marL="3024000" indent="-216000">
              <a:spcBef>
                <a:spcPts val="283"/>
              </a:spcBef>
              <a:buClr>
                <a:srgbClr val="000000"/>
              </a:buClr>
              <a:buSzPct val="45000"/>
              <a:buFont typeface="Wingdings" charset="2"/>
              <a:buChar char=""/>
            </a:pPr>
            <a:r>
              <a:rPr b="0" lang="en-US" sz="3200" strike="noStrike" u="none">
                <a:solidFill>
                  <a:schemeClr val="dk1"/>
                </a:solidFill>
                <a:effectLst/>
                <a:uFillTx/>
                <a:latin typeface="Calibri"/>
              </a:rPr>
              <a:t>Siebte Gliederungsebene</a:t>
            </a:r>
            <a:endParaRPr b="0" lang="en-US" sz="3200" strike="noStrike" u="none">
              <a:solidFill>
                <a:schemeClr val="dk1"/>
              </a:solidFill>
              <a:effectLst/>
              <a:uFillTx/>
              <a:latin typeface="Calibri"/>
            </a:endParaRPr>
          </a:p>
        </p:txBody>
      </p:sp>
      <p:sp>
        <p:nvSpPr>
          <p:cNvPr id="56" name="PlaceHolder 3"/>
          <p:cNvSpPr>
            <a:spLocks noGrp="1"/>
          </p:cNvSpPr>
          <p:nvPr>
            <p:ph type="body"/>
          </p:nvPr>
        </p:nvSpPr>
        <p:spPr>
          <a:xfrm>
            <a:off x="2389680" y="5367240"/>
            <a:ext cx="7314840" cy="804600"/>
          </a:xfrm>
          <a:prstGeom prst="rect">
            <a:avLst/>
          </a:prstGeom>
          <a:noFill/>
          <a:ln w="0">
            <a:noFill/>
          </a:ln>
        </p:spPr>
        <p:txBody>
          <a:bodyPr lIns="91440" rIns="91440" tIns="45720" bIns="45720" anchor="t">
            <a:noAutofit/>
          </a:bodyPr>
          <a:p>
            <a:pPr indent="0" defTabSz="457200">
              <a:lnSpc>
                <a:spcPct val="100000"/>
              </a:lnSpc>
              <a:spcBef>
                <a:spcPts val="281"/>
              </a:spcBef>
              <a:buNone/>
              <a:tabLst>
                <a:tab algn="l" pos="0"/>
              </a:tabLst>
            </a:pPr>
            <a:r>
              <a:rPr b="0" lang="x-none" sz="1400" strike="noStrike" u="none">
                <a:solidFill>
                  <a:schemeClr val="dk1"/>
                </a:solidFill>
                <a:effectLst/>
                <a:uFillTx/>
                <a:latin typeface="Calibri"/>
              </a:rPr>
              <a:t>Click to edit Master text styles</a:t>
            </a:r>
            <a:endParaRPr b="0" lang="en-US" sz="1400" strike="noStrike" u="none">
              <a:solidFill>
                <a:schemeClr val="dk1"/>
              </a:solidFill>
              <a:effectLst/>
              <a:uFillTx/>
              <a:latin typeface="Calibri"/>
            </a:endParaRPr>
          </a:p>
        </p:txBody>
      </p:sp>
      <p:sp>
        <p:nvSpPr>
          <p:cNvPr id="57" name="PlaceHolder 4"/>
          <p:cNvSpPr>
            <a:spLocks noGrp="1"/>
          </p:cNvSpPr>
          <p:nvPr>
            <p:ph type="dt" idx="31"/>
          </p:nvPr>
        </p:nvSpPr>
        <p:spPr>
          <a:xfrm>
            <a:off x="609480" y="6356520"/>
            <a:ext cx="2844360" cy="364680"/>
          </a:xfrm>
          <a:prstGeom prst="rect">
            <a:avLst/>
          </a:prstGeom>
          <a:noFill/>
          <a:ln w="0">
            <a:noFill/>
          </a:ln>
        </p:spPr>
        <p:txBody>
          <a:bodyPr lIns="91440" rIns="91440" tIns="45720" bIns="45720" anchor="ctr">
            <a:noAutofit/>
          </a:bodyPr>
          <a:lstStyle>
            <a:lvl1pPr indent="0" defTabSz="457200">
              <a:lnSpc>
                <a:spcPct val="100000"/>
              </a:lnSpc>
              <a:buNone/>
              <a:defRPr b="0" lang="en-US" sz="1200" strike="noStrike" u="none">
                <a:solidFill>
                  <a:schemeClr val="dk1">
                    <a:tint val="75000"/>
                  </a:schemeClr>
                </a:solidFill>
                <a:effectLst/>
                <a:uFillTx/>
                <a:latin typeface="Calibri"/>
              </a:defRPr>
            </a:lvl1pPr>
          </a:lstStyle>
          <a:p>
            <a:pPr indent="0" defTabSz="457200">
              <a:lnSpc>
                <a:spcPct val="100000"/>
              </a:lnSpc>
              <a:buNone/>
            </a:pPr>
            <a:r>
              <a:rPr b="0" lang="en-US" sz="1200" strike="noStrike" u="none">
                <a:solidFill>
                  <a:schemeClr val="dk1">
                    <a:tint val="75000"/>
                  </a:schemeClr>
                </a:solidFill>
                <a:effectLst/>
                <a:uFillTx/>
                <a:latin typeface="Calibri"/>
              </a:rPr>
              <a:t>&lt;Datum/Uhrzeit&gt;</a:t>
            </a:r>
            <a:endParaRPr b="0" lang="de-DE" sz="1200" strike="noStrike" u="none">
              <a:solidFill>
                <a:srgbClr val="000000"/>
              </a:solidFill>
              <a:effectLst/>
              <a:uFillTx/>
              <a:latin typeface="Times New Roman"/>
            </a:endParaRPr>
          </a:p>
        </p:txBody>
      </p:sp>
      <p:sp>
        <p:nvSpPr>
          <p:cNvPr id="58" name="PlaceHolder 5"/>
          <p:cNvSpPr>
            <a:spLocks noGrp="1"/>
          </p:cNvSpPr>
          <p:nvPr>
            <p:ph type="ftr" idx="32"/>
          </p:nvPr>
        </p:nvSpPr>
        <p:spPr>
          <a:xfrm>
            <a:off x="4165560" y="6356520"/>
            <a:ext cx="3860280" cy="364680"/>
          </a:xfrm>
          <a:prstGeom prst="rect">
            <a:avLst/>
          </a:prstGeom>
          <a:noFill/>
          <a:ln w="0">
            <a:noFill/>
          </a:ln>
        </p:spPr>
        <p:txBody>
          <a:bodyPr lIns="91440" rIns="91440" tIns="45720" bIns="45720" anchor="ctr">
            <a:noAutofit/>
          </a:bodyPr>
          <a:lstStyle>
            <a:lvl1pPr indent="0" algn="ctr">
              <a:buNone/>
              <a:defRPr b="0" lang="de-DE" sz="1400" strike="noStrike" u="none">
                <a:solidFill>
                  <a:srgbClr val="000000"/>
                </a:solidFill>
                <a:effectLst/>
                <a:uFillTx/>
                <a:latin typeface="Times New Roman"/>
              </a:defRPr>
            </a:lvl1pPr>
          </a:lstStyle>
          <a:p>
            <a:pPr indent="0" algn="ctr">
              <a:buNone/>
            </a:pPr>
            <a:r>
              <a:rPr b="0" lang="de-DE" sz="1400" strike="noStrike" u="none">
                <a:solidFill>
                  <a:srgbClr val="000000"/>
                </a:solidFill>
                <a:effectLst/>
                <a:uFillTx/>
                <a:latin typeface="Times New Roman"/>
              </a:rPr>
              <a:t>&lt;Fußzeile&gt;</a:t>
            </a:r>
            <a:endParaRPr b="0" lang="de-DE" sz="1400" strike="noStrike" u="none">
              <a:solidFill>
                <a:srgbClr val="000000"/>
              </a:solidFill>
              <a:effectLst/>
              <a:uFillTx/>
              <a:latin typeface="Times New Roman"/>
            </a:endParaRPr>
          </a:p>
        </p:txBody>
      </p:sp>
      <p:sp>
        <p:nvSpPr>
          <p:cNvPr id="59" name="PlaceHolder 6"/>
          <p:cNvSpPr>
            <a:spLocks noGrp="1"/>
          </p:cNvSpPr>
          <p:nvPr>
            <p:ph type="sldNum" idx="33"/>
          </p:nvPr>
        </p:nvSpPr>
        <p:spPr>
          <a:xfrm>
            <a:off x="8737560" y="6356520"/>
            <a:ext cx="2844360" cy="364680"/>
          </a:xfrm>
          <a:prstGeom prst="rect">
            <a:avLst/>
          </a:prstGeom>
          <a:noFill/>
          <a:ln w="0">
            <a:noFill/>
          </a:ln>
        </p:spPr>
        <p:txBody>
          <a:bodyPr lIns="91440" rIns="91440" tIns="45720" bIns="45720" anchor="ctr">
            <a:noAutofit/>
          </a:bodyPr>
          <a:lstStyle>
            <a:lvl1pPr indent="0" algn="r" defTabSz="457200">
              <a:lnSpc>
                <a:spcPct val="100000"/>
              </a:lnSpc>
              <a:buNone/>
              <a:defRPr b="0" lang="en-US" sz="1200" strike="noStrike" u="none">
                <a:solidFill>
                  <a:schemeClr val="dk1">
                    <a:tint val="75000"/>
                  </a:schemeClr>
                </a:solidFill>
                <a:effectLst/>
                <a:uFillTx/>
                <a:latin typeface="Calibri"/>
              </a:defRPr>
            </a:lvl1pPr>
          </a:lstStyle>
          <a:p>
            <a:pPr indent="0" algn="r" defTabSz="457200">
              <a:lnSpc>
                <a:spcPct val="100000"/>
              </a:lnSpc>
              <a:buNone/>
            </a:pPr>
            <a:fld id="{F2E5C992-2FE5-44EA-B472-F69836B91301}" type="slidenum">
              <a:rPr b="0" lang="en-US" sz="1200" strike="noStrike" u="none">
                <a:solidFill>
                  <a:schemeClr val="dk1">
                    <a:tint val="75000"/>
                  </a:schemeClr>
                </a:solidFill>
                <a:effectLst/>
                <a:uFillTx/>
                <a:latin typeface="Calibri"/>
              </a:rPr>
              <a:t>&lt;Foliennummer&gt;</a:t>
            </a:fld>
            <a:endParaRPr b="0" lang="de-DE" sz="1200" strike="noStrike" u="none">
              <a:solidFill>
                <a:srgbClr val="000000"/>
              </a:solidFill>
              <a:effectLst/>
              <a:uFillTx/>
              <a:latin typeface="Times New Roman"/>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vertTx" preserve="1">
  <p:cSld name="Title and Vertical Text">
    <p:bg>
      <p:bgPr>
        <a:solidFill>
          <a:srgbClr val="ffffff"/>
        </a:solidFill>
      </p:bgPr>
    </p:bg>
    <p:spTree>
      <p:nvGrpSpPr>
        <p:cNvPr id="1" name=""/>
        <p:cNvGrpSpPr/>
        <p:nvPr/>
      </p:nvGrpSpPr>
      <p:grpSpPr>
        <a:xfrm>
          <a:off x="0" y="0"/>
          <a:ext cx="0" cy="0"/>
          <a:chOff x="0" y="0"/>
          <a:chExt cx="0" cy="0"/>
        </a:xfrm>
      </p:grpSpPr>
      <p:sp>
        <p:nvSpPr>
          <p:cNvPr id="7" name="PlaceHolder 1"/>
          <p:cNvSpPr>
            <a:spLocks noGrp="1"/>
          </p:cNvSpPr>
          <p:nvPr>
            <p:ph type="title"/>
          </p:nvPr>
        </p:nvSpPr>
        <p:spPr>
          <a:xfrm>
            <a:off x="609480" y="274680"/>
            <a:ext cx="10972440" cy="772920"/>
          </a:xfrm>
          <a:prstGeom prst="rect">
            <a:avLst/>
          </a:prstGeom>
          <a:noFill/>
          <a:ln w="0">
            <a:noFill/>
          </a:ln>
        </p:spPr>
        <p:txBody>
          <a:bodyPr lIns="91440" rIns="91440" tIns="45720" bIns="45720" anchor="ctr">
            <a:noAutofit/>
          </a:bodyPr>
          <a:p>
            <a:pPr indent="0" defTabSz="457200">
              <a:lnSpc>
                <a:spcPct val="100000"/>
              </a:lnSpc>
              <a:buNone/>
            </a:pPr>
            <a:r>
              <a:rPr b="0" lang="x-none" sz="3600" strike="noStrike" u="none">
                <a:solidFill>
                  <a:schemeClr val="dk2"/>
                </a:solidFill>
                <a:effectLst/>
                <a:uFillTx/>
                <a:latin typeface="Calibri"/>
              </a:rPr>
              <a:t>Click to </a:t>
            </a:r>
            <a:r>
              <a:rPr b="0" lang="x-none" sz="3600" strike="noStrike" u="none">
                <a:solidFill>
                  <a:schemeClr val="dk2"/>
                </a:solidFill>
                <a:effectLst/>
                <a:uFillTx/>
                <a:latin typeface="Calibri"/>
              </a:rPr>
              <a:t>edit </a:t>
            </a:r>
            <a:r>
              <a:rPr b="0" lang="x-none" sz="3600" strike="noStrike" u="none">
                <a:solidFill>
                  <a:schemeClr val="dk2"/>
                </a:solidFill>
                <a:effectLst/>
                <a:uFillTx/>
                <a:latin typeface="Calibri"/>
              </a:rPr>
              <a:t>Master </a:t>
            </a:r>
            <a:r>
              <a:rPr b="0" lang="x-none" sz="3600" strike="noStrike" u="none">
                <a:solidFill>
                  <a:schemeClr val="dk2"/>
                </a:solidFill>
                <a:effectLst/>
                <a:uFillTx/>
                <a:latin typeface="Calibri"/>
              </a:rPr>
              <a:t>title </a:t>
            </a:r>
            <a:r>
              <a:rPr b="0" lang="x-none" sz="3600" strike="noStrike" u="none">
                <a:solidFill>
                  <a:schemeClr val="dk2"/>
                </a:solidFill>
                <a:effectLst/>
                <a:uFillTx/>
                <a:latin typeface="Calibri"/>
              </a:rPr>
              <a:t>style</a:t>
            </a:r>
            <a:endParaRPr b="0" lang="en-US" sz="3600" strike="noStrike" u="none">
              <a:solidFill>
                <a:schemeClr val="dk1"/>
              </a:solidFill>
              <a:effectLst/>
              <a:uFillTx/>
              <a:latin typeface="Calibri"/>
            </a:endParaRPr>
          </a:p>
        </p:txBody>
      </p:sp>
      <p:sp>
        <p:nvSpPr>
          <p:cNvPr id="8" name="PlaceHolder 2"/>
          <p:cNvSpPr>
            <a:spLocks noGrp="1"/>
          </p:cNvSpPr>
          <p:nvPr>
            <p:ph type="body"/>
          </p:nvPr>
        </p:nvSpPr>
        <p:spPr>
          <a:xfrm>
            <a:off x="609480" y="1296720"/>
            <a:ext cx="10972440" cy="4829400"/>
          </a:xfrm>
          <a:prstGeom prst="rect">
            <a:avLst/>
          </a:prstGeom>
          <a:noFill/>
          <a:ln w="0">
            <a:noFill/>
          </a:ln>
        </p:spPr>
        <p:txBody>
          <a:bodyPr lIns="91440" rIns="91440" tIns="45720" bIns="45720" anchor="t" vert="eaVert">
            <a:noAutofit/>
          </a:bodyPr>
          <a:p>
            <a:pPr marL="343080" indent="-343080" defTabSz="457200">
              <a:lnSpc>
                <a:spcPct val="100000"/>
              </a:lnSpc>
              <a:spcBef>
                <a:spcPts val="641"/>
              </a:spcBef>
              <a:buClr>
                <a:srgbClr val="000000"/>
              </a:buClr>
              <a:buFont typeface="Arial"/>
              <a:buChar char="•"/>
            </a:pPr>
            <a:r>
              <a:rPr b="0" lang="x-none" sz="3200" strike="noStrike" u="none">
                <a:solidFill>
                  <a:schemeClr val="dk1"/>
                </a:solidFill>
                <a:effectLst/>
                <a:uFillTx/>
                <a:latin typeface="Calibri"/>
              </a:rPr>
              <a:t>Click to edit Master text styles</a:t>
            </a:r>
            <a:endParaRPr b="0" lang="en-US" sz="3200" strike="noStrike" u="none">
              <a:solidFill>
                <a:schemeClr val="dk1"/>
              </a:solidFill>
              <a:effectLst/>
              <a:uFillTx/>
              <a:latin typeface="Calibri"/>
            </a:endParaRPr>
          </a:p>
          <a:p>
            <a:pPr lvl="1" marL="743040" indent="-285840" defTabSz="457200">
              <a:lnSpc>
                <a:spcPct val="100000"/>
              </a:lnSpc>
              <a:spcBef>
                <a:spcPts val="561"/>
              </a:spcBef>
              <a:buClr>
                <a:srgbClr val="000000"/>
              </a:buClr>
              <a:buFont typeface="Arial"/>
              <a:buChar char="–"/>
            </a:pPr>
            <a:r>
              <a:rPr b="0" lang="x-none" sz="2800" strike="noStrike" u="none">
                <a:solidFill>
                  <a:schemeClr val="dk1"/>
                </a:solidFill>
                <a:effectLst/>
                <a:uFillTx/>
                <a:latin typeface="Calibri"/>
              </a:rPr>
              <a:t>Second level</a:t>
            </a:r>
            <a:endParaRPr b="0" lang="en-US" sz="2800" strike="noStrike" u="none">
              <a:solidFill>
                <a:schemeClr val="dk1"/>
              </a:solidFill>
              <a:effectLst/>
              <a:uFillTx/>
              <a:latin typeface="Calibri"/>
            </a:endParaRPr>
          </a:p>
          <a:p>
            <a:pPr lvl="2" marL="1143000" indent="-228600" defTabSz="457200">
              <a:lnSpc>
                <a:spcPct val="100000"/>
              </a:lnSpc>
              <a:spcBef>
                <a:spcPts val="479"/>
              </a:spcBef>
              <a:buClr>
                <a:srgbClr val="000000"/>
              </a:buClr>
              <a:buFont typeface="Arial"/>
              <a:buChar char="•"/>
            </a:pPr>
            <a:r>
              <a:rPr b="0" lang="x-none" sz="2400" strike="noStrike" u="none">
                <a:solidFill>
                  <a:schemeClr val="dk1"/>
                </a:solidFill>
                <a:effectLst/>
                <a:uFillTx/>
                <a:latin typeface="Calibri"/>
              </a:rPr>
              <a:t>Third level</a:t>
            </a:r>
            <a:endParaRPr b="0" lang="en-US" sz="2400" strike="noStrike" u="none">
              <a:solidFill>
                <a:schemeClr val="dk1"/>
              </a:solidFill>
              <a:effectLst/>
              <a:uFillTx/>
              <a:latin typeface="Calibri"/>
            </a:endParaRPr>
          </a:p>
          <a:p>
            <a:pPr lvl="3" marL="1600200" indent="-228600" defTabSz="457200">
              <a:lnSpc>
                <a:spcPct val="100000"/>
              </a:lnSpc>
              <a:spcBef>
                <a:spcPts val="400"/>
              </a:spcBef>
              <a:buClr>
                <a:srgbClr val="000000"/>
              </a:buClr>
              <a:buFont typeface="Arial"/>
              <a:buChar char="–"/>
            </a:pPr>
            <a:r>
              <a:rPr b="0" lang="x-none" sz="2000" strike="noStrike" u="none">
                <a:solidFill>
                  <a:schemeClr val="dk1"/>
                </a:solidFill>
                <a:effectLst/>
                <a:uFillTx/>
                <a:latin typeface="Calibri"/>
              </a:rPr>
              <a:t>Fourth level</a:t>
            </a:r>
            <a:endParaRPr b="0" lang="en-US" sz="2000" strike="noStrike" u="none">
              <a:solidFill>
                <a:schemeClr val="dk1"/>
              </a:solidFill>
              <a:effectLst/>
              <a:uFillTx/>
              <a:latin typeface="Calibri"/>
            </a:endParaRPr>
          </a:p>
          <a:p>
            <a:pPr lvl="4" marL="2057400" indent="-228600" defTabSz="457200">
              <a:lnSpc>
                <a:spcPct val="100000"/>
              </a:lnSpc>
              <a:spcBef>
                <a:spcPts val="400"/>
              </a:spcBef>
              <a:buClr>
                <a:srgbClr val="000000"/>
              </a:buClr>
              <a:buFont typeface="Arial"/>
              <a:buChar char="»"/>
            </a:pPr>
            <a:r>
              <a:rPr b="0" lang="x-none" sz="2000" strike="noStrike" u="none">
                <a:solidFill>
                  <a:schemeClr val="dk1"/>
                </a:solidFill>
                <a:effectLst/>
                <a:uFillTx/>
                <a:latin typeface="Calibri"/>
              </a:rPr>
              <a:t>Fifth level</a:t>
            </a:r>
            <a:endParaRPr b="0" lang="en-US" sz="2000" strike="noStrike" u="none">
              <a:solidFill>
                <a:schemeClr val="dk1"/>
              </a:solidFill>
              <a:effectLst/>
              <a:uFillTx/>
              <a:latin typeface="Calibri"/>
            </a:endParaRPr>
          </a:p>
        </p:txBody>
      </p:sp>
      <p:sp>
        <p:nvSpPr>
          <p:cNvPr id="9" name="PlaceHolder 3"/>
          <p:cNvSpPr>
            <a:spLocks noGrp="1"/>
          </p:cNvSpPr>
          <p:nvPr>
            <p:ph type="dt" idx="4"/>
          </p:nvPr>
        </p:nvSpPr>
        <p:spPr>
          <a:xfrm>
            <a:off x="609480" y="6356520"/>
            <a:ext cx="2844360" cy="364680"/>
          </a:xfrm>
          <a:prstGeom prst="rect">
            <a:avLst/>
          </a:prstGeom>
          <a:noFill/>
          <a:ln w="0">
            <a:noFill/>
          </a:ln>
        </p:spPr>
        <p:txBody>
          <a:bodyPr lIns="91440" rIns="91440" tIns="45720" bIns="45720" anchor="ctr">
            <a:noAutofit/>
          </a:bodyPr>
          <a:lstStyle>
            <a:lvl1pPr indent="0" defTabSz="457200">
              <a:lnSpc>
                <a:spcPct val="100000"/>
              </a:lnSpc>
              <a:buNone/>
              <a:defRPr b="0" lang="en-US" sz="1200" strike="noStrike" u="none">
                <a:solidFill>
                  <a:schemeClr val="dk1">
                    <a:tint val="75000"/>
                  </a:schemeClr>
                </a:solidFill>
                <a:effectLst/>
                <a:uFillTx/>
                <a:latin typeface="Calibri"/>
              </a:defRPr>
            </a:lvl1pPr>
          </a:lstStyle>
          <a:p>
            <a:pPr indent="0" defTabSz="457200">
              <a:lnSpc>
                <a:spcPct val="100000"/>
              </a:lnSpc>
              <a:buNone/>
            </a:pPr>
            <a:r>
              <a:rPr b="0" lang="en-US" sz="1200" strike="noStrike" u="none">
                <a:solidFill>
                  <a:schemeClr val="dk1">
                    <a:tint val="75000"/>
                  </a:schemeClr>
                </a:solidFill>
                <a:effectLst/>
                <a:uFillTx/>
                <a:latin typeface="Calibri"/>
              </a:rPr>
              <a:t>&lt;Datum/Uhrzeit&gt;</a:t>
            </a:r>
            <a:endParaRPr b="0" lang="de-DE" sz="1200" strike="noStrike" u="none">
              <a:solidFill>
                <a:srgbClr val="000000"/>
              </a:solidFill>
              <a:effectLst/>
              <a:uFillTx/>
              <a:latin typeface="Times New Roman"/>
            </a:endParaRPr>
          </a:p>
        </p:txBody>
      </p:sp>
      <p:sp>
        <p:nvSpPr>
          <p:cNvPr id="10" name="PlaceHolder 4"/>
          <p:cNvSpPr>
            <a:spLocks noGrp="1"/>
          </p:cNvSpPr>
          <p:nvPr>
            <p:ph type="ftr" idx="5"/>
          </p:nvPr>
        </p:nvSpPr>
        <p:spPr>
          <a:xfrm>
            <a:off x="4165560" y="6356520"/>
            <a:ext cx="3860280" cy="364680"/>
          </a:xfrm>
          <a:prstGeom prst="rect">
            <a:avLst/>
          </a:prstGeom>
          <a:noFill/>
          <a:ln w="0">
            <a:noFill/>
          </a:ln>
        </p:spPr>
        <p:txBody>
          <a:bodyPr lIns="91440" rIns="91440" tIns="45720" bIns="45720" anchor="ctr">
            <a:noAutofit/>
          </a:bodyPr>
          <a:lstStyle>
            <a:lvl1pPr indent="0" algn="ctr">
              <a:buNone/>
              <a:defRPr b="0" lang="de-DE" sz="1400" strike="noStrike" u="none">
                <a:solidFill>
                  <a:srgbClr val="000000"/>
                </a:solidFill>
                <a:effectLst/>
                <a:uFillTx/>
                <a:latin typeface="Times New Roman"/>
              </a:defRPr>
            </a:lvl1pPr>
          </a:lstStyle>
          <a:p>
            <a:pPr indent="0" algn="ctr">
              <a:buNone/>
            </a:pPr>
            <a:r>
              <a:rPr b="0" lang="de-DE" sz="1400" strike="noStrike" u="none">
                <a:solidFill>
                  <a:srgbClr val="000000"/>
                </a:solidFill>
                <a:effectLst/>
                <a:uFillTx/>
                <a:latin typeface="Times New Roman"/>
              </a:rPr>
              <a:t>&lt;Fußzeile&gt;</a:t>
            </a:r>
            <a:endParaRPr b="0" lang="de-DE" sz="1400" strike="noStrike" u="none">
              <a:solidFill>
                <a:srgbClr val="000000"/>
              </a:solidFill>
              <a:effectLst/>
              <a:uFillTx/>
              <a:latin typeface="Times New Roman"/>
            </a:endParaRPr>
          </a:p>
        </p:txBody>
      </p:sp>
      <p:sp>
        <p:nvSpPr>
          <p:cNvPr id="11" name="PlaceHolder 5"/>
          <p:cNvSpPr>
            <a:spLocks noGrp="1"/>
          </p:cNvSpPr>
          <p:nvPr>
            <p:ph type="sldNum" idx="6"/>
          </p:nvPr>
        </p:nvSpPr>
        <p:spPr>
          <a:xfrm>
            <a:off x="8737560" y="6356520"/>
            <a:ext cx="2844360" cy="364680"/>
          </a:xfrm>
          <a:prstGeom prst="rect">
            <a:avLst/>
          </a:prstGeom>
          <a:noFill/>
          <a:ln w="0">
            <a:noFill/>
          </a:ln>
        </p:spPr>
        <p:txBody>
          <a:bodyPr lIns="91440" rIns="91440" tIns="45720" bIns="45720" anchor="ctr">
            <a:noAutofit/>
          </a:bodyPr>
          <a:lstStyle>
            <a:lvl1pPr indent="0" algn="r" defTabSz="457200">
              <a:lnSpc>
                <a:spcPct val="100000"/>
              </a:lnSpc>
              <a:buNone/>
              <a:defRPr b="0" lang="en-US" sz="1200" strike="noStrike" u="none">
                <a:solidFill>
                  <a:schemeClr val="dk1">
                    <a:tint val="75000"/>
                  </a:schemeClr>
                </a:solidFill>
                <a:effectLst/>
                <a:uFillTx/>
                <a:latin typeface="Calibri"/>
              </a:defRPr>
            </a:lvl1pPr>
          </a:lstStyle>
          <a:p>
            <a:pPr indent="0" algn="r" defTabSz="457200">
              <a:lnSpc>
                <a:spcPct val="100000"/>
              </a:lnSpc>
              <a:buNone/>
            </a:pPr>
            <a:fld id="{B9A2BF9C-A78D-4EAC-8DA8-6CE39DB74D78}" type="slidenum">
              <a:rPr b="0" lang="en-US" sz="1200" strike="noStrike" u="none">
                <a:solidFill>
                  <a:schemeClr val="dk1">
                    <a:tint val="75000"/>
                  </a:schemeClr>
                </a:solidFill>
                <a:effectLst/>
                <a:uFillTx/>
                <a:latin typeface="Calibri"/>
              </a:rPr>
              <a:t>&lt;Foliennummer&gt;</a:t>
            </a:fld>
            <a:endParaRPr b="0" lang="de-DE" sz="1200" strike="noStrike" u="none">
              <a:solidFill>
                <a:srgbClr val="000000"/>
              </a:solidFill>
              <a:effectLst/>
              <a:uFillTx/>
              <a:latin typeface="Times New Roman"/>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vertTitleAndTx" preserve="1">
  <p:cSld name="Vertical Title and Text">
    <p:bg>
      <p:bgPr>
        <a:solidFill>
          <a:srgbClr val="ffffff"/>
        </a:solidFill>
      </p:bgPr>
    </p:bg>
    <p:spTree>
      <p:nvGrpSpPr>
        <p:cNvPr id="1" name=""/>
        <p:cNvGrpSpPr/>
        <p:nvPr/>
      </p:nvGrpSpPr>
      <p:grpSpPr>
        <a:xfrm>
          <a:off x="0" y="0"/>
          <a:ext cx="0" cy="0"/>
          <a:chOff x="0" y="0"/>
          <a:chExt cx="0" cy="0"/>
        </a:xfrm>
      </p:grpSpPr>
      <p:sp>
        <p:nvSpPr>
          <p:cNvPr id="12" name="PlaceHolder 1"/>
          <p:cNvSpPr>
            <a:spLocks noGrp="1"/>
          </p:cNvSpPr>
          <p:nvPr>
            <p:ph type="title"/>
          </p:nvPr>
        </p:nvSpPr>
        <p:spPr>
          <a:xfrm>
            <a:off x="8839080" y="274680"/>
            <a:ext cx="2742840" cy="5851080"/>
          </a:xfrm>
          <a:prstGeom prst="rect">
            <a:avLst/>
          </a:prstGeom>
          <a:noFill/>
          <a:ln w="0">
            <a:noFill/>
          </a:ln>
        </p:spPr>
        <p:txBody>
          <a:bodyPr lIns="91440" rIns="91440" tIns="45720" bIns="45720" anchor="ctr" vert="eaVert">
            <a:noAutofit/>
          </a:bodyPr>
          <a:p>
            <a:pPr indent="0" defTabSz="457200">
              <a:lnSpc>
                <a:spcPct val="100000"/>
              </a:lnSpc>
              <a:buNone/>
            </a:pPr>
            <a:r>
              <a:rPr b="0" lang="x-none" sz="3600" strike="noStrike" u="none">
                <a:solidFill>
                  <a:schemeClr val="dk2"/>
                </a:solidFill>
                <a:effectLst/>
                <a:uFillTx/>
                <a:latin typeface="Calibri"/>
              </a:rPr>
              <a:t>Click to edit Master title style</a:t>
            </a:r>
            <a:endParaRPr b="0" lang="en-US" sz="3600" strike="noStrike" u="none">
              <a:solidFill>
                <a:schemeClr val="dk1"/>
              </a:solidFill>
              <a:effectLst/>
              <a:uFillTx/>
              <a:latin typeface="Calibri"/>
            </a:endParaRPr>
          </a:p>
        </p:txBody>
      </p:sp>
      <p:sp>
        <p:nvSpPr>
          <p:cNvPr id="13" name="PlaceHolder 2"/>
          <p:cNvSpPr>
            <a:spLocks noGrp="1"/>
          </p:cNvSpPr>
          <p:nvPr>
            <p:ph type="body"/>
          </p:nvPr>
        </p:nvSpPr>
        <p:spPr>
          <a:xfrm>
            <a:off x="609480" y="274680"/>
            <a:ext cx="8026200" cy="5851080"/>
          </a:xfrm>
          <a:prstGeom prst="rect">
            <a:avLst/>
          </a:prstGeom>
          <a:noFill/>
          <a:ln w="0">
            <a:noFill/>
          </a:ln>
        </p:spPr>
        <p:txBody>
          <a:bodyPr lIns="91440" rIns="91440" tIns="45720" bIns="45720" anchor="t" vert="eaVert">
            <a:noAutofit/>
          </a:bodyPr>
          <a:p>
            <a:pPr marL="343080" indent="-343080" defTabSz="457200">
              <a:lnSpc>
                <a:spcPct val="100000"/>
              </a:lnSpc>
              <a:spcBef>
                <a:spcPts val="641"/>
              </a:spcBef>
              <a:buClr>
                <a:srgbClr val="000000"/>
              </a:buClr>
              <a:buFont typeface="Arial"/>
              <a:buChar char="•"/>
            </a:pPr>
            <a:r>
              <a:rPr b="0" lang="x-none" sz="3200" strike="noStrike" u="none">
                <a:solidFill>
                  <a:schemeClr val="dk1"/>
                </a:solidFill>
                <a:effectLst/>
                <a:uFillTx/>
                <a:latin typeface="Calibri"/>
              </a:rPr>
              <a:t>Click to edit Master text styles</a:t>
            </a:r>
            <a:endParaRPr b="0" lang="en-US" sz="3200" strike="noStrike" u="none">
              <a:solidFill>
                <a:schemeClr val="dk1"/>
              </a:solidFill>
              <a:effectLst/>
              <a:uFillTx/>
              <a:latin typeface="Calibri"/>
            </a:endParaRPr>
          </a:p>
          <a:p>
            <a:pPr lvl="1" marL="743040" indent="-285840" defTabSz="457200">
              <a:lnSpc>
                <a:spcPct val="100000"/>
              </a:lnSpc>
              <a:spcBef>
                <a:spcPts val="561"/>
              </a:spcBef>
              <a:buClr>
                <a:srgbClr val="000000"/>
              </a:buClr>
              <a:buFont typeface="Arial"/>
              <a:buChar char="–"/>
            </a:pPr>
            <a:r>
              <a:rPr b="0" lang="x-none" sz="2800" strike="noStrike" u="none">
                <a:solidFill>
                  <a:schemeClr val="dk1"/>
                </a:solidFill>
                <a:effectLst/>
                <a:uFillTx/>
                <a:latin typeface="Calibri"/>
              </a:rPr>
              <a:t>Second level</a:t>
            </a:r>
            <a:endParaRPr b="0" lang="en-US" sz="2800" strike="noStrike" u="none">
              <a:solidFill>
                <a:schemeClr val="dk1"/>
              </a:solidFill>
              <a:effectLst/>
              <a:uFillTx/>
              <a:latin typeface="Calibri"/>
            </a:endParaRPr>
          </a:p>
          <a:p>
            <a:pPr lvl="2" marL="1143000" indent="-228600" defTabSz="457200">
              <a:lnSpc>
                <a:spcPct val="100000"/>
              </a:lnSpc>
              <a:spcBef>
                <a:spcPts val="479"/>
              </a:spcBef>
              <a:buClr>
                <a:srgbClr val="000000"/>
              </a:buClr>
              <a:buFont typeface="Arial"/>
              <a:buChar char="•"/>
            </a:pPr>
            <a:r>
              <a:rPr b="0" lang="x-none" sz="2400" strike="noStrike" u="none">
                <a:solidFill>
                  <a:schemeClr val="dk1"/>
                </a:solidFill>
                <a:effectLst/>
                <a:uFillTx/>
                <a:latin typeface="Calibri"/>
              </a:rPr>
              <a:t>Third level</a:t>
            </a:r>
            <a:endParaRPr b="0" lang="en-US" sz="2400" strike="noStrike" u="none">
              <a:solidFill>
                <a:schemeClr val="dk1"/>
              </a:solidFill>
              <a:effectLst/>
              <a:uFillTx/>
              <a:latin typeface="Calibri"/>
            </a:endParaRPr>
          </a:p>
          <a:p>
            <a:pPr lvl="3" marL="1600200" indent="-228600" defTabSz="457200">
              <a:lnSpc>
                <a:spcPct val="100000"/>
              </a:lnSpc>
              <a:spcBef>
                <a:spcPts val="400"/>
              </a:spcBef>
              <a:buClr>
                <a:srgbClr val="000000"/>
              </a:buClr>
              <a:buFont typeface="Arial"/>
              <a:buChar char="–"/>
            </a:pPr>
            <a:r>
              <a:rPr b="0" lang="x-none" sz="2000" strike="noStrike" u="none">
                <a:solidFill>
                  <a:schemeClr val="dk1"/>
                </a:solidFill>
                <a:effectLst/>
                <a:uFillTx/>
                <a:latin typeface="Calibri"/>
              </a:rPr>
              <a:t>Fourth level</a:t>
            </a:r>
            <a:endParaRPr b="0" lang="en-US" sz="2000" strike="noStrike" u="none">
              <a:solidFill>
                <a:schemeClr val="dk1"/>
              </a:solidFill>
              <a:effectLst/>
              <a:uFillTx/>
              <a:latin typeface="Calibri"/>
            </a:endParaRPr>
          </a:p>
          <a:p>
            <a:pPr lvl="4" marL="2057400" indent="-228600" defTabSz="457200">
              <a:lnSpc>
                <a:spcPct val="100000"/>
              </a:lnSpc>
              <a:spcBef>
                <a:spcPts val="400"/>
              </a:spcBef>
              <a:buClr>
                <a:srgbClr val="000000"/>
              </a:buClr>
              <a:buFont typeface="Arial"/>
              <a:buChar char="»"/>
            </a:pPr>
            <a:r>
              <a:rPr b="0" lang="x-none" sz="2000" strike="noStrike" u="none">
                <a:solidFill>
                  <a:schemeClr val="dk1"/>
                </a:solidFill>
                <a:effectLst/>
                <a:uFillTx/>
                <a:latin typeface="Calibri"/>
              </a:rPr>
              <a:t>Fifth level</a:t>
            </a:r>
            <a:endParaRPr b="0" lang="en-US" sz="2000" strike="noStrike" u="none">
              <a:solidFill>
                <a:schemeClr val="dk1"/>
              </a:solidFill>
              <a:effectLst/>
              <a:uFillTx/>
              <a:latin typeface="Calibri"/>
            </a:endParaRPr>
          </a:p>
        </p:txBody>
      </p:sp>
      <p:sp>
        <p:nvSpPr>
          <p:cNvPr id="14" name="PlaceHolder 3"/>
          <p:cNvSpPr>
            <a:spLocks noGrp="1"/>
          </p:cNvSpPr>
          <p:nvPr>
            <p:ph type="dt" idx="7"/>
          </p:nvPr>
        </p:nvSpPr>
        <p:spPr>
          <a:xfrm>
            <a:off x="609480" y="6356520"/>
            <a:ext cx="2844360" cy="364680"/>
          </a:xfrm>
          <a:prstGeom prst="rect">
            <a:avLst/>
          </a:prstGeom>
          <a:noFill/>
          <a:ln w="0">
            <a:noFill/>
          </a:ln>
        </p:spPr>
        <p:txBody>
          <a:bodyPr lIns="91440" rIns="91440" tIns="45720" bIns="45720" anchor="ctr">
            <a:noAutofit/>
          </a:bodyPr>
          <a:lstStyle>
            <a:lvl1pPr indent="0" defTabSz="457200">
              <a:lnSpc>
                <a:spcPct val="100000"/>
              </a:lnSpc>
              <a:buNone/>
              <a:defRPr b="0" lang="en-US" sz="1200" strike="noStrike" u="none">
                <a:solidFill>
                  <a:schemeClr val="dk1">
                    <a:tint val="75000"/>
                  </a:schemeClr>
                </a:solidFill>
                <a:effectLst/>
                <a:uFillTx/>
                <a:latin typeface="Calibri"/>
              </a:defRPr>
            </a:lvl1pPr>
          </a:lstStyle>
          <a:p>
            <a:pPr indent="0" defTabSz="457200">
              <a:lnSpc>
                <a:spcPct val="100000"/>
              </a:lnSpc>
              <a:buNone/>
            </a:pPr>
            <a:r>
              <a:rPr b="0" lang="en-US" sz="1200" strike="noStrike" u="none">
                <a:solidFill>
                  <a:schemeClr val="dk1">
                    <a:tint val="75000"/>
                  </a:schemeClr>
                </a:solidFill>
                <a:effectLst/>
                <a:uFillTx/>
                <a:latin typeface="Calibri"/>
              </a:rPr>
              <a:t>&lt;Datum/Uhrzeit&gt;</a:t>
            </a:r>
            <a:endParaRPr b="0" lang="de-DE" sz="1200" strike="noStrike" u="none">
              <a:solidFill>
                <a:srgbClr val="000000"/>
              </a:solidFill>
              <a:effectLst/>
              <a:uFillTx/>
              <a:latin typeface="Times New Roman"/>
            </a:endParaRPr>
          </a:p>
        </p:txBody>
      </p:sp>
      <p:sp>
        <p:nvSpPr>
          <p:cNvPr id="15" name="PlaceHolder 4"/>
          <p:cNvSpPr>
            <a:spLocks noGrp="1"/>
          </p:cNvSpPr>
          <p:nvPr>
            <p:ph type="ftr" idx="8"/>
          </p:nvPr>
        </p:nvSpPr>
        <p:spPr>
          <a:xfrm>
            <a:off x="4165560" y="6356520"/>
            <a:ext cx="3860280" cy="364680"/>
          </a:xfrm>
          <a:prstGeom prst="rect">
            <a:avLst/>
          </a:prstGeom>
          <a:noFill/>
          <a:ln w="0">
            <a:noFill/>
          </a:ln>
        </p:spPr>
        <p:txBody>
          <a:bodyPr lIns="91440" rIns="91440" tIns="45720" bIns="45720" anchor="ctr">
            <a:noAutofit/>
          </a:bodyPr>
          <a:lstStyle>
            <a:lvl1pPr indent="0" algn="ctr">
              <a:buNone/>
              <a:defRPr b="0" lang="de-DE" sz="1400" strike="noStrike" u="none">
                <a:solidFill>
                  <a:srgbClr val="000000"/>
                </a:solidFill>
                <a:effectLst/>
                <a:uFillTx/>
                <a:latin typeface="Times New Roman"/>
              </a:defRPr>
            </a:lvl1pPr>
          </a:lstStyle>
          <a:p>
            <a:pPr indent="0" algn="ctr">
              <a:buNone/>
            </a:pPr>
            <a:r>
              <a:rPr b="0" lang="de-DE" sz="1400" strike="noStrike" u="none">
                <a:solidFill>
                  <a:srgbClr val="000000"/>
                </a:solidFill>
                <a:effectLst/>
                <a:uFillTx/>
                <a:latin typeface="Times New Roman"/>
              </a:rPr>
              <a:t>&lt;Fußzeile&gt;</a:t>
            </a:r>
            <a:endParaRPr b="0" lang="de-DE" sz="1400" strike="noStrike" u="none">
              <a:solidFill>
                <a:srgbClr val="000000"/>
              </a:solidFill>
              <a:effectLst/>
              <a:uFillTx/>
              <a:latin typeface="Times New Roman"/>
            </a:endParaRPr>
          </a:p>
        </p:txBody>
      </p:sp>
      <p:sp>
        <p:nvSpPr>
          <p:cNvPr id="16" name="PlaceHolder 5"/>
          <p:cNvSpPr>
            <a:spLocks noGrp="1"/>
          </p:cNvSpPr>
          <p:nvPr>
            <p:ph type="sldNum" idx="9"/>
          </p:nvPr>
        </p:nvSpPr>
        <p:spPr>
          <a:xfrm>
            <a:off x="8737560" y="6356520"/>
            <a:ext cx="2844360" cy="364680"/>
          </a:xfrm>
          <a:prstGeom prst="rect">
            <a:avLst/>
          </a:prstGeom>
          <a:noFill/>
          <a:ln w="0">
            <a:noFill/>
          </a:ln>
        </p:spPr>
        <p:txBody>
          <a:bodyPr lIns="91440" rIns="91440" tIns="45720" bIns="45720" anchor="ctr">
            <a:noAutofit/>
          </a:bodyPr>
          <a:lstStyle>
            <a:lvl1pPr indent="0" algn="r" defTabSz="457200">
              <a:lnSpc>
                <a:spcPct val="100000"/>
              </a:lnSpc>
              <a:buNone/>
              <a:defRPr b="0" lang="en-US" sz="1200" strike="noStrike" u="none">
                <a:solidFill>
                  <a:schemeClr val="dk1">
                    <a:tint val="75000"/>
                  </a:schemeClr>
                </a:solidFill>
                <a:effectLst/>
                <a:uFillTx/>
                <a:latin typeface="Calibri"/>
              </a:defRPr>
            </a:lvl1pPr>
          </a:lstStyle>
          <a:p>
            <a:pPr indent="0" algn="r" defTabSz="457200">
              <a:lnSpc>
                <a:spcPct val="100000"/>
              </a:lnSpc>
              <a:buNone/>
            </a:pPr>
            <a:fld id="{91C760B4-EB8B-445E-A4ED-3126BB635C63}" type="slidenum">
              <a:rPr b="0" lang="en-US" sz="1200" strike="noStrike" u="none">
                <a:solidFill>
                  <a:schemeClr val="dk1">
                    <a:tint val="75000"/>
                  </a:schemeClr>
                </a:solidFill>
                <a:effectLst/>
                <a:uFillTx/>
                <a:latin typeface="Calibri"/>
              </a:rPr>
              <a:t>&lt;Foliennummer&gt;</a:t>
            </a:fld>
            <a:endParaRPr b="0" lang="de-DE" sz="1200" strike="noStrike" u="none">
              <a:solidFill>
                <a:srgbClr val="000000"/>
              </a:solidFill>
              <a:effectLst/>
              <a:uFillTx/>
              <a:latin typeface="Times New Roman"/>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and Content">
    <p:bg>
      <p:bgPr>
        <a:solidFill>
          <a:srgbClr val="ffffff"/>
        </a:solidFill>
      </p:bgPr>
    </p:bg>
    <p:spTree>
      <p:nvGrpSpPr>
        <p:cNvPr id="1" name=""/>
        <p:cNvGrpSpPr/>
        <p:nvPr/>
      </p:nvGrpSpPr>
      <p:grpSpPr>
        <a:xfrm>
          <a:off x="0" y="0"/>
          <a:ext cx="0" cy="0"/>
          <a:chOff x="0" y="0"/>
          <a:chExt cx="0" cy="0"/>
        </a:xfrm>
      </p:grpSpPr>
      <p:sp>
        <p:nvSpPr>
          <p:cNvPr id="17" name="PlaceHolder 1"/>
          <p:cNvSpPr>
            <a:spLocks noGrp="1"/>
          </p:cNvSpPr>
          <p:nvPr>
            <p:ph type="title"/>
          </p:nvPr>
        </p:nvSpPr>
        <p:spPr>
          <a:xfrm>
            <a:off x="609480" y="274680"/>
            <a:ext cx="10972440" cy="772920"/>
          </a:xfrm>
          <a:prstGeom prst="rect">
            <a:avLst/>
          </a:prstGeom>
          <a:noFill/>
          <a:ln w="0">
            <a:noFill/>
          </a:ln>
        </p:spPr>
        <p:txBody>
          <a:bodyPr lIns="91440" rIns="91440" tIns="45720" bIns="45720" anchor="ctr">
            <a:noAutofit/>
          </a:bodyPr>
          <a:p>
            <a:pPr indent="0" defTabSz="457200">
              <a:lnSpc>
                <a:spcPct val="100000"/>
              </a:lnSpc>
              <a:buNone/>
            </a:pPr>
            <a:r>
              <a:rPr b="0" lang="x-none" sz="3600" strike="noStrike" u="none">
                <a:solidFill>
                  <a:schemeClr val="dk2"/>
                </a:solidFill>
                <a:effectLst/>
                <a:uFillTx/>
                <a:latin typeface="Calibri"/>
              </a:rPr>
              <a:t>Click to </a:t>
            </a:r>
            <a:r>
              <a:rPr b="0" lang="x-none" sz="3600" strike="noStrike" u="none">
                <a:solidFill>
                  <a:schemeClr val="dk2"/>
                </a:solidFill>
                <a:effectLst/>
                <a:uFillTx/>
                <a:latin typeface="Calibri"/>
              </a:rPr>
              <a:t>edit </a:t>
            </a:r>
            <a:r>
              <a:rPr b="0" lang="x-none" sz="3600" strike="noStrike" u="none">
                <a:solidFill>
                  <a:schemeClr val="dk2"/>
                </a:solidFill>
                <a:effectLst/>
                <a:uFillTx/>
                <a:latin typeface="Calibri"/>
              </a:rPr>
              <a:t>Master </a:t>
            </a:r>
            <a:r>
              <a:rPr b="0" lang="x-none" sz="3600" strike="noStrike" u="none">
                <a:solidFill>
                  <a:schemeClr val="dk2"/>
                </a:solidFill>
                <a:effectLst/>
                <a:uFillTx/>
                <a:latin typeface="Calibri"/>
              </a:rPr>
              <a:t>title </a:t>
            </a:r>
            <a:r>
              <a:rPr b="0" lang="x-none" sz="3600" strike="noStrike" u="none">
                <a:solidFill>
                  <a:schemeClr val="dk2"/>
                </a:solidFill>
                <a:effectLst/>
                <a:uFillTx/>
                <a:latin typeface="Calibri"/>
              </a:rPr>
              <a:t>style</a:t>
            </a:r>
            <a:endParaRPr b="0" lang="en-US" sz="3600" strike="noStrike" u="none">
              <a:solidFill>
                <a:schemeClr val="dk1"/>
              </a:solidFill>
              <a:effectLst/>
              <a:uFillTx/>
              <a:latin typeface="Calibri"/>
            </a:endParaRPr>
          </a:p>
        </p:txBody>
      </p:sp>
      <p:sp>
        <p:nvSpPr>
          <p:cNvPr id="18" name="PlaceHolder 2"/>
          <p:cNvSpPr>
            <a:spLocks noGrp="1"/>
          </p:cNvSpPr>
          <p:nvPr>
            <p:ph type="body"/>
          </p:nvPr>
        </p:nvSpPr>
        <p:spPr>
          <a:xfrm>
            <a:off x="609480" y="1296720"/>
            <a:ext cx="10972440" cy="4829400"/>
          </a:xfrm>
          <a:prstGeom prst="rect">
            <a:avLst/>
          </a:prstGeom>
          <a:noFill/>
          <a:ln w="0">
            <a:noFill/>
          </a:ln>
        </p:spPr>
        <p:txBody>
          <a:bodyPr lIns="91440" rIns="91440" tIns="45720" bIns="45720" anchor="t">
            <a:noAutofit/>
          </a:bodyPr>
          <a:p>
            <a:pPr marL="343080" indent="-343080" defTabSz="457200">
              <a:lnSpc>
                <a:spcPct val="100000"/>
              </a:lnSpc>
              <a:spcBef>
                <a:spcPts val="641"/>
              </a:spcBef>
              <a:buClr>
                <a:srgbClr val="000000"/>
              </a:buClr>
              <a:buFont typeface="Arial"/>
              <a:buChar char="•"/>
            </a:pPr>
            <a:r>
              <a:rPr b="0" lang="x-none" sz="3200" strike="noStrike" u="none">
                <a:solidFill>
                  <a:schemeClr val="dk1"/>
                </a:solidFill>
                <a:effectLst/>
                <a:uFillTx/>
                <a:latin typeface="Calibri"/>
              </a:rPr>
              <a:t>Click to edit Master text styles</a:t>
            </a:r>
            <a:endParaRPr b="0" lang="en-US" sz="3200" strike="noStrike" u="none">
              <a:solidFill>
                <a:schemeClr val="dk1"/>
              </a:solidFill>
              <a:effectLst/>
              <a:uFillTx/>
              <a:latin typeface="Calibri"/>
            </a:endParaRPr>
          </a:p>
          <a:p>
            <a:pPr lvl="1" marL="743040" indent="-285840" defTabSz="457200">
              <a:lnSpc>
                <a:spcPct val="100000"/>
              </a:lnSpc>
              <a:spcBef>
                <a:spcPts val="561"/>
              </a:spcBef>
              <a:buClr>
                <a:srgbClr val="000000"/>
              </a:buClr>
              <a:buFont typeface="Arial"/>
              <a:buChar char="–"/>
            </a:pPr>
            <a:r>
              <a:rPr b="0" lang="x-none" sz="2800" strike="noStrike" u="none">
                <a:solidFill>
                  <a:schemeClr val="dk1"/>
                </a:solidFill>
                <a:effectLst/>
                <a:uFillTx/>
                <a:latin typeface="Calibri"/>
              </a:rPr>
              <a:t>Second level</a:t>
            </a:r>
            <a:endParaRPr b="0" lang="en-US" sz="2800" strike="noStrike" u="none">
              <a:solidFill>
                <a:schemeClr val="dk1"/>
              </a:solidFill>
              <a:effectLst/>
              <a:uFillTx/>
              <a:latin typeface="Calibri"/>
            </a:endParaRPr>
          </a:p>
          <a:p>
            <a:pPr lvl="2" marL="1143000" indent="-228600" defTabSz="457200">
              <a:lnSpc>
                <a:spcPct val="100000"/>
              </a:lnSpc>
              <a:spcBef>
                <a:spcPts val="479"/>
              </a:spcBef>
              <a:buClr>
                <a:srgbClr val="000000"/>
              </a:buClr>
              <a:buFont typeface="Arial"/>
              <a:buChar char="•"/>
            </a:pPr>
            <a:r>
              <a:rPr b="0" lang="x-none" sz="2400" strike="noStrike" u="none">
                <a:solidFill>
                  <a:schemeClr val="dk1"/>
                </a:solidFill>
                <a:effectLst/>
                <a:uFillTx/>
                <a:latin typeface="Calibri"/>
              </a:rPr>
              <a:t>Third level</a:t>
            </a:r>
            <a:endParaRPr b="0" lang="en-US" sz="2400" strike="noStrike" u="none">
              <a:solidFill>
                <a:schemeClr val="dk1"/>
              </a:solidFill>
              <a:effectLst/>
              <a:uFillTx/>
              <a:latin typeface="Calibri"/>
            </a:endParaRPr>
          </a:p>
          <a:p>
            <a:pPr lvl="3" marL="1600200" indent="-228600" defTabSz="457200">
              <a:lnSpc>
                <a:spcPct val="100000"/>
              </a:lnSpc>
              <a:spcBef>
                <a:spcPts val="400"/>
              </a:spcBef>
              <a:buClr>
                <a:srgbClr val="000000"/>
              </a:buClr>
              <a:buFont typeface="Arial"/>
              <a:buChar char="–"/>
            </a:pPr>
            <a:r>
              <a:rPr b="0" lang="x-none" sz="2000" strike="noStrike" u="none">
                <a:solidFill>
                  <a:schemeClr val="dk1"/>
                </a:solidFill>
                <a:effectLst/>
                <a:uFillTx/>
                <a:latin typeface="Calibri"/>
              </a:rPr>
              <a:t>Fourth level</a:t>
            </a:r>
            <a:endParaRPr b="0" lang="en-US" sz="2000" strike="noStrike" u="none">
              <a:solidFill>
                <a:schemeClr val="dk1"/>
              </a:solidFill>
              <a:effectLst/>
              <a:uFillTx/>
              <a:latin typeface="Calibri"/>
            </a:endParaRPr>
          </a:p>
          <a:p>
            <a:pPr lvl="4" marL="2057400" indent="-228600" defTabSz="457200">
              <a:lnSpc>
                <a:spcPct val="100000"/>
              </a:lnSpc>
              <a:spcBef>
                <a:spcPts val="400"/>
              </a:spcBef>
              <a:buClr>
                <a:srgbClr val="000000"/>
              </a:buClr>
              <a:buFont typeface="Arial"/>
              <a:buChar char="»"/>
            </a:pPr>
            <a:r>
              <a:rPr b="0" lang="x-none" sz="2000" strike="noStrike" u="none">
                <a:solidFill>
                  <a:schemeClr val="dk1"/>
                </a:solidFill>
                <a:effectLst/>
                <a:uFillTx/>
                <a:latin typeface="Calibri"/>
              </a:rPr>
              <a:t>Fifth level</a:t>
            </a:r>
            <a:endParaRPr b="0" lang="en-US" sz="2000" strike="noStrike" u="none">
              <a:solidFill>
                <a:schemeClr val="dk1"/>
              </a:solidFill>
              <a:effectLst/>
              <a:uFillTx/>
              <a:latin typeface="Calibri"/>
            </a:endParaRPr>
          </a:p>
        </p:txBody>
      </p:sp>
      <p:sp>
        <p:nvSpPr>
          <p:cNvPr id="19" name="PlaceHolder 3"/>
          <p:cNvSpPr>
            <a:spLocks noGrp="1"/>
          </p:cNvSpPr>
          <p:nvPr>
            <p:ph type="dt" idx="10"/>
          </p:nvPr>
        </p:nvSpPr>
        <p:spPr>
          <a:xfrm>
            <a:off x="609480" y="6356520"/>
            <a:ext cx="2844360" cy="364680"/>
          </a:xfrm>
          <a:prstGeom prst="rect">
            <a:avLst/>
          </a:prstGeom>
          <a:noFill/>
          <a:ln w="0">
            <a:noFill/>
          </a:ln>
        </p:spPr>
        <p:txBody>
          <a:bodyPr lIns="91440" rIns="91440" tIns="45720" bIns="45720" anchor="ctr">
            <a:noAutofit/>
          </a:bodyPr>
          <a:lstStyle>
            <a:lvl1pPr indent="0" defTabSz="457200">
              <a:lnSpc>
                <a:spcPct val="100000"/>
              </a:lnSpc>
              <a:buNone/>
              <a:defRPr b="0" lang="en-US" sz="1200" strike="noStrike" u="none">
                <a:solidFill>
                  <a:schemeClr val="dk1">
                    <a:tint val="75000"/>
                  </a:schemeClr>
                </a:solidFill>
                <a:effectLst/>
                <a:uFillTx/>
                <a:latin typeface="Calibri"/>
              </a:defRPr>
            </a:lvl1pPr>
          </a:lstStyle>
          <a:p>
            <a:pPr indent="0" defTabSz="457200">
              <a:lnSpc>
                <a:spcPct val="100000"/>
              </a:lnSpc>
              <a:buNone/>
            </a:pPr>
            <a:r>
              <a:rPr b="0" lang="en-US" sz="1200" strike="noStrike" u="none">
                <a:solidFill>
                  <a:schemeClr val="dk1">
                    <a:tint val="75000"/>
                  </a:schemeClr>
                </a:solidFill>
                <a:effectLst/>
                <a:uFillTx/>
                <a:latin typeface="Calibri"/>
              </a:rPr>
              <a:t>&lt;Datum/Uhrzeit&gt;</a:t>
            </a:r>
            <a:endParaRPr b="0" lang="de-DE" sz="1200" strike="noStrike" u="none">
              <a:solidFill>
                <a:srgbClr val="000000"/>
              </a:solidFill>
              <a:effectLst/>
              <a:uFillTx/>
              <a:latin typeface="Times New Roman"/>
            </a:endParaRPr>
          </a:p>
        </p:txBody>
      </p:sp>
      <p:sp>
        <p:nvSpPr>
          <p:cNvPr id="20" name="PlaceHolder 4"/>
          <p:cNvSpPr>
            <a:spLocks noGrp="1"/>
          </p:cNvSpPr>
          <p:nvPr>
            <p:ph type="ftr" idx="11"/>
          </p:nvPr>
        </p:nvSpPr>
        <p:spPr>
          <a:xfrm>
            <a:off x="4165560" y="6356520"/>
            <a:ext cx="3860280" cy="364680"/>
          </a:xfrm>
          <a:prstGeom prst="rect">
            <a:avLst/>
          </a:prstGeom>
          <a:noFill/>
          <a:ln w="0">
            <a:noFill/>
          </a:ln>
        </p:spPr>
        <p:txBody>
          <a:bodyPr lIns="91440" rIns="91440" tIns="45720" bIns="45720" anchor="ctr">
            <a:noAutofit/>
          </a:bodyPr>
          <a:lstStyle>
            <a:lvl1pPr indent="0" algn="ctr">
              <a:buNone/>
              <a:defRPr b="0" lang="de-DE" sz="1400" strike="noStrike" u="none">
                <a:solidFill>
                  <a:srgbClr val="000000"/>
                </a:solidFill>
                <a:effectLst/>
                <a:uFillTx/>
                <a:latin typeface="Times New Roman"/>
              </a:defRPr>
            </a:lvl1pPr>
          </a:lstStyle>
          <a:p>
            <a:pPr indent="0" algn="ctr">
              <a:buNone/>
            </a:pPr>
            <a:r>
              <a:rPr b="0" lang="de-DE" sz="1400" strike="noStrike" u="none">
                <a:solidFill>
                  <a:srgbClr val="000000"/>
                </a:solidFill>
                <a:effectLst/>
                <a:uFillTx/>
                <a:latin typeface="Times New Roman"/>
              </a:rPr>
              <a:t>&lt;Fußzeile&gt;</a:t>
            </a:r>
            <a:endParaRPr b="0" lang="de-DE" sz="1400" strike="noStrike" u="none">
              <a:solidFill>
                <a:srgbClr val="000000"/>
              </a:solidFill>
              <a:effectLst/>
              <a:uFillTx/>
              <a:latin typeface="Times New Roman"/>
            </a:endParaRPr>
          </a:p>
        </p:txBody>
      </p:sp>
      <p:sp>
        <p:nvSpPr>
          <p:cNvPr id="21" name="PlaceHolder 5"/>
          <p:cNvSpPr>
            <a:spLocks noGrp="1"/>
          </p:cNvSpPr>
          <p:nvPr>
            <p:ph type="sldNum" idx="12"/>
          </p:nvPr>
        </p:nvSpPr>
        <p:spPr>
          <a:xfrm>
            <a:off x="8737560" y="6356520"/>
            <a:ext cx="2844360" cy="364680"/>
          </a:xfrm>
          <a:prstGeom prst="rect">
            <a:avLst/>
          </a:prstGeom>
          <a:noFill/>
          <a:ln w="0">
            <a:noFill/>
          </a:ln>
        </p:spPr>
        <p:txBody>
          <a:bodyPr lIns="91440" rIns="91440" tIns="45720" bIns="45720" anchor="ctr">
            <a:noAutofit/>
          </a:bodyPr>
          <a:lstStyle>
            <a:lvl1pPr indent="0" algn="r" defTabSz="457200">
              <a:lnSpc>
                <a:spcPct val="100000"/>
              </a:lnSpc>
              <a:buNone/>
              <a:defRPr b="0" lang="en-US" sz="1200" strike="noStrike" u="none">
                <a:solidFill>
                  <a:schemeClr val="dk1">
                    <a:tint val="75000"/>
                  </a:schemeClr>
                </a:solidFill>
                <a:effectLst/>
                <a:uFillTx/>
                <a:latin typeface="Calibri"/>
              </a:defRPr>
            </a:lvl1pPr>
          </a:lstStyle>
          <a:p>
            <a:pPr indent="0" algn="r" defTabSz="457200">
              <a:lnSpc>
                <a:spcPct val="100000"/>
              </a:lnSpc>
              <a:buNone/>
            </a:pPr>
            <a:fld id="{8B3C0E90-DE96-4584-B3D4-B3AB5E61D92F}" type="slidenum">
              <a:rPr b="0" lang="en-US" sz="1200" strike="noStrike" u="none">
                <a:solidFill>
                  <a:schemeClr val="dk1">
                    <a:tint val="75000"/>
                  </a:schemeClr>
                </a:solidFill>
                <a:effectLst/>
                <a:uFillTx/>
                <a:latin typeface="Calibri"/>
              </a:rPr>
              <a:t>&lt;Foliennummer&gt;</a:t>
            </a:fld>
            <a:endParaRPr b="0" lang="de-DE" sz="1200" strike="noStrike" u="none">
              <a:solidFill>
                <a:srgbClr val="000000"/>
              </a:solidFill>
              <a:effectLst/>
              <a:uFillTx/>
              <a:latin typeface="Times New Roman"/>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ection Header">
    <p:bg>
      <p:bgPr>
        <a:solidFill>
          <a:srgbClr val="ffffff"/>
        </a:solidFill>
      </p:bgPr>
    </p:bg>
    <p:spTree>
      <p:nvGrpSpPr>
        <p:cNvPr id="1" name=""/>
        <p:cNvGrpSpPr/>
        <p:nvPr/>
      </p:nvGrpSpPr>
      <p:grpSpPr>
        <a:xfrm>
          <a:off x="0" y="0"/>
          <a:ext cx="0" cy="0"/>
          <a:chOff x="0" y="0"/>
          <a:chExt cx="0" cy="0"/>
        </a:xfrm>
      </p:grpSpPr>
      <p:sp>
        <p:nvSpPr>
          <p:cNvPr id="22" name="PlaceHolder 1"/>
          <p:cNvSpPr>
            <a:spLocks noGrp="1"/>
          </p:cNvSpPr>
          <p:nvPr>
            <p:ph type="title"/>
          </p:nvPr>
        </p:nvSpPr>
        <p:spPr>
          <a:xfrm>
            <a:off x="963000" y="4406760"/>
            <a:ext cx="10362960" cy="1361880"/>
          </a:xfrm>
          <a:prstGeom prst="rect">
            <a:avLst/>
          </a:prstGeom>
          <a:noFill/>
          <a:ln w="0">
            <a:noFill/>
          </a:ln>
        </p:spPr>
        <p:txBody>
          <a:bodyPr lIns="91440" rIns="91440" tIns="45720" bIns="45720" anchor="t">
            <a:noAutofit/>
          </a:bodyPr>
          <a:p>
            <a:pPr indent="0" defTabSz="457200">
              <a:lnSpc>
                <a:spcPct val="100000"/>
              </a:lnSpc>
              <a:buNone/>
            </a:pPr>
            <a:r>
              <a:rPr b="1" lang="x-none" sz="4000" strike="noStrike" u="none" cap="all">
                <a:solidFill>
                  <a:schemeClr val="dk2"/>
                </a:solidFill>
                <a:effectLst/>
                <a:uFillTx/>
                <a:latin typeface="Calibri"/>
              </a:rPr>
              <a:t>Click </a:t>
            </a:r>
            <a:r>
              <a:rPr b="1" lang="x-none" sz="4000" strike="noStrike" u="none" cap="all">
                <a:solidFill>
                  <a:schemeClr val="dk2"/>
                </a:solidFill>
                <a:effectLst/>
                <a:uFillTx/>
                <a:latin typeface="Calibri"/>
              </a:rPr>
              <a:t>to </a:t>
            </a:r>
            <a:r>
              <a:rPr b="1" lang="x-none" sz="4000" strike="noStrike" u="none" cap="all">
                <a:solidFill>
                  <a:schemeClr val="dk2"/>
                </a:solidFill>
                <a:effectLst/>
                <a:uFillTx/>
                <a:latin typeface="Calibri"/>
              </a:rPr>
              <a:t>edit </a:t>
            </a:r>
            <a:r>
              <a:rPr b="1" lang="x-none" sz="4000" strike="noStrike" u="none" cap="all">
                <a:solidFill>
                  <a:schemeClr val="dk2"/>
                </a:solidFill>
                <a:effectLst/>
                <a:uFillTx/>
                <a:latin typeface="Calibri"/>
              </a:rPr>
              <a:t>Mast</a:t>
            </a:r>
            <a:r>
              <a:rPr b="1" lang="x-none" sz="4000" strike="noStrike" u="none" cap="all">
                <a:solidFill>
                  <a:schemeClr val="dk2"/>
                </a:solidFill>
                <a:effectLst/>
                <a:uFillTx/>
                <a:latin typeface="Calibri"/>
              </a:rPr>
              <a:t>er </a:t>
            </a:r>
            <a:r>
              <a:rPr b="1" lang="x-none" sz="4000" strike="noStrike" u="none" cap="all">
                <a:solidFill>
                  <a:schemeClr val="dk2"/>
                </a:solidFill>
                <a:effectLst/>
                <a:uFillTx/>
                <a:latin typeface="Calibri"/>
              </a:rPr>
              <a:t>title </a:t>
            </a:r>
            <a:r>
              <a:rPr b="1" lang="x-none" sz="4000" strike="noStrike" u="none" cap="all">
                <a:solidFill>
                  <a:schemeClr val="dk2"/>
                </a:solidFill>
                <a:effectLst/>
                <a:uFillTx/>
                <a:latin typeface="Calibri"/>
              </a:rPr>
              <a:t>style</a:t>
            </a:r>
            <a:endParaRPr b="0" lang="en-US" sz="4000" strike="noStrike" u="none">
              <a:solidFill>
                <a:schemeClr val="dk1"/>
              </a:solidFill>
              <a:effectLst/>
              <a:uFillTx/>
              <a:latin typeface="Calibri"/>
            </a:endParaRPr>
          </a:p>
        </p:txBody>
      </p:sp>
      <p:sp>
        <p:nvSpPr>
          <p:cNvPr id="23" name="PlaceHolder 2"/>
          <p:cNvSpPr>
            <a:spLocks noGrp="1"/>
          </p:cNvSpPr>
          <p:nvPr>
            <p:ph type="body"/>
          </p:nvPr>
        </p:nvSpPr>
        <p:spPr>
          <a:xfrm>
            <a:off x="963000" y="2906640"/>
            <a:ext cx="10362960" cy="1499760"/>
          </a:xfrm>
          <a:prstGeom prst="rect">
            <a:avLst/>
          </a:prstGeom>
          <a:noFill/>
          <a:ln w="0">
            <a:noFill/>
          </a:ln>
        </p:spPr>
        <p:txBody>
          <a:bodyPr lIns="91440" rIns="91440" tIns="45720" bIns="45720" anchor="b">
            <a:noAutofit/>
          </a:bodyPr>
          <a:p>
            <a:pPr indent="0" defTabSz="457200">
              <a:lnSpc>
                <a:spcPct val="100000"/>
              </a:lnSpc>
              <a:spcBef>
                <a:spcPts val="400"/>
              </a:spcBef>
              <a:buNone/>
              <a:tabLst>
                <a:tab algn="l" pos="0"/>
              </a:tabLst>
            </a:pPr>
            <a:r>
              <a:rPr b="0" lang="x-none" sz="2000" strike="noStrike" u="none">
                <a:solidFill>
                  <a:schemeClr val="dk1">
                    <a:tint val="75000"/>
                  </a:schemeClr>
                </a:solidFill>
                <a:effectLst/>
                <a:uFillTx/>
                <a:latin typeface="Calibri"/>
              </a:rPr>
              <a:t>Click to edit Master text styles</a:t>
            </a:r>
            <a:endParaRPr b="0" lang="en-US" sz="2000" strike="noStrike" u="none">
              <a:solidFill>
                <a:schemeClr val="dk1"/>
              </a:solidFill>
              <a:effectLst/>
              <a:uFillTx/>
              <a:latin typeface="Calibri"/>
            </a:endParaRPr>
          </a:p>
        </p:txBody>
      </p:sp>
      <p:sp>
        <p:nvSpPr>
          <p:cNvPr id="24" name="PlaceHolder 3"/>
          <p:cNvSpPr>
            <a:spLocks noGrp="1"/>
          </p:cNvSpPr>
          <p:nvPr>
            <p:ph type="dt" idx="13"/>
          </p:nvPr>
        </p:nvSpPr>
        <p:spPr>
          <a:xfrm>
            <a:off x="609480" y="6356520"/>
            <a:ext cx="2844360" cy="364680"/>
          </a:xfrm>
          <a:prstGeom prst="rect">
            <a:avLst/>
          </a:prstGeom>
          <a:noFill/>
          <a:ln w="0">
            <a:noFill/>
          </a:ln>
        </p:spPr>
        <p:txBody>
          <a:bodyPr lIns="91440" rIns="91440" tIns="45720" bIns="45720" anchor="ctr">
            <a:noAutofit/>
          </a:bodyPr>
          <a:lstStyle>
            <a:lvl1pPr indent="0" defTabSz="457200">
              <a:lnSpc>
                <a:spcPct val="100000"/>
              </a:lnSpc>
              <a:buNone/>
              <a:defRPr b="0" lang="en-US" sz="1200" strike="noStrike" u="none">
                <a:solidFill>
                  <a:schemeClr val="dk1">
                    <a:tint val="75000"/>
                  </a:schemeClr>
                </a:solidFill>
                <a:effectLst/>
                <a:uFillTx/>
                <a:latin typeface="Calibri"/>
              </a:defRPr>
            </a:lvl1pPr>
          </a:lstStyle>
          <a:p>
            <a:pPr indent="0" defTabSz="457200">
              <a:lnSpc>
                <a:spcPct val="100000"/>
              </a:lnSpc>
              <a:buNone/>
            </a:pPr>
            <a:r>
              <a:rPr b="0" lang="en-US" sz="1200" strike="noStrike" u="none">
                <a:solidFill>
                  <a:schemeClr val="dk1">
                    <a:tint val="75000"/>
                  </a:schemeClr>
                </a:solidFill>
                <a:effectLst/>
                <a:uFillTx/>
                <a:latin typeface="Calibri"/>
              </a:rPr>
              <a:t>&lt;Datum/Uhrzeit&gt;</a:t>
            </a:r>
            <a:endParaRPr b="0" lang="de-DE" sz="1200" strike="noStrike" u="none">
              <a:solidFill>
                <a:srgbClr val="000000"/>
              </a:solidFill>
              <a:effectLst/>
              <a:uFillTx/>
              <a:latin typeface="Times New Roman"/>
            </a:endParaRPr>
          </a:p>
        </p:txBody>
      </p:sp>
      <p:sp>
        <p:nvSpPr>
          <p:cNvPr id="25" name="PlaceHolder 4"/>
          <p:cNvSpPr>
            <a:spLocks noGrp="1"/>
          </p:cNvSpPr>
          <p:nvPr>
            <p:ph type="ftr" idx="14"/>
          </p:nvPr>
        </p:nvSpPr>
        <p:spPr>
          <a:xfrm>
            <a:off x="4165560" y="6356520"/>
            <a:ext cx="3860280" cy="364680"/>
          </a:xfrm>
          <a:prstGeom prst="rect">
            <a:avLst/>
          </a:prstGeom>
          <a:noFill/>
          <a:ln w="0">
            <a:noFill/>
          </a:ln>
        </p:spPr>
        <p:txBody>
          <a:bodyPr lIns="91440" rIns="91440" tIns="45720" bIns="45720" anchor="ctr">
            <a:noAutofit/>
          </a:bodyPr>
          <a:lstStyle>
            <a:lvl1pPr indent="0" algn="ctr">
              <a:buNone/>
              <a:defRPr b="0" lang="de-DE" sz="1400" strike="noStrike" u="none">
                <a:solidFill>
                  <a:srgbClr val="000000"/>
                </a:solidFill>
                <a:effectLst/>
                <a:uFillTx/>
                <a:latin typeface="Times New Roman"/>
              </a:defRPr>
            </a:lvl1pPr>
          </a:lstStyle>
          <a:p>
            <a:pPr indent="0" algn="ctr">
              <a:buNone/>
            </a:pPr>
            <a:r>
              <a:rPr b="0" lang="de-DE" sz="1400" strike="noStrike" u="none">
                <a:solidFill>
                  <a:srgbClr val="000000"/>
                </a:solidFill>
                <a:effectLst/>
                <a:uFillTx/>
                <a:latin typeface="Times New Roman"/>
              </a:rPr>
              <a:t>&lt;Fußzeile&gt;</a:t>
            </a:r>
            <a:endParaRPr b="0" lang="de-DE" sz="1400" strike="noStrike" u="none">
              <a:solidFill>
                <a:srgbClr val="000000"/>
              </a:solidFill>
              <a:effectLst/>
              <a:uFillTx/>
              <a:latin typeface="Times New Roman"/>
            </a:endParaRPr>
          </a:p>
        </p:txBody>
      </p:sp>
      <p:sp>
        <p:nvSpPr>
          <p:cNvPr id="26" name="PlaceHolder 5"/>
          <p:cNvSpPr>
            <a:spLocks noGrp="1"/>
          </p:cNvSpPr>
          <p:nvPr>
            <p:ph type="sldNum" idx="15"/>
          </p:nvPr>
        </p:nvSpPr>
        <p:spPr>
          <a:xfrm>
            <a:off x="8737560" y="6356520"/>
            <a:ext cx="2844360" cy="364680"/>
          </a:xfrm>
          <a:prstGeom prst="rect">
            <a:avLst/>
          </a:prstGeom>
          <a:noFill/>
          <a:ln w="0">
            <a:noFill/>
          </a:ln>
        </p:spPr>
        <p:txBody>
          <a:bodyPr lIns="91440" rIns="91440" tIns="45720" bIns="45720" anchor="ctr">
            <a:noAutofit/>
          </a:bodyPr>
          <a:lstStyle>
            <a:lvl1pPr indent="0" algn="r" defTabSz="457200">
              <a:lnSpc>
                <a:spcPct val="100000"/>
              </a:lnSpc>
              <a:buNone/>
              <a:defRPr b="0" lang="en-US" sz="1200" strike="noStrike" u="none">
                <a:solidFill>
                  <a:schemeClr val="dk1">
                    <a:tint val="75000"/>
                  </a:schemeClr>
                </a:solidFill>
                <a:effectLst/>
                <a:uFillTx/>
                <a:latin typeface="Calibri"/>
              </a:defRPr>
            </a:lvl1pPr>
          </a:lstStyle>
          <a:p>
            <a:pPr indent="0" algn="r" defTabSz="457200">
              <a:lnSpc>
                <a:spcPct val="100000"/>
              </a:lnSpc>
              <a:buNone/>
            </a:pPr>
            <a:fld id="{F1A23220-7617-41C1-8F62-EE16C0AF13BC}" type="slidenum">
              <a:rPr b="0" lang="en-US" sz="1200" strike="noStrike" u="none">
                <a:solidFill>
                  <a:schemeClr val="dk1">
                    <a:tint val="75000"/>
                  </a:schemeClr>
                </a:solidFill>
                <a:effectLst/>
                <a:uFillTx/>
                <a:latin typeface="Calibri"/>
              </a:rPr>
              <a:t>&lt;Foliennummer&gt;</a:t>
            </a:fld>
            <a:endParaRPr b="0" lang="de-DE" sz="1200" strike="noStrike" u="none">
              <a:solidFill>
                <a:srgbClr val="000000"/>
              </a:solidFill>
              <a:effectLst/>
              <a:uFillTx/>
              <a:latin typeface="Times New Roman"/>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wo Content">
    <p:bg>
      <p:bgPr>
        <a:solidFill>
          <a:srgbClr val="ffffff"/>
        </a:solidFill>
      </p:bgPr>
    </p:bg>
    <p:spTree>
      <p:nvGrpSpPr>
        <p:cNvPr id="1" name=""/>
        <p:cNvGrpSpPr/>
        <p:nvPr/>
      </p:nvGrpSpPr>
      <p:grpSpPr>
        <a:xfrm>
          <a:off x="0" y="0"/>
          <a:ext cx="0" cy="0"/>
          <a:chOff x="0" y="0"/>
          <a:chExt cx="0" cy="0"/>
        </a:xfrm>
      </p:grpSpPr>
      <p:sp>
        <p:nvSpPr>
          <p:cNvPr id="27" name="PlaceHolder 1"/>
          <p:cNvSpPr>
            <a:spLocks noGrp="1"/>
          </p:cNvSpPr>
          <p:nvPr>
            <p:ph type="title"/>
          </p:nvPr>
        </p:nvSpPr>
        <p:spPr>
          <a:xfrm>
            <a:off x="609480" y="274680"/>
            <a:ext cx="10972440" cy="772920"/>
          </a:xfrm>
          <a:prstGeom prst="rect">
            <a:avLst/>
          </a:prstGeom>
          <a:noFill/>
          <a:ln w="0">
            <a:noFill/>
          </a:ln>
        </p:spPr>
        <p:txBody>
          <a:bodyPr lIns="91440" rIns="91440" tIns="45720" bIns="45720" anchor="ctr">
            <a:noAutofit/>
          </a:bodyPr>
          <a:p>
            <a:pPr indent="0" defTabSz="457200">
              <a:lnSpc>
                <a:spcPct val="100000"/>
              </a:lnSpc>
              <a:buNone/>
            </a:pPr>
            <a:r>
              <a:rPr b="0" lang="x-none" sz="3600" strike="noStrike" u="none">
                <a:solidFill>
                  <a:schemeClr val="dk2"/>
                </a:solidFill>
                <a:effectLst/>
                <a:uFillTx/>
                <a:latin typeface="Calibri"/>
              </a:rPr>
              <a:t>Click to edit Master title style</a:t>
            </a:r>
            <a:endParaRPr b="0" lang="en-US" sz="3600" strike="noStrike" u="none">
              <a:solidFill>
                <a:schemeClr val="dk1"/>
              </a:solidFill>
              <a:effectLst/>
              <a:uFillTx/>
              <a:latin typeface="Calibri"/>
            </a:endParaRPr>
          </a:p>
        </p:txBody>
      </p:sp>
      <p:sp>
        <p:nvSpPr>
          <p:cNvPr id="28" name="PlaceHolder 2"/>
          <p:cNvSpPr>
            <a:spLocks noGrp="1"/>
          </p:cNvSpPr>
          <p:nvPr>
            <p:ph type="body"/>
          </p:nvPr>
        </p:nvSpPr>
        <p:spPr>
          <a:xfrm>
            <a:off x="609480" y="1600200"/>
            <a:ext cx="5384520" cy="4525560"/>
          </a:xfrm>
          <a:prstGeom prst="rect">
            <a:avLst/>
          </a:prstGeom>
          <a:noFill/>
          <a:ln w="0">
            <a:noFill/>
          </a:ln>
        </p:spPr>
        <p:txBody>
          <a:bodyPr lIns="91440" rIns="91440" tIns="45720" bIns="45720" anchor="t">
            <a:noAutofit/>
          </a:bodyPr>
          <a:p>
            <a:pPr marL="343080" indent="-343080" defTabSz="457200">
              <a:lnSpc>
                <a:spcPct val="100000"/>
              </a:lnSpc>
              <a:spcBef>
                <a:spcPts val="561"/>
              </a:spcBef>
              <a:buClr>
                <a:srgbClr val="000000"/>
              </a:buClr>
              <a:buFont typeface="Arial"/>
              <a:buChar char="•"/>
            </a:pPr>
            <a:r>
              <a:rPr b="0" lang="x-none" sz="2800" strike="noStrike" u="none">
                <a:solidFill>
                  <a:schemeClr val="dk1"/>
                </a:solidFill>
                <a:effectLst/>
                <a:uFillTx/>
                <a:latin typeface="Calibri"/>
              </a:rPr>
              <a:t>Click to edit Master text styles</a:t>
            </a:r>
            <a:endParaRPr b="0" lang="en-US" sz="2800" strike="noStrike" u="none">
              <a:solidFill>
                <a:schemeClr val="dk1"/>
              </a:solidFill>
              <a:effectLst/>
              <a:uFillTx/>
              <a:latin typeface="Calibri"/>
            </a:endParaRPr>
          </a:p>
          <a:p>
            <a:pPr lvl="1" marL="743040" indent="-285840" defTabSz="457200">
              <a:lnSpc>
                <a:spcPct val="100000"/>
              </a:lnSpc>
              <a:spcBef>
                <a:spcPts val="479"/>
              </a:spcBef>
              <a:buClr>
                <a:srgbClr val="000000"/>
              </a:buClr>
              <a:buFont typeface="Arial"/>
              <a:buChar char="–"/>
            </a:pPr>
            <a:r>
              <a:rPr b="0" lang="x-none" sz="2400" strike="noStrike" u="none">
                <a:solidFill>
                  <a:schemeClr val="dk1"/>
                </a:solidFill>
                <a:effectLst/>
                <a:uFillTx/>
                <a:latin typeface="Calibri"/>
              </a:rPr>
              <a:t>Second level</a:t>
            </a:r>
            <a:endParaRPr b="0" lang="en-US" sz="2400" strike="noStrike" u="none">
              <a:solidFill>
                <a:schemeClr val="dk1"/>
              </a:solidFill>
              <a:effectLst/>
              <a:uFillTx/>
              <a:latin typeface="Calibri"/>
            </a:endParaRPr>
          </a:p>
          <a:p>
            <a:pPr lvl="2" marL="1143000" indent="-228600" defTabSz="457200">
              <a:lnSpc>
                <a:spcPct val="100000"/>
              </a:lnSpc>
              <a:spcBef>
                <a:spcPts val="400"/>
              </a:spcBef>
              <a:buClr>
                <a:srgbClr val="000000"/>
              </a:buClr>
              <a:buFont typeface="Arial"/>
              <a:buChar char="•"/>
            </a:pPr>
            <a:r>
              <a:rPr b="0" lang="x-none" sz="2000" strike="noStrike" u="none">
                <a:solidFill>
                  <a:schemeClr val="dk1"/>
                </a:solidFill>
                <a:effectLst/>
                <a:uFillTx/>
                <a:latin typeface="Calibri"/>
              </a:rPr>
              <a:t>Third level</a:t>
            </a:r>
            <a:endParaRPr b="0" lang="en-US" sz="2000" strike="noStrike" u="none">
              <a:solidFill>
                <a:schemeClr val="dk1"/>
              </a:solidFill>
              <a:effectLst/>
              <a:uFillTx/>
              <a:latin typeface="Calibri"/>
            </a:endParaRPr>
          </a:p>
          <a:p>
            <a:pPr lvl="3" marL="1600200" indent="-228600" defTabSz="457200">
              <a:lnSpc>
                <a:spcPct val="100000"/>
              </a:lnSpc>
              <a:spcBef>
                <a:spcPts val="360"/>
              </a:spcBef>
              <a:buClr>
                <a:srgbClr val="000000"/>
              </a:buClr>
              <a:buFont typeface="Arial"/>
              <a:buChar char="–"/>
            </a:pPr>
            <a:r>
              <a:rPr b="0" lang="x-none" sz="1800" strike="noStrike" u="none">
                <a:solidFill>
                  <a:schemeClr val="dk1"/>
                </a:solidFill>
                <a:effectLst/>
                <a:uFillTx/>
                <a:latin typeface="Calibri"/>
              </a:rPr>
              <a:t>Fourth level</a:t>
            </a:r>
            <a:endParaRPr b="0" lang="en-US" sz="1800" strike="noStrike" u="none">
              <a:solidFill>
                <a:schemeClr val="dk1"/>
              </a:solidFill>
              <a:effectLst/>
              <a:uFillTx/>
              <a:latin typeface="Calibri"/>
            </a:endParaRPr>
          </a:p>
          <a:p>
            <a:pPr lvl="4" marL="2057400" indent="-228600" defTabSz="457200">
              <a:lnSpc>
                <a:spcPct val="100000"/>
              </a:lnSpc>
              <a:spcBef>
                <a:spcPts val="360"/>
              </a:spcBef>
              <a:buClr>
                <a:srgbClr val="000000"/>
              </a:buClr>
              <a:buFont typeface="Arial"/>
              <a:buChar char="»"/>
            </a:pPr>
            <a:r>
              <a:rPr b="0" lang="x-none" sz="1800" strike="noStrike" u="none">
                <a:solidFill>
                  <a:schemeClr val="dk1"/>
                </a:solidFill>
                <a:effectLst/>
                <a:uFillTx/>
                <a:latin typeface="Calibri"/>
              </a:rPr>
              <a:t>Fifth level</a:t>
            </a:r>
            <a:endParaRPr b="0" lang="en-US" sz="1800" strike="noStrike" u="none">
              <a:solidFill>
                <a:schemeClr val="dk1"/>
              </a:solidFill>
              <a:effectLst/>
              <a:uFillTx/>
              <a:latin typeface="Calibri"/>
            </a:endParaRPr>
          </a:p>
        </p:txBody>
      </p:sp>
      <p:sp>
        <p:nvSpPr>
          <p:cNvPr id="29" name="PlaceHolder 3"/>
          <p:cNvSpPr>
            <a:spLocks noGrp="1"/>
          </p:cNvSpPr>
          <p:nvPr>
            <p:ph type="body"/>
          </p:nvPr>
        </p:nvSpPr>
        <p:spPr>
          <a:xfrm>
            <a:off x="6197760" y="1600200"/>
            <a:ext cx="5384520" cy="4525560"/>
          </a:xfrm>
          <a:prstGeom prst="rect">
            <a:avLst/>
          </a:prstGeom>
          <a:noFill/>
          <a:ln w="0">
            <a:noFill/>
          </a:ln>
        </p:spPr>
        <p:txBody>
          <a:bodyPr lIns="91440" rIns="91440" tIns="45720" bIns="45720" anchor="t">
            <a:noAutofit/>
          </a:bodyPr>
          <a:p>
            <a:pPr marL="343080" indent="-343080" defTabSz="457200">
              <a:lnSpc>
                <a:spcPct val="100000"/>
              </a:lnSpc>
              <a:spcBef>
                <a:spcPts val="561"/>
              </a:spcBef>
              <a:buClr>
                <a:srgbClr val="000000"/>
              </a:buClr>
              <a:buFont typeface="Arial"/>
              <a:buChar char="•"/>
            </a:pPr>
            <a:r>
              <a:rPr b="0" lang="x-none" sz="2800" strike="noStrike" u="none">
                <a:solidFill>
                  <a:schemeClr val="dk1"/>
                </a:solidFill>
                <a:effectLst/>
                <a:uFillTx/>
                <a:latin typeface="Calibri"/>
              </a:rPr>
              <a:t>Click to edit Master text styles</a:t>
            </a:r>
            <a:endParaRPr b="0" lang="en-US" sz="2800" strike="noStrike" u="none">
              <a:solidFill>
                <a:schemeClr val="dk1"/>
              </a:solidFill>
              <a:effectLst/>
              <a:uFillTx/>
              <a:latin typeface="Calibri"/>
            </a:endParaRPr>
          </a:p>
          <a:p>
            <a:pPr lvl="1" marL="743040" indent="-285840" defTabSz="457200">
              <a:lnSpc>
                <a:spcPct val="100000"/>
              </a:lnSpc>
              <a:spcBef>
                <a:spcPts val="479"/>
              </a:spcBef>
              <a:buClr>
                <a:srgbClr val="000000"/>
              </a:buClr>
              <a:buFont typeface="Arial"/>
              <a:buChar char="–"/>
            </a:pPr>
            <a:r>
              <a:rPr b="0" lang="x-none" sz="2400" strike="noStrike" u="none">
                <a:solidFill>
                  <a:schemeClr val="dk1"/>
                </a:solidFill>
                <a:effectLst/>
                <a:uFillTx/>
                <a:latin typeface="Calibri"/>
              </a:rPr>
              <a:t>Second level</a:t>
            </a:r>
            <a:endParaRPr b="0" lang="en-US" sz="2400" strike="noStrike" u="none">
              <a:solidFill>
                <a:schemeClr val="dk1"/>
              </a:solidFill>
              <a:effectLst/>
              <a:uFillTx/>
              <a:latin typeface="Calibri"/>
            </a:endParaRPr>
          </a:p>
          <a:p>
            <a:pPr lvl="2" marL="1143000" indent="-228600" defTabSz="457200">
              <a:lnSpc>
                <a:spcPct val="100000"/>
              </a:lnSpc>
              <a:spcBef>
                <a:spcPts val="400"/>
              </a:spcBef>
              <a:buClr>
                <a:srgbClr val="000000"/>
              </a:buClr>
              <a:buFont typeface="Arial"/>
              <a:buChar char="•"/>
            </a:pPr>
            <a:r>
              <a:rPr b="0" lang="x-none" sz="2000" strike="noStrike" u="none">
                <a:solidFill>
                  <a:schemeClr val="dk1"/>
                </a:solidFill>
                <a:effectLst/>
                <a:uFillTx/>
                <a:latin typeface="Calibri"/>
              </a:rPr>
              <a:t>Third level</a:t>
            </a:r>
            <a:endParaRPr b="0" lang="en-US" sz="2000" strike="noStrike" u="none">
              <a:solidFill>
                <a:schemeClr val="dk1"/>
              </a:solidFill>
              <a:effectLst/>
              <a:uFillTx/>
              <a:latin typeface="Calibri"/>
            </a:endParaRPr>
          </a:p>
          <a:p>
            <a:pPr lvl="3" marL="1600200" indent="-228600" defTabSz="457200">
              <a:lnSpc>
                <a:spcPct val="100000"/>
              </a:lnSpc>
              <a:spcBef>
                <a:spcPts val="360"/>
              </a:spcBef>
              <a:buClr>
                <a:srgbClr val="000000"/>
              </a:buClr>
              <a:buFont typeface="Arial"/>
              <a:buChar char="–"/>
            </a:pPr>
            <a:r>
              <a:rPr b="0" lang="x-none" sz="1800" strike="noStrike" u="none">
                <a:solidFill>
                  <a:schemeClr val="dk1"/>
                </a:solidFill>
                <a:effectLst/>
                <a:uFillTx/>
                <a:latin typeface="Calibri"/>
              </a:rPr>
              <a:t>Fourth level</a:t>
            </a:r>
            <a:endParaRPr b="0" lang="en-US" sz="1800" strike="noStrike" u="none">
              <a:solidFill>
                <a:schemeClr val="dk1"/>
              </a:solidFill>
              <a:effectLst/>
              <a:uFillTx/>
              <a:latin typeface="Calibri"/>
            </a:endParaRPr>
          </a:p>
          <a:p>
            <a:pPr lvl="4" marL="2057400" indent="-228600" defTabSz="457200">
              <a:lnSpc>
                <a:spcPct val="100000"/>
              </a:lnSpc>
              <a:spcBef>
                <a:spcPts val="360"/>
              </a:spcBef>
              <a:buClr>
                <a:srgbClr val="000000"/>
              </a:buClr>
              <a:buFont typeface="Arial"/>
              <a:buChar char="»"/>
            </a:pPr>
            <a:r>
              <a:rPr b="0" lang="x-none" sz="1800" strike="noStrike" u="none">
                <a:solidFill>
                  <a:schemeClr val="dk1"/>
                </a:solidFill>
                <a:effectLst/>
                <a:uFillTx/>
                <a:latin typeface="Calibri"/>
              </a:rPr>
              <a:t>Fifth level</a:t>
            </a:r>
            <a:endParaRPr b="0" lang="en-US" sz="1800" strike="noStrike" u="none">
              <a:solidFill>
                <a:schemeClr val="dk1"/>
              </a:solidFill>
              <a:effectLst/>
              <a:uFillTx/>
              <a:latin typeface="Calibri"/>
            </a:endParaRPr>
          </a:p>
        </p:txBody>
      </p:sp>
      <p:sp>
        <p:nvSpPr>
          <p:cNvPr id="30" name="PlaceHolder 4"/>
          <p:cNvSpPr>
            <a:spLocks noGrp="1"/>
          </p:cNvSpPr>
          <p:nvPr>
            <p:ph type="dt" idx="16"/>
          </p:nvPr>
        </p:nvSpPr>
        <p:spPr>
          <a:xfrm>
            <a:off x="609480" y="6356520"/>
            <a:ext cx="2844360" cy="364680"/>
          </a:xfrm>
          <a:prstGeom prst="rect">
            <a:avLst/>
          </a:prstGeom>
          <a:noFill/>
          <a:ln w="0">
            <a:noFill/>
          </a:ln>
        </p:spPr>
        <p:txBody>
          <a:bodyPr lIns="91440" rIns="91440" tIns="45720" bIns="45720" anchor="ctr">
            <a:noAutofit/>
          </a:bodyPr>
          <a:lstStyle>
            <a:lvl1pPr indent="0" defTabSz="457200">
              <a:lnSpc>
                <a:spcPct val="100000"/>
              </a:lnSpc>
              <a:buNone/>
              <a:defRPr b="0" lang="en-US" sz="1200" strike="noStrike" u="none">
                <a:solidFill>
                  <a:schemeClr val="dk1">
                    <a:tint val="75000"/>
                  </a:schemeClr>
                </a:solidFill>
                <a:effectLst/>
                <a:uFillTx/>
                <a:latin typeface="Calibri"/>
              </a:defRPr>
            </a:lvl1pPr>
          </a:lstStyle>
          <a:p>
            <a:pPr indent="0" defTabSz="457200">
              <a:lnSpc>
                <a:spcPct val="100000"/>
              </a:lnSpc>
              <a:buNone/>
            </a:pPr>
            <a:r>
              <a:rPr b="0" lang="en-US" sz="1200" strike="noStrike" u="none">
                <a:solidFill>
                  <a:schemeClr val="dk1">
                    <a:tint val="75000"/>
                  </a:schemeClr>
                </a:solidFill>
                <a:effectLst/>
                <a:uFillTx/>
                <a:latin typeface="Calibri"/>
              </a:rPr>
              <a:t>&lt;Datum/Uhrzeit&gt;</a:t>
            </a:r>
            <a:endParaRPr b="0" lang="de-DE" sz="1200" strike="noStrike" u="none">
              <a:solidFill>
                <a:srgbClr val="000000"/>
              </a:solidFill>
              <a:effectLst/>
              <a:uFillTx/>
              <a:latin typeface="Times New Roman"/>
            </a:endParaRPr>
          </a:p>
        </p:txBody>
      </p:sp>
      <p:sp>
        <p:nvSpPr>
          <p:cNvPr id="31" name="PlaceHolder 5"/>
          <p:cNvSpPr>
            <a:spLocks noGrp="1"/>
          </p:cNvSpPr>
          <p:nvPr>
            <p:ph type="ftr" idx="17"/>
          </p:nvPr>
        </p:nvSpPr>
        <p:spPr>
          <a:xfrm>
            <a:off x="4165560" y="6356520"/>
            <a:ext cx="3860280" cy="364680"/>
          </a:xfrm>
          <a:prstGeom prst="rect">
            <a:avLst/>
          </a:prstGeom>
          <a:noFill/>
          <a:ln w="0">
            <a:noFill/>
          </a:ln>
        </p:spPr>
        <p:txBody>
          <a:bodyPr lIns="91440" rIns="91440" tIns="45720" bIns="45720" anchor="ctr">
            <a:noAutofit/>
          </a:bodyPr>
          <a:lstStyle>
            <a:lvl1pPr indent="0" algn="ctr">
              <a:buNone/>
              <a:defRPr b="0" lang="de-DE" sz="1400" strike="noStrike" u="none">
                <a:solidFill>
                  <a:srgbClr val="000000"/>
                </a:solidFill>
                <a:effectLst/>
                <a:uFillTx/>
                <a:latin typeface="Times New Roman"/>
              </a:defRPr>
            </a:lvl1pPr>
          </a:lstStyle>
          <a:p>
            <a:pPr indent="0" algn="ctr">
              <a:buNone/>
            </a:pPr>
            <a:r>
              <a:rPr b="0" lang="de-DE" sz="1400" strike="noStrike" u="none">
                <a:solidFill>
                  <a:srgbClr val="000000"/>
                </a:solidFill>
                <a:effectLst/>
                <a:uFillTx/>
                <a:latin typeface="Times New Roman"/>
              </a:rPr>
              <a:t>&lt;Fußzeile&gt;</a:t>
            </a:r>
            <a:endParaRPr b="0" lang="de-DE" sz="1400" strike="noStrike" u="none">
              <a:solidFill>
                <a:srgbClr val="000000"/>
              </a:solidFill>
              <a:effectLst/>
              <a:uFillTx/>
              <a:latin typeface="Times New Roman"/>
            </a:endParaRPr>
          </a:p>
        </p:txBody>
      </p:sp>
      <p:sp>
        <p:nvSpPr>
          <p:cNvPr id="32" name="PlaceHolder 6"/>
          <p:cNvSpPr>
            <a:spLocks noGrp="1"/>
          </p:cNvSpPr>
          <p:nvPr>
            <p:ph type="sldNum" idx="18"/>
          </p:nvPr>
        </p:nvSpPr>
        <p:spPr>
          <a:xfrm>
            <a:off x="8737560" y="6356520"/>
            <a:ext cx="2844360" cy="364680"/>
          </a:xfrm>
          <a:prstGeom prst="rect">
            <a:avLst/>
          </a:prstGeom>
          <a:noFill/>
          <a:ln w="0">
            <a:noFill/>
          </a:ln>
        </p:spPr>
        <p:txBody>
          <a:bodyPr lIns="91440" rIns="91440" tIns="45720" bIns="45720" anchor="ctr">
            <a:noAutofit/>
          </a:bodyPr>
          <a:lstStyle>
            <a:lvl1pPr indent="0" algn="r" defTabSz="457200">
              <a:lnSpc>
                <a:spcPct val="100000"/>
              </a:lnSpc>
              <a:buNone/>
              <a:defRPr b="0" lang="en-US" sz="1200" strike="noStrike" u="none">
                <a:solidFill>
                  <a:schemeClr val="dk1">
                    <a:tint val="75000"/>
                  </a:schemeClr>
                </a:solidFill>
                <a:effectLst/>
                <a:uFillTx/>
                <a:latin typeface="Calibri"/>
              </a:defRPr>
            </a:lvl1pPr>
          </a:lstStyle>
          <a:p>
            <a:pPr indent="0" algn="r" defTabSz="457200">
              <a:lnSpc>
                <a:spcPct val="100000"/>
              </a:lnSpc>
              <a:buNone/>
            </a:pPr>
            <a:fld id="{E43A397C-1644-4B60-B5DB-93B3798B3EC0}" type="slidenum">
              <a:rPr b="0" lang="en-US" sz="1200" strike="noStrike" u="none">
                <a:solidFill>
                  <a:schemeClr val="dk1">
                    <a:tint val="75000"/>
                  </a:schemeClr>
                </a:solidFill>
                <a:effectLst/>
                <a:uFillTx/>
                <a:latin typeface="Calibri"/>
              </a:rPr>
              <a:t>&lt;Foliennummer&gt;</a:t>
            </a:fld>
            <a:endParaRPr b="0" lang="de-DE" sz="1200" strike="noStrike" u="none">
              <a:solidFill>
                <a:srgbClr val="000000"/>
              </a:solidFill>
              <a:effectLst/>
              <a:uFillTx/>
              <a:latin typeface="Times New Roman"/>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omparison">
    <p:bg>
      <p:bgPr>
        <a:solidFill>
          <a:srgbClr val="ffffff"/>
        </a:solidFill>
      </p:bgPr>
    </p:bg>
    <p:spTree>
      <p:nvGrpSpPr>
        <p:cNvPr id="1" name=""/>
        <p:cNvGrpSpPr/>
        <p:nvPr/>
      </p:nvGrpSpPr>
      <p:grpSpPr>
        <a:xfrm>
          <a:off x="0" y="0"/>
          <a:ext cx="0" cy="0"/>
          <a:chOff x="0" y="0"/>
          <a:chExt cx="0" cy="0"/>
        </a:xfrm>
      </p:grpSpPr>
      <p:sp>
        <p:nvSpPr>
          <p:cNvPr id="33" name="PlaceHolder 1"/>
          <p:cNvSpPr>
            <a:spLocks noGrp="1"/>
          </p:cNvSpPr>
          <p:nvPr>
            <p:ph type="title"/>
          </p:nvPr>
        </p:nvSpPr>
        <p:spPr>
          <a:xfrm>
            <a:off x="609480" y="274680"/>
            <a:ext cx="10972440" cy="772920"/>
          </a:xfrm>
          <a:prstGeom prst="rect">
            <a:avLst/>
          </a:prstGeom>
          <a:noFill/>
          <a:ln w="0">
            <a:noFill/>
          </a:ln>
        </p:spPr>
        <p:txBody>
          <a:bodyPr lIns="91440" rIns="91440" tIns="45720" bIns="45720" anchor="ctr">
            <a:noAutofit/>
          </a:bodyPr>
          <a:p>
            <a:pPr indent="0" defTabSz="457200">
              <a:lnSpc>
                <a:spcPct val="100000"/>
              </a:lnSpc>
              <a:buNone/>
            </a:pPr>
            <a:r>
              <a:rPr b="0" lang="x-none" sz="3600" strike="noStrike" u="none">
                <a:solidFill>
                  <a:schemeClr val="dk2"/>
                </a:solidFill>
                <a:effectLst/>
                <a:uFillTx/>
                <a:latin typeface="Calibri"/>
              </a:rPr>
              <a:t>Click to </a:t>
            </a:r>
            <a:r>
              <a:rPr b="0" lang="x-none" sz="3600" strike="noStrike" u="none">
                <a:solidFill>
                  <a:schemeClr val="dk2"/>
                </a:solidFill>
                <a:effectLst/>
                <a:uFillTx/>
                <a:latin typeface="Calibri"/>
              </a:rPr>
              <a:t>edit </a:t>
            </a:r>
            <a:r>
              <a:rPr b="0" lang="x-none" sz="3600" strike="noStrike" u="none">
                <a:solidFill>
                  <a:schemeClr val="dk2"/>
                </a:solidFill>
                <a:effectLst/>
                <a:uFillTx/>
                <a:latin typeface="Calibri"/>
              </a:rPr>
              <a:t>Master </a:t>
            </a:r>
            <a:r>
              <a:rPr b="0" lang="x-none" sz="3600" strike="noStrike" u="none">
                <a:solidFill>
                  <a:schemeClr val="dk2"/>
                </a:solidFill>
                <a:effectLst/>
                <a:uFillTx/>
                <a:latin typeface="Calibri"/>
              </a:rPr>
              <a:t>title </a:t>
            </a:r>
            <a:r>
              <a:rPr b="0" lang="x-none" sz="3600" strike="noStrike" u="none">
                <a:solidFill>
                  <a:schemeClr val="dk2"/>
                </a:solidFill>
                <a:effectLst/>
                <a:uFillTx/>
                <a:latin typeface="Calibri"/>
              </a:rPr>
              <a:t>style</a:t>
            </a:r>
            <a:endParaRPr b="0" lang="en-US" sz="3600" strike="noStrike" u="none">
              <a:solidFill>
                <a:schemeClr val="dk1"/>
              </a:solidFill>
              <a:effectLst/>
              <a:uFillTx/>
              <a:latin typeface="Calibri"/>
            </a:endParaRPr>
          </a:p>
        </p:txBody>
      </p:sp>
      <p:sp>
        <p:nvSpPr>
          <p:cNvPr id="34" name="PlaceHolder 2"/>
          <p:cNvSpPr>
            <a:spLocks noGrp="1"/>
          </p:cNvSpPr>
          <p:nvPr>
            <p:ph type="body"/>
          </p:nvPr>
        </p:nvSpPr>
        <p:spPr>
          <a:xfrm>
            <a:off x="609480" y="1535040"/>
            <a:ext cx="5386680" cy="639360"/>
          </a:xfrm>
          <a:prstGeom prst="rect">
            <a:avLst/>
          </a:prstGeom>
          <a:noFill/>
          <a:ln w="0">
            <a:noFill/>
          </a:ln>
        </p:spPr>
        <p:txBody>
          <a:bodyPr lIns="91440" rIns="91440" tIns="45720" bIns="45720" anchor="b">
            <a:noAutofit/>
          </a:bodyPr>
          <a:p>
            <a:pPr indent="0" defTabSz="457200">
              <a:lnSpc>
                <a:spcPct val="100000"/>
              </a:lnSpc>
              <a:spcBef>
                <a:spcPts val="479"/>
              </a:spcBef>
              <a:buNone/>
              <a:tabLst>
                <a:tab algn="l" pos="0"/>
              </a:tabLst>
            </a:pPr>
            <a:r>
              <a:rPr b="1" lang="x-none" sz="2400" strike="noStrike" u="none">
                <a:solidFill>
                  <a:schemeClr val="dk1"/>
                </a:solidFill>
                <a:effectLst/>
                <a:uFillTx/>
                <a:latin typeface="Calibri"/>
              </a:rPr>
              <a:t>Click to edit Master text styles</a:t>
            </a:r>
            <a:endParaRPr b="0" lang="en-US" sz="2400" strike="noStrike" u="none">
              <a:solidFill>
                <a:schemeClr val="dk1"/>
              </a:solidFill>
              <a:effectLst/>
              <a:uFillTx/>
              <a:latin typeface="Calibri"/>
            </a:endParaRPr>
          </a:p>
        </p:txBody>
      </p:sp>
      <p:sp>
        <p:nvSpPr>
          <p:cNvPr id="35" name="PlaceHolder 3"/>
          <p:cNvSpPr>
            <a:spLocks noGrp="1"/>
          </p:cNvSpPr>
          <p:nvPr>
            <p:ph type="body"/>
          </p:nvPr>
        </p:nvSpPr>
        <p:spPr>
          <a:xfrm>
            <a:off x="609480" y="2174760"/>
            <a:ext cx="5386680" cy="3951000"/>
          </a:xfrm>
          <a:prstGeom prst="rect">
            <a:avLst/>
          </a:prstGeom>
          <a:noFill/>
          <a:ln w="0">
            <a:noFill/>
          </a:ln>
        </p:spPr>
        <p:txBody>
          <a:bodyPr lIns="91440" rIns="91440" tIns="45720" bIns="45720" anchor="t">
            <a:noAutofit/>
          </a:bodyPr>
          <a:p>
            <a:pPr marL="343080" indent="-343080" defTabSz="457200">
              <a:lnSpc>
                <a:spcPct val="100000"/>
              </a:lnSpc>
              <a:spcBef>
                <a:spcPts val="479"/>
              </a:spcBef>
              <a:buClr>
                <a:srgbClr val="000000"/>
              </a:buClr>
              <a:buFont typeface="Arial"/>
              <a:buChar char="•"/>
            </a:pPr>
            <a:r>
              <a:rPr b="0" lang="x-none" sz="2400" strike="noStrike" u="none">
                <a:solidFill>
                  <a:schemeClr val="dk1"/>
                </a:solidFill>
                <a:effectLst/>
                <a:uFillTx/>
                <a:latin typeface="Calibri"/>
              </a:rPr>
              <a:t>Click to edit Master text styles</a:t>
            </a:r>
            <a:endParaRPr b="0" lang="en-US" sz="2400" strike="noStrike" u="none">
              <a:solidFill>
                <a:schemeClr val="dk1"/>
              </a:solidFill>
              <a:effectLst/>
              <a:uFillTx/>
              <a:latin typeface="Calibri"/>
            </a:endParaRPr>
          </a:p>
          <a:p>
            <a:pPr lvl="1" marL="743040" indent="-285840" defTabSz="457200">
              <a:lnSpc>
                <a:spcPct val="100000"/>
              </a:lnSpc>
              <a:spcBef>
                <a:spcPts val="400"/>
              </a:spcBef>
              <a:buClr>
                <a:srgbClr val="000000"/>
              </a:buClr>
              <a:buFont typeface="Arial"/>
              <a:buChar char="–"/>
            </a:pPr>
            <a:r>
              <a:rPr b="0" lang="x-none" sz="2000" strike="noStrike" u="none">
                <a:solidFill>
                  <a:schemeClr val="dk1"/>
                </a:solidFill>
                <a:effectLst/>
                <a:uFillTx/>
                <a:latin typeface="Calibri"/>
              </a:rPr>
              <a:t>Second level</a:t>
            </a:r>
            <a:endParaRPr b="0" lang="en-US" sz="2000" strike="noStrike" u="none">
              <a:solidFill>
                <a:schemeClr val="dk1"/>
              </a:solidFill>
              <a:effectLst/>
              <a:uFillTx/>
              <a:latin typeface="Calibri"/>
            </a:endParaRPr>
          </a:p>
          <a:p>
            <a:pPr lvl="2" marL="1143000" indent="-228600" defTabSz="457200">
              <a:lnSpc>
                <a:spcPct val="100000"/>
              </a:lnSpc>
              <a:spcBef>
                <a:spcPts val="360"/>
              </a:spcBef>
              <a:buClr>
                <a:srgbClr val="000000"/>
              </a:buClr>
              <a:buFont typeface="Arial"/>
              <a:buChar char="•"/>
            </a:pPr>
            <a:r>
              <a:rPr b="0" lang="x-none" sz="1800" strike="noStrike" u="none">
                <a:solidFill>
                  <a:schemeClr val="dk1"/>
                </a:solidFill>
                <a:effectLst/>
                <a:uFillTx/>
                <a:latin typeface="Calibri"/>
              </a:rPr>
              <a:t>Third level</a:t>
            </a:r>
            <a:endParaRPr b="0" lang="en-US" sz="1800" strike="noStrike" u="none">
              <a:solidFill>
                <a:schemeClr val="dk1"/>
              </a:solidFill>
              <a:effectLst/>
              <a:uFillTx/>
              <a:latin typeface="Calibri"/>
            </a:endParaRPr>
          </a:p>
          <a:p>
            <a:pPr lvl="3" marL="1600200" indent="-228600" defTabSz="457200">
              <a:lnSpc>
                <a:spcPct val="100000"/>
              </a:lnSpc>
              <a:spcBef>
                <a:spcPts val="320"/>
              </a:spcBef>
              <a:buClr>
                <a:srgbClr val="000000"/>
              </a:buClr>
              <a:buFont typeface="Arial"/>
              <a:buChar char="–"/>
            </a:pPr>
            <a:r>
              <a:rPr b="0" lang="x-none" sz="1600" strike="noStrike" u="none">
                <a:solidFill>
                  <a:schemeClr val="dk1"/>
                </a:solidFill>
                <a:effectLst/>
                <a:uFillTx/>
                <a:latin typeface="Calibri"/>
              </a:rPr>
              <a:t>Fourth level</a:t>
            </a:r>
            <a:endParaRPr b="0" lang="en-US" sz="1600" strike="noStrike" u="none">
              <a:solidFill>
                <a:schemeClr val="dk1"/>
              </a:solidFill>
              <a:effectLst/>
              <a:uFillTx/>
              <a:latin typeface="Calibri"/>
            </a:endParaRPr>
          </a:p>
          <a:p>
            <a:pPr lvl="4" marL="2057400" indent="-228600" defTabSz="457200">
              <a:lnSpc>
                <a:spcPct val="100000"/>
              </a:lnSpc>
              <a:spcBef>
                <a:spcPts val="320"/>
              </a:spcBef>
              <a:buClr>
                <a:srgbClr val="000000"/>
              </a:buClr>
              <a:buFont typeface="Arial"/>
              <a:buChar char="»"/>
            </a:pPr>
            <a:r>
              <a:rPr b="0" lang="x-none" sz="1600" strike="noStrike" u="none">
                <a:solidFill>
                  <a:schemeClr val="dk1"/>
                </a:solidFill>
                <a:effectLst/>
                <a:uFillTx/>
                <a:latin typeface="Calibri"/>
              </a:rPr>
              <a:t>Fifth level</a:t>
            </a:r>
            <a:endParaRPr b="0" lang="en-US" sz="1600" strike="noStrike" u="none">
              <a:solidFill>
                <a:schemeClr val="dk1"/>
              </a:solidFill>
              <a:effectLst/>
              <a:uFillTx/>
              <a:latin typeface="Calibri"/>
            </a:endParaRPr>
          </a:p>
        </p:txBody>
      </p:sp>
      <p:sp>
        <p:nvSpPr>
          <p:cNvPr id="36" name="PlaceHolder 4"/>
          <p:cNvSpPr>
            <a:spLocks noGrp="1"/>
          </p:cNvSpPr>
          <p:nvPr>
            <p:ph type="body"/>
          </p:nvPr>
        </p:nvSpPr>
        <p:spPr>
          <a:xfrm>
            <a:off x="6193440" y="1535040"/>
            <a:ext cx="5388840" cy="639360"/>
          </a:xfrm>
          <a:prstGeom prst="rect">
            <a:avLst/>
          </a:prstGeom>
          <a:noFill/>
          <a:ln w="0">
            <a:noFill/>
          </a:ln>
        </p:spPr>
        <p:txBody>
          <a:bodyPr lIns="91440" rIns="91440" tIns="45720" bIns="45720" anchor="b">
            <a:noAutofit/>
          </a:bodyPr>
          <a:p>
            <a:pPr indent="0" defTabSz="457200">
              <a:lnSpc>
                <a:spcPct val="100000"/>
              </a:lnSpc>
              <a:spcBef>
                <a:spcPts val="479"/>
              </a:spcBef>
              <a:buNone/>
              <a:tabLst>
                <a:tab algn="l" pos="0"/>
              </a:tabLst>
            </a:pPr>
            <a:r>
              <a:rPr b="1" lang="x-none" sz="2400" strike="noStrike" u="none">
                <a:solidFill>
                  <a:schemeClr val="dk1"/>
                </a:solidFill>
                <a:effectLst/>
                <a:uFillTx/>
                <a:latin typeface="Calibri"/>
              </a:rPr>
              <a:t>Click to edit Master text styles</a:t>
            </a:r>
            <a:endParaRPr b="0" lang="en-US" sz="2400" strike="noStrike" u="none">
              <a:solidFill>
                <a:schemeClr val="dk1"/>
              </a:solidFill>
              <a:effectLst/>
              <a:uFillTx/>
              <a:latin typeface="Calibri"/>
            </a:endParaRPr>
          </a:p>
        </p:txBody>
      </p:sp>
      <p:sp>
        <p:nvSpPr>
          <p:cNvPr id="37" name="PlaceHolder 5"/>
          <p:cNvSpPr>
            <a:spLocks noGrp="1"/>
          </p:cNvSpPr>
          <p:nvPr>
            <p:ph type="body"/>
          </p:nvPr>
        </p:nvSpPr>
        <p:spPr>
          <a:xfrm>
            <a:off x="6193440" y="2174760"/>
            <a:ext cx="5388840" cy="3951000"/>
          </a:xfrm>
          <a:prstGeom prst="rect">
            <a:avLst/>
          </a:prstGeom>
          <a:noFill/>
          <a:ln w="0">
            <a:noFill/>
          </a:ln>
        </p:spPr>
        <p:txBody>
          <a:bodyPr lIns="91440" rIns="91440" tIns="45720" bIns="45720" anchor="t">
            <a:noAutofit/>
          </a:bodyPr>
          <a:p>
            <a:pPr marL="343080" indent="-343080" defTabSz="457200">
              <a:lnSpc>
                <a:spcPct val="100000"/>
              </a:lnSpc>
              <a:spcBef>
                <a:spcPts val="479"/>
              </a:spcBef>
              <a:buClr>
                <a:srgbClr val="000000"/>
              </a:buClr>
              <a:buFont typeface="Arial"/>
              <a:buChar char="•"/>
            </a:pPr>
            <a:r>
              <a:rPr b="0" lang="x-none" sz="2400" strike="noStrike" u="none">
                <a:solidFill>
                  <a:schemeClr val="dk1"/>
                </a:solidFill>
                <a:effectLst/>
                <a:uFillTx/>
                <a:latin typeface="Calibri"/>
              </a:rPr>
              <a:t>Click to edit Master text styles</a:t>
            </a:r>
            <a:endParaRPr b="0" lang="en-US" sz="2400" strike="noStrike" u="none">
              <a:solidFill>
                <a:schemeClr val="dk1"/>
              </a:solidFill>
              <a:effectLst/>
              <a:uFillTx/>
              <a:latin typeface="Calibri"/>
            </a:endParaRPr>
          </a:p>
          <a:p>
            <a:pPr lvl="1" marL="743040" indent="-285840" defTabSz="457200">
              <a:lnSpc>
                <a:spcPct val="100000"/>
              </a:lnSpc>
              <a:spcBef>
                <a:spcPts val="400"/>
              </a:spcBef>
              <a:buClr>
                <a:srgbClr val="000000"/>
              </a:buClr>
              <a:buFont typeface="Arial"/>
              <a:buChar char="–"/>
            </a:pPr>
            <a:r>
              <a:rPr b="0" lang="x-none" sz="2000" strike="noStrike" u="none">
                <a:solidFill>
                  <a:schemeClr val="dk1"/>
                </a:solidFill>
                <a:effectLst/>
                <a:uFillTx/>
                <a:latin typeface="Calibri"/>
              </a:rPr>
              <a:t>Second level</a:t>
            </a:r>
            <a:endParaRPr b="0" lang="en-US" sz="2000" strike="noStrike" u="none">
              <a:solidFill>
                <a:schemeClr val="dk1"/>
              </a:solidFill>
              <a:effectLst/>
              <a:uFillTx/>
              <a:latin typeface="Calibri"/>
            </a:endParaRPr>
          </a:p>
          <a:p>
            <a:pPr lvl="2" marL="1143000" indent="-228600" defTabSz="457200">
              <a:lnSpc>
                <a:spcPct val="100000"/>
              </a:lnSpc>
              <a:spcBef>
                <a:spcPts val="360"/>
              </a:spcBef>
              <a:buClr>
                <a:srgbClr val="000000"/>
              </a:buClr>
              <a:buFont typeface="Arial"/>
              <a:buChar char="•"/>
            </a:pPr>
            <a:r>
              <a:rPr b="0" lang="x-none" sz="1800" strike="noStrike" u="none">
                <a:solidFill>
                  <a:schemeClr val="dk1"/>
                </a:solidFill>
                <a:effectLst/>
                <a:uFillTx/>
                <a:latin typeface="Calibri"/>
              </a:rPr>
              <a:t>Third level</a:t>
            </a:r>
            <a:endParaRPr b="0" lang="en-US" sz="1800" strike="noStrike" u="none">
              <a:solidFill>
                <a:schemeClr val="dk1"/>
              </a:solidFill>
              <a:effectLst/>
              <a:uFillTx/>
              <a:latin typeface="Calibri"/>
            </a:endParaRPr>
          </a:p>
          <a:p>
            <a:pPr lvl="3" marL="1600200" indent="-228600" defTabSz="457200">
              <a:lnSpc>
                <a:spcPct val="100000"/>
              </a:lnSpc>
              <a:spcBef>
                <a:spcPts val="320"/>
              </a:spcBef>
              <a:buClr>
                <a:srgbClr val="000000"/>
              </a:buClr>
              <a:buFont typeface="Arial"/>
              <a:buChar char="–"/>
            </a:pPr>
            <a:r>
              <a:rPr b="0" lang="x-none" sz="1600" strike="noStrike" u="none">
                <a:solidFill>
                  <a:schemeClr val="dk1"/>
                </a:solidFill>
                <a:effectLst/>
                <a:uFillTx/>
                <a:latin typeface="Calibri"/>
              </a:rPr>
              <a:t>Fourth level</a:t>
            </a:r>
            <a:endParaRPr b="0" lang="en-US" sz="1600" strike="noStrike" u="none">
              <a:solidFill>
                <a:schemeClr val="dk1"/>
              </a:solidFill>
              <a:effectLst/>
              <a:uFillTx/>
              <a:latin typeface="Calibri"/>
            </a:endParaRPr>
          </a:p>
          <a:p>
            <a:pPr lvl="4" marL="2057400" indent="-228600" defTabSz="457200">
              <a:lnSpc>
                <a:spcPct val="100000"/>
              </a:lnSpc>
              <a:spcBef>
                <a:spcPts val="320"/>
              </a:spcBef>
              <a:buClr>
                <a:srgbClr val="000000"/>
              </a:buClr>
              <a:buFont typeface="Arial"/>
              <a:buChar char="»"/>
            </a:pPr>
            <a:r>
              <a:rPr b="0" lang="x-none" sz="1600" strike="noStrike" u="none">
                <a:solidFill>
                  <a:schemeClr val="dk1"/>
                </a:solidFill>
                <a:effectLst/>
                <a:uFillTx/>
                <a:latin typeface="Calibri"/>
              </a:rPr>
              <a:t>Fifth level</a:t>
            </a:r>
            <a:endParaRPr b="0" lang="en-US" sz="1600" strike="noStrike" u="none">
              <a:solidFill>
                <a:schemeClr val="dk1"/>
              </a:solidFill>
              <a:effectLst/>
              <a:uFillTx/>
              <a:latin typeface="Calibri"/>
            </a:endParaRPr>
          </a:p>
        </p:txBody>
      </p:sp>
      <p:sp>
        <p:nvSpPr>
          <p:cNvPr id="38" name="PlaceHolder 6"/>
          <p:cNvSpPr>
            <a:spLocks noGrp="1"/>
          </p:cNvSpPr>
          <p:nvPr>
            <p:ph type="dt" idx="19"/>
          </p:nvPr>
        </p:nvSpPr>
        <p:spPr>
          <a:xfrm>
            <a:off x="609480" y="6356520"/>
            <a:ext cx="2844360" cy="364680"/>
          </a:xfrm>
          <a:prstGeom prst="rect">
            <a:avLst/>
          </a:prstGeom>
          <a:noFill/>
          <a:ln w="0">
            <a:noFill/>
          </a:ln>
        </p:spPr>
        <p:txBody>
          <a:bodyPr lIns="91440" rIns="91440" tIns="45720" bIns="45720" anchor="ctr">
            <a:noAutofit/>
          </a:bodyPr>
          <a:lstStyle>
            <a:lvl1pPr indent="0" defTabSz="457200">
              <a:lnSpc>
                <a:spcPct val="100000"/>
              </a:lnSpc>
              <a:buNone/>
              <a:defRPr b="0" lang="en-US" sz="1200" strike="noStrike" u="none">
                <a:solidFill>
                  <a:schemeClr val="dk1">
                    <a:tint val="75000"/>
                  </a:schemeClr>
                </a:solidFill>
                <a:effectLst/>
                <a:uFillTx/>
                <a:latin typeface="Calibri"/>
              </a:defRPr>
            </a:lvl1pPr>
          </a:lstStyle>
          <a:p>
            <a:pPr indent="0" defTabSz="457200">
              <a:lnSpc>
                <a:spcPct val="100000"/>
              </a:lnSpc>
              <a:buNone/>
            </a:pPr>
            <a:r>
              <a:rPr b="0" lang="en-US" sz="1200" strike="noStrike" u="none">
                <a:solidFill>
                  <a:schemeClr val="dk1">
                    <a:tint val="75000"/>
                  </a:schemeClr>
                </a:solidFill>
                <a:effectLst/>
                <a:uFillTx/>
                <a:latin typeface="Calibri"/>
              </a:rPr>
              <a:t>&lt;Datum/Uhrzeit&gt;</a:t>
            </a:r>
            <a:endParaRPr b="0" lang="de-DE" sz="1200" strike="noStrike" u="none">
              <a:solidFill>
                <a:srgbClr val="000000"/>
              </a:solidFill>
              <a:effectLst/>
              <a:uFillTx/>
              <a:latin typeface="Times New Roman"/>
            </a:endParaRPr>
          </a:p>
        </p:txBody>
      </p:sp>
      <p:sp>
        <p:nvSpPr>
          <p:cNvPr id="39" name="PlaceHolder 7"/>
          <p:cNvSpPr>
            <a:spLocks noGrp="1"/>
          </p:cNvSpPr>
          <p:nvPr>
            <p:ph type="ftr" idx="20"/>
          </p:nvPr>
        </p:nvSpPr>
        <p:spPr>
          <a:xfrm>
            <a:off x="4165560" y="6356520"/>
            <a:ext cx="3860280" cy="364680"/>
          </a:xfrm>
          <a:prstGeom prst="rect">
            <a:avLst/>
          </a:prstGeom>
          <a:noFill/>
          <a:ln w="0">
            <a:noFill/>
          </a:ln>
        </p:spPr>
        <p:txBody>
          <a:bodyPr lIns="91440" rIns="91440" tIns="45720" bIns="45720" anchor="ctr">
            <a:noAutofit/>
          </a:bodyPr>
          <a:lstStyle>
            <a:lvl1pPr indent="0" algn="ctr">
              <a:buNone/>
              <a:defRPr b="0" lang="de-DE" sz="1400" strike="noStrike" u="none">
                <a:solidFill>
                  <a:srgbClr val="000000"/>
                </a:solidFill>
                <a:effectLst/>
                <a:uFillTx/>
                <a:latin typeface="Times New Roman"/>
              </a:defRPr>
            </a:lvl1pPr>
          </a:lstStyle>
          <a:p>
            <a:pPr indent="0" algn="ctr">
              <a:buNone/>
            </a:pPr>
            <a:r>
              <a:rPr b="0" lang="de-DE" sz="1400" strike="noStrike" u="none">
                <a:solidFill>
                  <a:srgbClr val="000000"/>
                </a:solidFill>
                <a:effectLst/>
                <a:uFillTx/>
                <a:latin typeface="Times New Roman"/>
              </a:rPr>
              <a:t>&lt;Fußzeile&gt;</a:t>
            </a:r>
            <a:endParaRPr b="0" lang="de-DE" sz="1400" strike="noStrike" u="none">
              <a:solidFill>
                <a:srgbClr val="000000"/>
              </a:solidFill>
              <a:effectLst/>
              <a:uFillTx/>
              <a:latin typeface="Times New Roman"/>
            </a:endParaRPr>
          </a:p>
        </p:txBody>
      </p:sp>
      <p:sp>
        <p:nvSpPr>
          <p:cNvPr id="40" name="PlaceHolder 8"/>
          <p:cNvSpPr>
            <a:spLocks noGrp="1"/>
          </p:cNvSpPr>
          <p:nvPr>
            <p:ph type="sldNum" idx="21"/>
          </p:nvPr>
        </p:nvSpPr>
        <p:spPr>
          <a:xfrm>
            <a:off x="8737560" y="6356520"/>
            <a:ext cx="2844360" cy="364680"/>
          </a:xfrm>
          <a:prstGeom prst="rect">
            <a:avLst/>
          </a:prstGeom>
          <a:noFill/>
          <a:ln w="0">
            <a:noFill/>
          </a:ln>
        </p:spPr>
        <p:txBody>
          <a:bodyPr lIns="91440" rIns="91440" tIns="45720" bIns="45720" anchor="ctr">
            <a:noAutofit/>
          </a:bodyPr>
          <a:lstStyle>
            <a:lvl1pPr indent="0" algn="r" defTabSz="457200">
              <a:lnSpc>
                <a:spcPct val="100000"/>
              </a:lnSpc>
              <a:buNone/>
              <a:defRPr b="0" lang="en-US" sz="1200" strike="noStrike" u="none">
                <a:solidFill>
                  <a:schemeClr val="dk1">
                    <a:tint val="75000"/>
                  </a:schemeClr>
                </a:solidFill>
                <a:effectLst/>
                <a:uFillTx/>
                <a:latin typeface="Calibri"/>
              </a:defRPr>
            </a:lvl1pPr>
          </a:lstStyle>
          <a:p>
            <a:pPr indent="0" algn="r" defTabSz="457200">
              <a:lnSpc>
                <a:spcPct val="100000"/>
              </a:lnSpc>
              <a:buNone/>
            </a:pPr>
            <a:fld id="{71533288-86F3-4102-9B5C-C379F89157BF}" type="slidenum">
              <a:rPr b="0" lang="en-US" sz="1200" strike="noStrike" u="none">
                <a:solidFill>
                  <a:schemeClr val="dk1">
                    <a:tint val="75000"/>
                  </a:schemeClr>
                </a:solidFill>
                <a:effectLst/>
                <a:uFillTx/>
                <a:latin typeface="Calibri"/>
              </a:rPr>
              <a:t>&lt;Foliennummer&gt;</a:t>
            </a:fld>
            <a:endParaRPr b="0" lang="de-DE" sz="1200" strike="noStrike" u="none">
              <a:solidFill>
                <a:srgbClr val="000000"/>
              </a:solidFill>
              <a:effectLst/>
              <a:uFillTx/>
              <a:latin typeface="Times New Roman"/>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bg>
      <p:bgPr>
        <a:solidFill>
          <a:srgbClr val="ffffff"/>
        </a:solidFill>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609480" y="274680"/>
            <a:ext cx="10972440" cy="772920"/>
          </a:xfrm>
          <a:prstGeom prst="rect">
            <a:avLst/>
          </a:prstGeom>
          <a:noFill/>
          <a:ln w="0">
            <a:noFill/>
          </a:ln>
        </p:spPr>
        <p:txBody>
          <a:bodyPr lIns="91440" rIns="91440" tIns="45720" bIns="45720" anchor="ctr">
            <a:noAutofit/>
          </a:bodyPr>
          <a:p>
            <a:pPr indent="0" defTabSz="457200">
              <a:lnSpc>
                <a:spcPct val="100000"/>
              </a:lnSpc>
              <a:buNone/>
            </a:pPr>
            <a:r>
              <a:rPr b="0" lang="x-none" sz="3600" strike="noStrike" u="none">
                <a:solidFill>
                  <a:schemeClr val="dk2"/>
                </a:solidFill>
                <a:effectLst/>
                <a:uFillTx/>
                <a:latin typeface="Calibri"/>
              </a:rPr>
              <a:t>Click to </a:t>
            </a:r>
            <a:r>
              <a:rPr b="0" lang="x-none" sz="3600" strike="noStrike" u="none">
                <a:solidFill>
                  <a:schemeClr val="dk2"/>
                </a:solidFill>
                <a:effectLst/>
                <a:uFillTx/>
                <a:latin typeface="Calibri"/>
              </a:rPr>
              <a:t>edit </a:t>
            </a:r>
            <a:r>
              <a:rPr b="0" lang="x-none" sz="3600" strike="noStrike" u="none">
                <a:solidFill>
                  <a:schemeClr val="dk2"/>
                </a:solidFill>
                <a:effectLst/>
                <a:uFillTx/>
                <a:latin typeface="Calibri"/>
              </a:rPr>
              <a:t>Master </a:t>
            </a:r>
            <a:r>
              <a:rPr b="0" lang="x-none" sz="3600" strike="noStrike" u="none">
                <a:solidFill>
                  <a:schemeClr val="dk2"/>
                </a:solidFill>
                <a:effectLst/>
                <a:uFillTx/>
                <a:latin typeface="Calibri"/>
              </a:rPr>
              <a:t>title </a:t>
            </a:r>
            <a:r>
              <a:rPr b="0" lang="x-none" sz="3600" strike="noStrike" u="none">
                <a:solidFill>
                  <a:schemeClr val="dk2"/>
                </a:solidFill>
                <a:effectLst/>
                <a:uFillTx/>
                <a:latin typeface="Calibri"/>
              </a:rPr>
              <a:t>style</a:t>
            </a:r>
            <a:endParaRPr b="0" lang="en-US" sz="3600" strike="noStrike" u="none">
              <a:solidFill>
                <a:schemeClr val="dk1"/>
              </a:solidFill>
              <a:effectLst/>
              <a:uFillTx/>
              <a:latin typeface="Calibri"/>
            </a:endParaRPr>
          </a:p>
        </p:txBody>
      </p:sp>
      <p:sp>
        <p:nvSpPr>
          <p:cNvPr id="42" name="PlaceHolder 2"/>
          <p:cNvSpPr>
            <a:spLocks noGrp="1"/>
          </p:cNvSpPr>
          <p:nvPr>
            <p:ph type="dt" idx="22"/>
          </p:nvPr>
        </p:nvSpPr>
        <p:spPr>
          <a:xfrm>
            <a:off x="609480" y="6356520"/>
            <a:ext cx="2844360" cy="364680"/>
          </a:xfrm>
          <a:prstGeom prst="rect">
            <a:avLst/>
          </a:prstGeom>
          <a:noFill/>
          <a:ln w="0">
            <a:noFill/>
          </a:ln>
        </p:spPr>
        <p:txBody>
          <a:bodyPr lIns="91440" rIns="91440" tIns="45720" bIns="45720" anchor="ctr">
            <a:noAutofit/>
          </a:bodyPr>
          <a:lstStyle>
            <a:lvl1pPr indent="0" defTabSz="457200">
              <a:lnSpc>
                <a:spcPct val="100000"/>
              </a:lnSpc>
              <a:buNone/>
              <a:defRPr b="0" lang="en-US" sz="1200" strike="noStrike" u="none">
                <a:solidFill>
                  <a:schemeClr val="dk1">
                    <a:tint val="75000"/>
                  </a:schemeClr>
                </a:solidFill>
                <a:effectLst/>
                <a:uFillTx/>
                <a:latin typeface="Calibri"/>
              </a:defRPr>
            </a:lvl1pPr>
          </a:lstStyle>
          <a:p>
            <a:pPr indent="0" defTabSz="457200">
              <a:lnSpc>
                <a:spcPct val="100000"/>
              </a:lnSpc>
              <a:buNone/>
            </a:pPr>
            <a:r>
              <a:rPr b="0" lang="en-US" sz="1200" strike="noStrike" u="none">
                <a:solidFill>
                  <a:schemeClr val="dk1">
                    <a:tint val="75000"/>
                  </a:schemeClr>
                </a:solidFill>
                <a:effectLst/>
                <a:uFillTx/>
                <a:latin typeface="Calibri"/>
              </a:rPr>
              <a:t>&lt;Datum/Uhrzeit&gt;</a:t>
            </a:r>
            <a:endParaRPr b="0" lang="de-DE" sz="1200" strike="noStrike" u="none">
              <a:solidFill>
                <a:srgbClr val="000000"/>
              </a:solidFill>
              <a:effectLst/>
              <a:uFillTx/>
              <a:latin typeface="Times New Roman"/>
            </a:endParaRPr>
          </a:p>
        </p:txBody>
      </p:sp>
      <p:sp>
        <p:nvSpPr>
          <p:cNvPr id="43" name="PlaceHolder 3"/>
          <p:cNvSpPr>
            <a:spLocks noGrp="1"/>
          </p:cNvSpPr>
          <p:nvPr>
            <p:ph type="ftr" idx="23"/>
          </p:nvPr>
        </p:nvSpPr>
        <p:spPr>
          <a:xfrm>
            <a:off x="4165560" y="6356520"/>
            <a:ext cx="3860280" cy="364680"/>
          </a:xfrm>
          <a:prstGeom prst="rect">
            <a:avLst/>
          </a:prstGeom>
          <a:noFill/>
          <a:ln w="0">
            <a:noFill/>
          </a:ln>
        </p:spPr>
        <p:txBody>
          <a:bodyPr lIns="91440" rIns="91440" tIns="45720" bIns="45720" anchor="ctr">
            <a:noAutofit/>
          </a:bodyPr>
          <a:lstStyle>
            <a:lvl1pPr indent="0" algn="ctr">
              <a:buNone/>
              <a:defRPr b="0" lang="de-DE" sz="1400" strike="noStrike" u="none">
                <a:solidFill>
                  <a:srgbClr val="000000"/>
                </a:solidFill>
                <a:effectLst/>
                <a:uFillTx/>
                <a:latin typeface="Times New Roman"/>
              </a:defRPr>
            </a:lvl1pPr>
          </a:lstStyle>
          <a:p>
            <a:pPr indent="0" algn="ctr">
              <a:buNone/>
            </a:pPr>
            <a:r>
              <a:rPr b="0" lang="de-DE" sz="1400" strike="noStrike" u="none">
                <a:solidFill>
                  <a:srgbClr val="000000"/>
                </a:solidFill>
                <a:effectLst/>
                <a:uFillTx/>
                <a:latin typeface="Times New Roman"/>
              </a:rPr>
              <a:t>&lt;Fußzeile&gt;</a:t>
            </a:r>
            <a:endParaRPr b="0" lang="de-DE" sz="1400" strike="noStrike" u="none">
              <a:solidFill>
                <a:srgbClr val="000000"/>
              </a:solidFill>
              <a:effectLst/>
              <a:uFillTx/>
              <a:latin typeface="Times New Roman"/>
            </a:endParaRPr>
          </a:p>
        </p:txBody>
      </p:sp>
      <p:sp>
        <p:nvSpPr>
          <p:cNvPr id="44" name="PlaceHolder 4"/>
          <p:cNvSpPr>
            <a:spLocks noGrp="1"/>
          </p:cNvSpPr>
          <p:nvPr>
            <p:ph type="sldNum" idx="24"/>
          </p:nvPr>
        </p:nvSpPr>
        <p:spPr>
          <a:xfrm>
            <a:off x="8737560" y="6356520"/>
            <a:ext cx="2844360" cy="364680"/>
          </a:xfrm>
          <a:prstGeom prst="rect">
            <a:avLst/>
          </a:prstGeom>
          <a:noFill/>
          <a:ln w="0">
            <a:noFill/>
          </a:ln>
        </p:spPr>
        <p:txBody>
          <a:bodyPr lIns="91440" rIns="91440" tIns="45720" bIns="45720" anchor="ctr">
            <a:noAutofit/>
          </a:bodyPr>
          <a:lstStyle>
            <a:lvl1pPr indent="0" algn="r" defTabSz="457200">
              <a:lnSpc>
                <a:spcPct val="100000"/>
              </a:lnSpc>
              <a:buNone/>
              <a:defRPr b="0" lang="en-US" sz="1200" strike="noStrike" u="none">
                <a:solidFill>
                  <a:schemeClr val="dk1">
                    <a:tint val="75000"/>
                  </a:schemeClr>
                </a:solidFill>
                <a:effectLst/>
                <a:uFillTx/>
                <a:latin typeface="Calibri"/>
              </a:defRPr>
            </a:lvl1pPr>
          </a:lstStyle>
          <a:p>
            <a:pPr indent="0" algn="r" defTabSz="457200">
              <a:lnSpc>
                <a:spcPct val="100000"/>
              </a:lnSpc>
              <a:buNone/>
            </a:pPr>
            <a:fld id="{1641ABDF-26E1-4230-8865-9E8114D55325}" type="slidenum">
              <a:rPr b="0" lang="en-US" sz="1200" strike="noStrike" u="none">
                <a:solidFill>
                  <a:schemeClr val="dk1">
                    <a:tint val="75000"/>
                  </a:schemeClr>
                </a:solidFill>
                <a:effectLst/>
                <a:uFillTx/>
                <a:latin typeface="Calibri"/>
              </a:rPr>
              <a:t>&lt;Foliennummer&gt;</a:t>
            </a:fld>
            <a:endParaRPr b="0" lang="de-DE" sz="1200" strike="noStrike" u="none">
              <a:solidFill>
                <a:srgbClr val="000000"/>
              </a:solidFill>
              <a:effectLst/>
              <a:uFillTx/>
              <a:latin typeface="Times New Roman"/>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p:bg>
      <p:bgPr>
        <a:solidFill>
          <a:srgbClr val="ffffff"/>
        </a:solidFill>
      </p:bgPr>
    </p:bg>
    <p:spTree>
      <p:nvGrpSpPr>
        <p:cNvPr id="1" name=""/>
        <p:cNvGrpSpPr/>
        <p:nvPr/>
      </p:nvGrpSpPr>
      <p:grpSpPr>
        <a:xfrm>
          <a:off x="0" y="0"/>
          <a:ext cx="0" cy="0"/>
          <a:chOff x="0" y="0"/>
          <a:chExt cx="0" cy="0"/>
        </a:xfrm>
      </p:grpSpPr>
      <p:sp>
        <p:nvSpPr>
          <p:cNvPr id="45" name="PlaceHolder 1"/>
          <p:cNvSpPr>
            <a:spLocks noGrp="1"/>
          </p:cNvSpPr>
          <p:nvPr>
            <p:ph type="dt" idx="25"/>
          </p:nvPr>
        </p:nvSpPr>
        <p:spPr>
          <a:xfrm>
            <a:off x="609480" y="6356520"/>
            <a:ext cx="2844360" cy="364680"/>
          </a:xfrm>
          <a:prstGeom prst="rect">
            <a:avLst/>
          </a:prstGeom>
          <a:noFill/>
          <a:ln w="0">
            <a:noFill/>
          </a:ln>
        </p:spPr>
        <p:txBody>
          <a:bodyPr lIns="91440" rIns="91440" tIns="45720" bIns="45720" anchor="ctr">
            <a:noAutofit/>
          </a:bodyPr>
          <a:lstStyle>
            <a:lvl1pPr indent="0" defTabSz="457200">
              <a:lnSpc>
                <a:spcPct val="100000"/>
              </a:lnSpc>
              <a:buNone/>
              <a:defRPr b="0" lang="en-US" sz="1200" strike="noStrike" u="none">
                <a:solidFill>
                  <a:schemeClr val="dk1">
                    <a:tint val="75000"/>
                  </a:schemeClr>
                </a:solidFill>
                <a:effectLst/>
                <a:uFillTx/>
                <a:latin typeface="Calibri"/>
              </a:defRPr>
            </a:lvl1pPr>
          </a:lstStyle>
          <a:p>
            <a:pPr indent="0" defTabSz="457200">
              <a:lnSpc>
                <a:spcPct val="100000"/>
              </a:lnSpc>
              <a:buNone/>
            </a:pPr>
            <a:r>
              <a:rPr b="0" lang="en-US" sz="1200" strike="noStrike" u="none">
                <a:solidFill>
                  <a:schemeClr val="dk1">
                    <a:tint val="75000"/>
                  </a:schemeClr>
                </a:solidFill>
                <a:effectLst/>
                <a:uFillTx/>
                <a:latin typeface="Calibri"/>
              </a:rPr>
              <a:t>&lt;Datum/Uhrzeit&gt;</a:t>
            </a:r>
            <a:endParaRPr b="0" lang="de-DE" sz="1200" strike="noStrike" u="none">
              <a:solidFill>
                <a:srgbClr val="000000"/>
              </a:solidFill>
              <a:effectLst/>
              <a:uFillTx/>
              <a:latin typeface="Times New Roman"/>
            </a:endParaRPr>
          </a:p>
        </p:txBody>
      </p:sp>
      <p:sp>
        <p:nvSpPr>
          <p:cNvPr id="46" name="PlaceHolder 2"/>
          <p:cNvSpPr>
            <a:spLocks noGrp="1"/>
          </p:cNvSpPr>
          <p:nvPr>
            <p:ph type="ftr" idx="26"/>
          </p:nvPr>
        </p:nvSpPr>
        <p:spPr>
          <a:xfrm>
            <a:off x="4165560" y="6356520"/>
            <a:ext cx="3860280" cy="364680"/>
          </a:xfrm>
          <a:prstGeom prst="rect">
            <a:avLst/>
          </a:prstGeom>
          <a:noFill/>
          <a:ln w="0">
            <a:noFill/>
          </a:ln>
        </p:spPr>
        <p:txBody>
          <a:bodyPr lIns="91440" rIns="91440" tIns="45720" bIns="45720" anchor="ctr">
            <a:noAutofit/>
          </a:bodyPr>
          <a:lstStyle>
            <a:lvl1pPr indent="0" algn="ctr">
              <a:buNone/>
              <a:defRPr b="0" lang="de-DE" sz="1400" strike="noStrike" u="none">
                <a:solidFill>
                  <a:srgbClr val="000000"/>
                </a:solidFill>
                <a:effectLst/>
                <a:uFillTx/>
                <a:latin typeface="Times New Roman"/>
              </a:defRPr>
            </a:lvl1pPr>
          </a:lstStyle>
          <a:p>
            <a:pPr indent="0" algn="ctr">
              <a:buNone/>
            </a:pPr>
            <a:r>
              <a:rPr b="0" lang="de-DE" sz="1400" strike="noStrike" u="none">
                <a:solidFill>
                  <a:srgbClr val="000000"/>
                </a:solidFill>
                <a:effectLst/>
                <a:uFillTx/>
                <a:latin typeface="Times New Roman"/>
              </a:rPr>
              <a:t>&lt;Fußzeile&gt;</a:t>
            </a:r>
            <a:endParaRPr b="0" lang="de-DE" sz="1400" strike="noStrike" u="none">
              <a:solidFill>
                <a:srgbClr val="000000"/>
              </a:solidFill>
              <a:effectLst/>
              <a:uFillTx/>
              <a:latin typeface="Times New Roman"/>
            </a:endParaRPr>
          </a:p>
        </p:txBody>
      </p:sp>
      <p:sp>
        <p:nvSpPr>
          <p:cNvPr id="47" name="PlaceHolder 3"/>
          <p:cNvSpPr>
            <a:spLocks noGrp="1"/>
          </p:cNvSpPr>
          <p:nvPr>
            <p:ph type="sldNum" idx="27"/>
          </p:nvPr>
        </p:nvSpPr>
        <p:spPr>
          <a:xfrm>
            <a:off x="8737560" y="6356520"/>
            <a:ext cx="2844360" cy="364680"/>
          </a:xfrm>
          <a:prstGeom prst="rect">
            <a:avLst/>
          </a:prstGeom>
          <a:noFill/>
          <a:ln w="0">
            <a:noFill/>
          </a:ln>
        </p:spPr>
        <p:txBody>
          <a:bodyPr lIns="91440" rIns="91440" tIns="45720" bIns="45720" anchor="ctr">
            <a:noAutofit/>
          </a:bodyPr>
          <a:lstStyle>
            <a:lvl1pPr indent="0" algn="r" defTabSz="457200">
              <a:lnSpc>
                <a:spcPct val="100000"/>
              </a:lnSpc>
              <a:buNone/>
              <a:defRPr b="0" lang="en-US" sz="1200" strike="noStrike" u="none">
                <a:solidFill>
                  <a:schemeClr val="dk1">
                    <a:tint val="75000"/>
                  </a:schemeClr>
                </a:solidFill>
                <a:effectLst/>
                <a:uFillTx/>
                <a:latin typeface="Calibri"/>
              </a:defRPr>
            </a:lvl1pPr>
          </a:lstStyle>
          <a:p>
            <a:pPr indent="0" algn="r" defTabSz="457200">
              <a:lnSpc>
                <a:spcPct val="100000"/>
              </a:lnSpc>
              <a:buNone/>
            </a:pPr>
            <a:fld id="{B4FBE790-8019-429A-A175-918B6179D1BC}" type="slidenum">
              <a:rPr b="0" lang="en-US" sz="1200" strike="noStrike" u="none">
                <a:solidFill>
                  <a:schemeClr val="dk1">
                    <a:tint val="75000"/>
                  </a:schemeClr>
                </a:solidFill>
                <a:effectLst/>
                <a:uFillTx/>
                <a:latin typeface="Calibri"/>
              </a:rPr>
              <a:t>&lt;Foliennummer&gt;</a:t>
            </a:fld>
            <a:endParaRPr b="0" lang="de-DE" sz="1200" strike="noStrike" u="none">
              <a:solidFill>
                <a:srgbClr val="000000"/>
              </a:solidFill>
              <a:effectLst/>
              <a:uFillTx/>
              <a:latin typeface="Times New Roman"/>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sldMaster>
</file>

<file path=ppt/slides/_rels/slide1.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png"/><Relationship Id="rId3" Type="http://schemas.openxmlformats.org/officeDocument/2006/relationships/image" Target="../media/image3.svg"/><Relationship Id="rId4" Type="http://schemas.openxmlformats.org/officeDocument/2006/relationships/slideLayout" Target="../slideLayouts/slideLayout1.xml"/><Relationship Id="rId5" Type="http://schemas.openxmlformats.org/officeDocument/2006/relationships/notesSlide" Target="../notesSlides/notesSlide1.xml"/>
</Relationships>
</file>

<file path=ppt/slides/_rels/slide2.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5.png"/><Relationship Id="rId3" Type="http://schemas.openxmlformats.org/officeDocument/2006/relationships/image" Target="../media/image6.svg"/><Relationship Id="rId4" Type="http://schemas.openxmlformats.org/officeDocument/2006/relationships/slideLayout" Target="../slideLayouts/slideLayout4.xml"/><Relationship Id="rId5" Type="http://schemas.openxmlformats.org/officeDocument/2006/relationships/notesSlide" Target="../notesSlides/notesSlide2.xml"/>
</Relationships>
</file>

<file path=ppt/slides/_rels/slide3.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 Id="rId3" Type="http://schemas.openxmlformats.org/officeDocument/2006/relationships/notesSlide" Target="../notesSlides/notesSlide3.xml"/>
</Relationships>
</file>

<file path=ppt/slides/_rels/slide4.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png"/><Relationship Id="rId3" Type="http://schemas.openxmlformats.org/officeDocument/2006/relationships/slideLayout" Target="../slideLayouts/slideLayout4.xml"/><Relationship Id="rId4"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6.xml.rels><?xml version="1.0" encoding="UTF-8"?>
<Relationships xmlns="http://schemas.openxmlformats.org/package/2006/relationships"><Relationship Id="rId1" Type="http://schemas.openxmlformats.org/officeDocument/2006/relationships/image" Target="../media/image9.jpeg"/><Relationship Id="rId2" Type="http://schemas.openxmlformats.org/officeDocument/2006/relationships/image" Target="../media/image10.png"/><Relationship Id="rId3" Type="http://schemas.openxmlformats.org/officeDocument/2006/relationships/image" Target="../media/image11.jpeg"/><Relationship Id="rId4" Type="http://schemas.openxmlformats.org/officeDocument/2006/relationships/hyperlink" Target="https://commons.wikimedia.org/wiki/File:19CentSofaMusDF.JPG" TargetMode="External"/><Relationship Id="rId5" Type="http://schemas.openxmlformats.org/officeDocument/2006/relationships/hyperlink" Target="https://commons.wikimedia.org/wiki/File:Candle_Diffuser.jpg" TargetMode="External"/><Relationship Id="rId6" Type="http://schemas.openxmlformats.org/officeDocument/2006/relationships/slideLayout" Target="../slideLayouts/slideLayout4.xml"/><Relationship Id="rId7"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image" Target="../media/image13.png"/><Relationship Id="rId3" Type="http://schemas.openxmlformats.org/officeDocument/2006/relationships/slideLayout" Target="../slideLayouts/slideLayout4.xml"/><Relationship Id="rId4" Type="http://schemas.openxmlformats.org/officeDocument/2006/relationships/notesSlide" Target="../notesSlides/notesSlide7.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66" name="Picture 4" descr="Individuelle E-Commerce-Softwarelösungen | neuland - Büro für Informatik"/>
          <p:cNvPicPr/>
          <p:nvPr/>
        </p:nvPicPr>
        <p:blipFill>
          <a:blip r:embed="rId1"/>
          <a:stretch/>
        </p:blipFill>
        <p:spPr>
          <a:xfrm>
            <a:off x="320400" y="3665160"/>
            <a:ext cx="5879520" cy="3086640"/>
          </a:xfrm>
          <a:prstGeom prst="rect">
            <a:avLst/>
          </a:prstGeom>
          <a:noFill/>
          <a:ln w="0">
            <a:noFill/>
          </a:ln>
        </p:spPr>
      </p:pic>
      <p:sp>
        <p:nvSpPr>
          <p:cNvPr id="67" name="PlaceHolder 1"/>
          <p:cNvSpPr>
            <a:spLocks noGrp="1"/>
          </p:cNvSpPr>
          <p:nvPr>
            <p:ph type="title"/>
          </p:nvPr>
        </p:nvSpPr>
        <p:spPr>
          <a:xfrm>
            <a:off x="2209680" y="1649520"/>
            <a:ext cx="7772040" cy="1469520"/>
          </a:xfrm>
          <a:prstGeom prst="rect">
            <a:avLst/>
          </a:prstGeom>
          <a:noFill/>
          <a:ln w="0">
            <a:noFill/>
          </a:ln>
        </p:spPr>
        <p:txBody>
          <a:bodyPr lIns="91440" rIns="91440" tIns="45720" bIns="45720" anchor="ctr">
            <a:noAutofit/>
          </a:bodyPr>
          <a:p>
            <a:pPr indent="0" algn="ctr" defTabSz="457200">
              <a:lnSpc>
                <a:spcPct val="100000"/>
              </a:lnSpc>
              <a:buNone/>
            </a:pPr>
            <a:r>
              <a:rPr b="0" lang="en-US" sz="3600" strike="noStrike" u="none">
                <a:solidFill>
                  <a:schemeClr val="dk2"/>
                </a:solidFill>
                <a:effectLst/>
                <a:uFillTx/>
                <a:latin typeface="Calibri"/>
              </a:rPr>
              <a:t>Mit Datenmodellierung mehr Fachlichkeit herauskitzeln</a:t>
            </a:r>
            <a:endParaRPr b="0" lang="en-US" sz="3600" strike="noStrike" u="none">
              <a:solidFill>
                <a:schemeClr val="dk1"/>
              </a:solidFill>
              <a:effectLst/>
              <a:uFillTx/>
              <a:latin typeface="Calibri"/>
            </a:endParaRPr>
          </a:p>
        </p:txBody>
      </p:sp>
      <p:sp>
        <p:nvSpPr>
          <p:cNvPr id="68" name="TextBox 2"/>
          <p:cNvSpPr/>
          <p:nvPr/>
        </p:nvSpPr>
        <p:spPr>
          <a:xfrm>
            <a:off x="3156120" y="3138120"/>
            <a:ext cx="5879520" cy="1199880"/>
          </a:xfrm>
          <a:prstGeom prst="rect">
            <a:avLst/>
          </a:prstGeom>
          <a:noFill/>
          <a:ln w="0">
            <a:noFill/>
          </a:ln>
        </p:spPr>
        <p:style>
          <a:lnRef idx="0"/>
          <a:fillRef idx="0"/>
          <a:effectRef idx="0"/>
          <a:fontRef idx="minor"/>
        </p:style>
        <p:txBody>
          <a:bodyPr lIns="90000" rIns="90000" tIns="45000" bIns="45000" anchor="t">
            <a:spAutoFit/>
          </a:bodyPr>
          <a:p>
            <a:pPr algn="ctr" defTabSz="457200">
              <a:lnSpc>
                <a:spcPct val="100000"/>
              </a:lnSpc>
            </a:pPr>
            <a:r>
              <a:rPr b="0" lang="en-US" sz="1800" strike="noStrike" u="none">
                <a:solidFill>
                  <a:schemeClr val="dk1"/>
                </a:solidFill>
                <a:effectLst/>
                <a:uFillTx/>
                <a:latin typeface="Calibri"/>
              </a:rPr>
              <a:t>Olaf Sebelin</a:t>
            </a:r>
            <a:endParaRPr b="0" lang="de-DE" sz="1800" strike="noStrike" u="none">
              <a:solidFill>
                <a:srgbClr val="000000"/>
              </a:solidFill>
              <a:effectLst/>
              <a:uFillTx/>
              <a:latin typeface="Arial"/>
            </a:endParaRPr>
          </a:p>
          <a:p>
            <a:pPr algn="ctr" defTabSz="457200">
              <a:lnSpc>
                <a:spcPct val="100000"/>
              </a:lnSpc>
            </a:pPr>
            <a:r>
              <a:rPr b="0" lang="en-US" sz="1800" strike="noStrike" u="none">
                <a:solidFill>
                  <a:schemeClr val="dk1"/>
                </a:solidFill>
                <a:effectLst/>
                <a:uFillTx/>
                <a:latin typeface="Calibri"/>
              </a:rPr>
              <a:t>Mike Sperber</a:t>
            </a:r>
            <a:endParaRPr b="0" lang="de-DE" sz="1800" strike="noStrike" u="none">
              <a:solidFill>
                <a:srgbClr val="000000"/>
              </a:solidFill>
              <a:effectLst/>
              <a:uFillTx/>
              <a:latin typeface="Arial"/>
            </a:endParaRPr>
          </a:p>
          <a:p>
            <a:pPr algn="ctr" defTabSz="457200">
              <a:lnSpc>
                <a:spcPct val="100000"/>
              </a:lnSpc>
            </a:pPr>
            <a:r>
              <a:rPr b="0" lang="en-US" sz="1800" strike="noStrike" u="none">
                <a:solidFill>
                  <a:schemeClr val="dk1"/>
                </a:solidFill>
                <a:effectLst/>
                <a:uFillTx/>
                <a:latin typeface="Calibri"/>
              </a:rPr>
              <a:t>Simone Kämpf</a:t>
            </a:r>
            <a:endParaRPr b="0" lang="de-DE" sz="1800" strike="noStrike" u="none">
              <a:solidFill>
                <a:srgbClr val="000000"/>
              </a:solidFill>
              <a:effectLst/>
              <a:uFillTx/>
              <a:latin typeface="Arial"/>
            </a:endParaRPr>
          </a:p>
          <a:p>
            <a:pPr algn="ctr" defTabSz="457200">
              <a:lnSpc>
                <a:spcPct val="100000"/>
              </a:lnSpc>
            </a:pPr>
            <a:r>
              <a:rPr b="0" lang="en-US" sz="1800" strike="noStrike" u="none">
                <a:solidFill>
                  <a:schemeClr val="dk1"/>
                </a:solidFill>
                <a:effectLst/>
                <a:uFillTx/>
                <a:latin typeface="Calibri"/>
              </a:rPr>
              <a:t>Bianca Lutz</a:t>
            </a:r>
            <a:endParaRPr b="0" lang="de-DE" sz="1800" strike="noStrike" u="none">
              <a:solidFill>
                <a:srgbClr val="000000"/>
              </a:solidFill>
              <a:effectLst/>
              <a:uFillTx/>
              <a:latin typeface="Arial"/>
            </a:endParaRPr>
          </a:p>
        </p:txBody>
      </p:sp>
      <p:pic>
        <p:nvPicPr>
          <p:cNvPr id="69" name="Graphic 6" descr=""/>
          <p:cNvPicPr/>
          <p:nvPr/>
        </p:nvPicPr>
        <p:blipFill>
          <a:blip r:embed="rId2">
            <a:extLst>
              <a:ext uri="{96DAC541-7B7A-43D3-8B79-37D633B846F1}">
                <asvg:svgBlip xmlns:asvg="http://schemas.microsoft.com/office/drawing/2016/SVG/main" r:embed="rId3"/>
              </a:ext>
            </a:extLst>
          </a:blip>
          <a:stretch/>
        </p:blipFill>
        <p:spPr>
          <a:xfrm>
            <a:off x="6095880" y="4552200"/>
            <a:ext cx="5630760" cy="1985760"/>
          </a:xfrm>
          <a:prstGeom prst="rect">
            <a:avLst/>
          </a:prstGeom>
          <a:noFill/>
          <a:ln w="0">
            <a:noFill/>
          </a:ln>
        </p:spPr>
      </p:pic>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0" name="PlaceHolder 1"/>
          <p:cNvSpPr>
            <a:spLocks noGrp="1"/>
          </p:cNvSpPr>
          <p:nvPr>
            <p:ph type="title"/>
          </p:nvPr>
        </p:nvSpPr>
        <p:spPr>
          <a:xfrm>
            <a:off x="609480" y="274680"/>
            <a:ext cx="10972440" cy="772920"/>
          </a:xfrm>
          <a:prstGeom prst="rect">
            <a:avLst/>
          </a:prstGeom>
          <a:noFill/>
          <a:ln w="0">
            <a:noFill/>
          </a:ln>
        </p:spPr>
        <p:txBody>
          <a:bodyPr lIns="91440" rIns="91440" tIns="45720" bIns="45720" anchor="ctr">
            <a:noAutofit/>
          </a:bodyPr>
          <a:p>
            <a:pPr indent="0" defTabSz="457200">
              <a:lnSpc>
                <a:spcPct val="100000"/>
              </a:lnSpc>
              <a:buNone/>
            </a:pPr>
            <a:r>
              <a:rPr b="0" lang="en-US" sz="3600" strike="noStrike" u="none">
                <a:solidFill>
                  <a:schemeClr val="dk2"/>
                </a:solidFill>
                <a:effectLst/>
                <a:uFillTx/>
                <a:latin typeface="Calibri"/>
              </a:rPr>
              <a:t>Wie kommen wir zu guter Software?</a:t>
            </a:r>
            <a:endParaRPr b="0" lang="en-US" sz="3600" strike="noStrike" u="none">
              <a:solidFill>
                <a:schemeClr val="dk1"/>
              </a:solidFill>
              <a:effectLst/>
              <a:uFillTx/>
              <a:latin typeface="Calibri"/>
            </a:endParaRPr>
          </a:p>
        </p:txBody>
      </p:sp>
      <p:pic>
        <p:nvPicPr>
          <p:cNvPr id="71" name="" descr=""/>
          <p:cNvPicPr/>
          <p:nvPr/>
        </p:nvPicPr>
        <p:blipFill>
          <a:blip r:embed="rId1"/>
          <a:srcRect l="3703" t="23878" r="3632" b="7877"/>
          <a:stretch/>
        </p:blipFill>
        <p:spPr>
          <a:xfrm>
            <a:off x="1260360" y="1260000"/>
            <a:ext cx="4499640" cy="4679640"/>
          </a:xfrm>
          <a:prstGeom prst="rect">
            <a:avLst/>
          </a:prstGeom>
          <a:noFill/>
          <a:ln w="0">
            <a:noFill/>
          </a:ln>
        </p:spPr>
      </p:pic>
      <p:pic>
        <p:nvPicPr>
          <p:cNvPr id="72" name="" descr=""/>
          <p:cNvPicPr/>
          <p:nvPr/>
        </p:nvPicPr>
        <p:blipFill>
          <a:blip r:embed="rId2">
            <a:extLst>
              <a:ext uri="{96DAC541-7B7A-43D3-8B79-37D633B846F1}">
                <asvg:svgBlip xmlns:asvg="http://schemas.microsoft.com/office/drawing/2016/SVG/main" r:embed="rId3"/>
              </a:ext>
            </a:extLst>
          </a:blip>
          <a:srcRect l="0" t="24148" r="0" b="0"/>
          <a:stretch/>
        </p:blipFill>
        <p:spPr>
          <a:xfrm>
            <a:off x="6480000" y="1800000"/>
            <a:ext cx="4678200" cy="3160800"/>
          </a:xfrm>
          <a:prstGeom prst="rect">
            <a:avLst/>
          </a:prstGeom>
          <a:noFill/>
          <a:ln w="0">
            <a:noFill/>
          </a:ln>
        </p:spPr>
      </p:pic>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3" name="PlaceHolder 1"/>
          <p:cNvSpPr>
            <a:spLocks noGrp="1"/>
          </p:cNvSpPr>
          <p:nvPr>
            <p:ph type="title"/>
          </p:nvPr>
        </p:nvSpPr>
        <p:spPr>
          <a:xfrm>
            <a:off x="609480" y="274680"/>
            <a:ext cx="10972440" cy="772920"/>
          </a:xfrm>
          <a:prstGeom prst="rect">
            <a:avLst/>
          </a:prstGeom>
          <a:noFill/>
          <a:ln w="0">
            <a:noFill/>
          </a:ln>
        </p:spPr>
        <p:txBody>
          <a:bodyPr lIns="91440" rIns="91440" tIns="45720" bIns="45720" anchor="ctr">
            <a:noAutofit/>
          </a:bodyPr>
          <a:p>
            <a:pPr indent="0" defTabSz="457200">
              <a:lnSpc>
                <a:spcPct val="100000"/>
              </a:lnSpc>
              <a:buNone/>
            </a:pPr>
            <a:r>
              <a:rPr b="0" lang="en-US" sz="3600" strike="noStrike" u="none">
                <a:solidFill>
                  <a:schemeClr val="dk2"/>
                </a:solidFill>
                <a:effectLst/>
                <a:uFillTx/>
                <a:latin typeface="Calibri"/>
              </a:rPr>
              <a:t>Wie kommen wir zu guter Software?</a:t>
            </a:r>
            <a:endParaRPr b="0" lang="en-US" sz="3600" strike="noStrike" u="none">
              <a:solidFill>
                <a:schemeClr val="dk1"/>
              </a:solidFill>
              <a:effectLst/>
              <a:uFillTx/>
              <a:latin typeface="Calibri"/>
            </a:endParaRPr>
          </a:p>
        </p:txBody>
      </p:sp>
      <p:pic>
        <p:nvPicPr>
          <p:cNvPr id="74" name="" descr=""/>
          <p:cNvPicPr/>
          <p:nvPr/>
        </p:nvPicPr>
        <p:blipFill>
          <a:blip r:embed="rId1"/>
          <a:stretch/>
        </p:blipFill>
        <p:spPr>
          <a:xfrm>
            <a:off x="760680" y="1047600"/>
            <a:ext cx="6799320" cy="5427000"/>
          </a:xfrm>
          <a:prstGeom prst="rect">
            <a:avLst/>
          </a:prstGeom>
          <a:noFill/>
          <a:ln w="0">
            <a:noFill/>
          </a:ln>
        </p:spPr>
      </p:pic>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5" name="PlaceHolder 1"/>
          <p:cNvSpPr>
            <a:spLocks noGrp="1"/>
          </p:cNvSpPr>
          <p:nvPr>
            <p:ph type="title"/>
          </p:nvPr>
        </p:nvSpPr>
        <p:spPr>
          <a:xfrm>
            <a:off x="609480" y="274680"/>
            <a:ext cx="10972440" cy="772920"/>
          </a:xfrm>
          <a:prstGeom prst="rect">
            <a:avLst/>
          </a:prstGeom>
          <a:noFill/>
          <a:ln w="0">
            <a:noFill/>
          </a:ln>
        </p:spPr>
        <p:txBody>
          <a:bodyPr lIns="91440" rIns="91440" tIns="45720" bIns="45720" anchor="ctr">
            <a:noAutofit/>
          </a:bodyPr>
          <a:p>
            <a:pPr indent="0" defTabSz="457200">
              <a:lnSpc>
                <a:spcPct val="100000"/>
              </a:lnSpc>
              <a:buNone/>
            </a:pPr>
            <a:r>
              <a:rPr b="0" lang="en-US" sz="3600" strike="noStrike" u="none">
                <a:solidFill>
                  <a:schemeClr val="dk2"/>
                </a:solidFill>
                <a:effectLst/>
                <a:uFillTx/>
                <a:latin typeface="Calibri"/>
              </a:rPr>
              <a:t>Wie kommen wir zu guter Software?</a:t>
            </a:r>
            <a:endParaRPr b="0" lang="en-US" sz="3600" strike="noStrike" u="none">
              <a:solidFill>
                <a:schemeClr val="dk1"/>
              </a:solidFill>
              <a:effectLst/>
              <a:uFillTx/>
              <a:latin typeface="Calibri"/>
            </a:endParaRPr>
          </a:p>
        </p:txBody>
      </p:sp>
      <p:pic>
        <p:nvPicPr>
          <p:cNvPr id="76" name="" descr=""/>
          <p:cNvPicPr/>
          <p:nvPr/>
        </p:nvPicPr>
        <p:blipFill>
          <a:blip r:embed="rId1"/>
          <a:stretch/>
        </p:blipFill>
        <p:spPr>
          <a:xfrm>
            <a:off x="760680" y="1047600"/>
            <a:ext cx="6799320" cy="5427000"/>
          </a:xfrm>
          <a:prstGeom prst="rect">
            <a:avLst/>
          </a:prstGeom>
          <a:noFill/>
          <a:ln w="0">
            <a:noFill/>
          </a:ln>
        </p:spPr>
      </p:pic>
      <p:pic>
        <p:nvPicPr>
          <p:cNvPr id="77" name="" descr=""/>
          <p:cNvPicPr/>
          <p:nvPr/>
        </p:nvPicPr>
        <p:blipFill>
          <a:blip r:embed="rId2"/>
          <a:stretch/>
        </p:blipFill>
        <p:spPr>
          <a:xfrm>
            <a:off x="7886160" y="1834560"/>
            <a:ext cx="3633840" cy="3385440"/>
          </a:xfrm>
          <a:prstGeom prst="rect">
            <a:avLst/>
          </a:prstGeom>
          <a:noFill/>
          <a:ln w="0">
            <a:noFill/>
          </a:ln>
        </p:spPr>
      </p:pic>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 name="PlaceHolder 1"/>
          <p:cNvSpPr>
            <a:spLocks noGrp="1"/>
          </p:cNvSpPr>
          <p:nvPr>
            <p:ph type="title"/>
          </p:nvPr>
        </p:nvSpPr>
        <p:spPr>
          <a:xfrm>
            <a:off x="609480" y="274680"/>
            <a:ext cx="10972440" cy="772920"/>
          </a:xfrm>
          <a:prstGeom prst="rect">
            <a:avLst/>
          </a:prstGeom>
          <a:noFill/>
          <a:ln w="0">
            <a:noFill/>
          </a:ln>
        </p:spPr>
        <p:txBody>
          <a:bodyPr lIns="91440" rIns="91440" tIns="45720" bIns="45720" anchor="ctr">
            <a:noAutofit/>
          </a:bodyPr>
          <a:p>
            <a:pPr indent="0" defTabSz="457200">
              <a:lnSpc>
                <a:spcPct val="100000"/>
              </a:lnSpc>
              <a:buNone/>
            </a:pPr>
            <a:r>
              <a:rPr b="0" lang="en-US" sz="3600" strike="noStrike" u="none">
                <a:solidFill>
                  <a:schemeClr val="dk2"/>
                </a:solidFill>
                <a:effectLst/>
                <a:uFillTx/>
                <a:latin typeface="Calibri"/>
              </a:rPr>
              <a:t>Lieferadresse</a:t>
            </a:r>
            <a:endParaRPr b="0" lang="en-US" sz="3600" strike="noStrike" u="none">
              <a:solidFill>
                <a:schemeClr val="dk1"/>
              </a:solidFill>
              <a:effectLst/>
              <a:uFillTx/>
              <a:latin typeface="Calibri"/>
            </a:endParaRPr>
          </a:p>
        </p:txBody>
      </p:sp>
      <p:graphicFrame>
        <p:nvGraphicFramePr>
          <p:cNvPr id="79" name="Content Placeholder 3"/>
          <p:cNvGraphicFramePr/>
          <p:nvPr/>
        </p:nvGraphicFramePr>
        <p:xfrm>
          <a:off x="609480" y="1297080"/>
          <a:ext cx="10972440" cy="1382040"/>
        </p:xfrm>
        <a:graphic>
          <a:graphicData uri="http://schemas.openxmlformats.org/drawingml/2006/table">
            <a:tbl>
              <a:tblPr/>
              <a:tblGrid>
                <a:gridCol w="1567440"/>
                <a:gridCol w="1567440"/>
                <a:gridCol w="1567440"/>
                <a:gridCol w="1567440"/>
                <a:gridCol w="1567440"/>
                <a:gridCol w="1567440"/>
                <a:gridCol w="1567440"/>
              </a:tblGrid>
              <a:tr h="370800">
                <a:tc>
                  <a:txBody>
                    <a:bodyPr anchor="t">
                      <a:noAutofit/>
                    </a:bodyPr>
                    <a:p>
                      <a:pPr defTabSz="457200">
                        <a:lnSpc>
                          <a:spcPct val="100000"/>
                        </a:lnSpc>
                      </a:pPr>
                      <a:r>
                        <a:rPr b="1" lang="en-US" sz="1800" strike="noStrike" u="none">
                          <a:solidFill>
                            <a:schemeClr val="lt1"/>
                          </a:solidFill>
                          <a:effectLst/>
                          <a:uFillTx/>
                          <a:latin typeface="Calibri"/>
                        </a:rPr>
                        <a:t>Wer</a:t>
                      </a:r>
                      <a:endParaRPr b="0" lang="de-DE" sz="1800" strike="noStrike" u="none">
                        <a:solidFill>
                          <a:srgbClr val="ffffff"/>
                        </a:solidFill>
                        <a:effectLst/>
                        <a:uFillTx/>
                        <a:latin typeface="Arial"/>
                      </a:endParaRPr>
                    </a:p>
                  </a:txBody>
                  <a:tcPr anchor="t" marL="91440" marR="91440" marT="45720" marB="4572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c>
                  <a:txBody>
                    <a:bodyPr anchor="t">
                      <a:noAutofit/>
                    </a:bodyPr>
                    <a:p>
                      <a:pPr defTabSz="457200">
                        <a:lnSpc>
                          <a:spcPct val="100000"/>
                        </a:lnSpc>
                      </a:pPr>
                      <a:r>
                        <a:rPr b="1" lang="en-US" sz="1800" strike="noStrike" u="none">
                          <a:solidFill>
                            <a:schemeClr val="lt1"/>
                          </a:solidFill>
                          <a:effectLst/>
                          <a:uFillTx/>
                          <a:latin typeface="Calibri"/>
                        </a:rPr>
                        <a:t>Art</a:t>
                      </a:r>
                      <a:endParaRPr b="0" lang="de-DE" sz="1800" strike="noStrike" u="none">
                        <a:solidFill>
                          <a:srgbClr val="ffffff"/>
                        </a:solidFill>
                        <a:effectLst/>
                        <a:uFillTx/>
                        <a:latin typeface="Arial"/>
                      </a:endParaRPr>
                    </a:p>
                  </a:txBody>
                  <a:tcPr anchor="t" marL="91440" marR="91440" marT="45720" marB="4572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c>
                  <a:txBody>
                    <a:bodyPr anchor="t">
                      <a:noAutofit/>
                    </a:bodyPr>
                    <a:p>
                      <a:pPr defTabSz="457200">
                        <a:lnSpc>
                          <a:spcPct val="100000"/>
                        </a:lnSpc>
                      </a:pPr>
                      <a:r>
                        <a:rPr b="1" lang="en-US" sz="1800" strike="noStrike" u="none">
                          <a:solidFill>
                            <a:schemeClr val="lt1"/>
                          </a:solidFill>
                          <a:effectLst/>
                          <a:uFillTx/>
                          <a:latin typeface="Calibri"/>
                        </a:rPr>
                        <a:t>Packstations-Nummer</a:t>
                      </a:r>
                      <a:endParaRPr b="0" lang="de-DE" sz="1800" strike="noStrike" u="none">
                        <a:solidFill>
                          <a:srgbClr val="ffffff"/>
                        </a:solidFill>
                        <a:effectLst/>
                        <a:uFillTx/>
                        <a:latin typeface="Arial"/>
                      </a:endParaRPr>
                    </a:p>
                  </a:txBody>
                  <a:tcPr anchor="t" marL="91440" marR="91440" marT="45720" marB="4572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c>
                  <a:txBody>
                    <a:bodyPr anchor="t">
                      <a:noAutofit/>
                    </a:bodyPr>
                    <a:p>
                      <a:pPr defTabSz="457200">
                        <a:lnSpc>
                          <a:spcPct val="100000"/>
                        </a:lnSpc>
                      </a:pPr>
                      <a:r>
                        <a:rPr b="1" lang="en-US" sz="1800" strike="noStrike" u="none">
                          <a:solidFill>
                            <a:schemeClr val="lt1"/>
                          </a:solidFill>
                          <a:effectLst/>
                          <a:uFillTx/>
                          <a:latin typeface="Calibri"/>
                        </a:rPr>
                        <a:t>Postnummer</a:t>
                      </a:r>
                      <a:endParaRPr b="0" lang="de-DE" sz="1800" strike="noStrike" u="none">
                        <a:solidFill>
                          <a:srgbClr val="ffffff"/>
                        </a:solidFill>
                        <a:effectLst/>
                        <a:uFillTx/>
                        <a:latin typeface="Arial"/>
                      </a:endParaRPr>
                    </a:p>
                  </a:txBody>
                  <a:tcPr anchor="t" marL="91440" marR="91440" marT="45720" marB="4572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c>
                  <a:txBody>
                    <a:bodyPr anchor="t">
                      <a:noAutofit/>
                    </a:bodyPr>
                    <a:p>
                      <a:pPr defTabSz="457200">
                        <a:lnSpc>
                          <a:spcPct val="100000"/>
                        </a:lnSpc>
                      </a:pPr>
                      <a:r>
                        <a:rPr b="1" lang="en-US" sz="1800" strike="noStrike" u="none">
                          <a:solidFill>
                            <a:schemeClr val="lt1"/>
                          </a:solidFill>
                          <a:effectLst/>
                          <a:uFillTx/>
                          <a:latin typeface="Calibri"/>
                        </a:rPr>
                        <a:t>Straße/Hausnummer</a:t>
                      </a:r>
                      <a:endParaRPr b="0" lang="de-DE" sz="1800" strike="noStrike" u="none">
                        <a:solidFill>
                          <a:srgbClr val="ffffff"/>
                        </a:solidFill>
                        <a:effectLst/>
                        <a:uFillTx/>
                        <a:latin typeface="Arial"/>
                      </a:endParaRPr>
                    </a:p>
                  </a:txBody>
                  <a:tcPr anchor="t" marL="91440" marR="91440" marT="45720" marB="4572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c>
                  <a:txBody>
                    <a:bodyPr anchor="t">
                      <a:noAutofit/>
                    </a:bodyPr>
                    <a:p>
                      <a:pPr defTabSz="457200">
                        <a:lnSpc>
                          <a:spcPct val="100000"/>
                        </a:lnSpc>
                      </a:pPr>
                      <a:r>
                        <a:rPr b="1" lang="en-US" sz="1800" strike="noStrike" u="none">
                          <a:solidFill>
                            <a:schemeClr val="lt1"/>
                          </a:solidFill>
                          <a:effectLst/>
                          <a:uFillTx/>
                          <a:latin typeface="Calibri"/>
                        </a:rPr>
                        <a:t>PLZ</a:t>
                      </a:r>
                      <a:endParaRPr b="0" lang="de-DE" sz="1800" strike="noStrike" u="none">
                        <a:solidFill>
                          <a:srgbClr val="ffffff"/>
                        </a:solidFill>
                        <a:effectLst/>
                        <a:uFillTx/>
                        <a:latin typeface="Arial"/>
                      </a:endParaRPr>
                    </a:p>
                  </a:txBody>
                  <a:tcPr anchor="t" marL="91440" marR="91440" marT="45720" marB="4572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c>
                  <a:txBody>
                    <a:bodyPr anchor="t">
                      <a:noAutofit/>
                    </a:bodyPr>
                    <a:p>
                      <a:pPr defTabSz="457200">
                        <a:lnSpc>
                          <a:spcPct val="100000"/>
                        </a:lnSpc>
                      </a:pPr>
                      <a:r>
                        <a:rPr b="1" lang="en-US" sz="1800" strike="noStrike" u="none">
                          <a:solidFill>
                            <a:schemeClr val="lt1"/>
                          </a:solidFill>
                          <a:effectLst/>
                          <a:uFillTx/>
                          <a:latin typeface="Calibri"/>
                        </a:rPr>
                        <a:t>Kommune</a:t>
                      </a:r>
                      <a:endParaRPr b="0" lang="de-DE" sz="1800" strike="noStrike" u="none">
                        <a:solidFill>
                          <a:srgbClr val="ffffff"/>
                        </a:solidFill>
                        <a:effectLst/>
                        <a:uFillTx/>
                        <a:latin typeface="Arial"/>
                      </a:endParaRPr>
                    </a:p>
                  </a:txBody>
                  <a:tcPr anchor="t" marL="91440" marR="91440" marT="45720" marB="4572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r>
              <a:tr h="370800">
                <a:tc>
                  <a:txBody>
                    <a:bodyPr anchor="t">
                      <a:noAutofit/>
                    </a:bodyPr>
                    <a:p>
                      <a:pPr defTabSz="457200">
                        <a:lnSpc>
                          <a:spcPct val="100000"/>
                        </a:lnSpc>
                      </a:pPr>
                      <a:r>
                        <a:rPr b="0" lang="en-US" sz="1800" strike="noStrike" u="none">
                          <a:solidFill>
                            <a:schemeClr val="dk1"/>
                          </a:solidFill>
                          <a:effectLst/>
                          <a:uFillTx/>
                          <a:latin typeface="Calibri"/>
                        </a:rPr>
                        <a:t>Bianca</a:t>
                      </a:r>
                      <a:endParaRPr b="0" lang="de-DE" sz="1800" strike="noStrike" u="none">
                        <a:solidFill>
                          <a:srgbClr val="000000"/>
                        </a:solidFill>
                        <a:effectLst/>
                        <a:uFillTx/>
                        <a:latin typeface="Arial"/>
                      </a:endParaRPr>
                    </a:p>
                  </a:txBody>
                  <a:tcPr anchor="t" marL="91440" marR="91440" marT="45720" marB="4572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c>
                  <a:txBody>
                    <a:bodyPr anchor="t">
                      <a:noAutofit/>
                    </a:bodyPr>
                    <a:p>
                      <a:pPr defTabSz="457200">
                        <a:lnSpc>
                          <a:spcPct val="100000"/>
                        </a:lnSpc>
                      </a:pPr>
                      <a:r>
                        <a:rPr b="0" lang="en-US" sz="1800" strike="noStrike" u="none">
                          <a:solidFill>
                            <a:schemeClr val="dk1"/>
                          </a:solidFill>
                          <a:effectLst/>
                          <a:uFillTx/>
                          <a:latin typeface="Calibri"/>
                        </a:rPr>
                        <a:t>Packstation</a:t>
                      </a:r>
                      <a:endParaRPr b="0" lang="de-DE" sz="1800" strike="noStrike" u="none">
                        <a:solidFill>
                          <a:srgbClr val="000000"/>
                        </a:solidFill>
                        <a:effectLst/>
                        <a:uFillTx/>
                        <a:latin typeface="Arial"/>
                      </a:endParaRPr>
                    </a:p>
                  </a:txBody>
                  <a:tcPr anchor="t" marL="91440" marR="91440" marT="45720" marB="4572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c>
                  <a:txBody>
                    <a:bodyPr anchor="t">
                      <a:noAutofit/>
                    </a:bodyPr>
                    <a:p>
                      <a:pPr defTabSz="457200">
                        <a:lnSpc>
                          <a:spcPct val="100000"/>
                        </a:lnSpc>
                      </a:pPr>
                      <a:r>
                        <a:rPr b="0" lang="en-US" sz="1800" strike="noStrike" u="none">
                          <a:solidFill>
                            <a:schemeClr val="dk1"/>
                          </a:solidFill>
                          <a:effectLst/>
                          <a:uFillTx/>
                          <a:latin typeface="Calibri"/>
                        </a:rPr>
                        <a:t>69</a:t>
                      </a:r>
                      <a:endParaRPr b="0" lang="de-DE" sz="1800" strike="noStrike" u="none">
                        <a:solidFill>
                          <a:srgbClr val="000000"/>
                        </a:solidFill>
                        <a:effectLst/>
                        <a:uFillTx/>
                        <a:latin typeface="Arial"/>
                      </a:endParaRPr>
                    </a:p>
                  </a:txBody>
                  <a:tcPr anchor="t" marL="91440" marR="91440" marT="45720" marB="4572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c>
                  <a:txBody>
                    <a:bodyPr anchor="t">
                      <a:noAutofit/>
                    </a:bodyPr>
                    <a:p>
                      <a:pPr defTabSz="457200">
                        <a:lnSpc>
                          <a:spcPct val="100000"/>
                        </a:lnSpc>
                      </a:pPr>
                      <a:r>
                        <a:rPr b="0" lang="en-US" sz="1800" strike="noStrike" u="none">
                          <a:solidFill>
                            <a:schemeClr val="dk1"/>
                          </a:solidFill>
                          <a:effectLst/>
                          <a:uFillTx/>
                          <a:latin typeface="Calibri"/>
                        </a:rPr>
                        <a:t>23481234788</a:t>
                      </a:r>
                      <a:endParaRPr b="0" lang="de-DE" sz="1800" strike="noStrike" u="none">
                        <a:solidFill>
                          <a:srgbClr val="000000"/>
                        </a:solidFill>
                        <a:effectLst/>
                        <a:uFillTx/>
                        <a:latin typeface="Arial"/>
                      </a:endParaRPr>
                    </a:p>
                  </a:txBody>
                  <a:tcPr anchor="t" marL="91440" marR="91440" marT="45720" marB="4572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c>
                  <a:txBody>
                    <a:bodyPr anchor="t">
                      <a:noAutofit/>
                    </a:bodyPr>
                    <a:p>
                      <a:pPr defTabSz="457200">
                        <a:lnSpc>
                          <a:spcPct val="100000"/>
                        </a:lnSpc>
                      </a:pPr>
                      <a:r>
                        <a:rPr b="0" lang="en-US" sz="1800" strike="noStrike" u="none">
                          <a:solidFill>
                            <a:schemeClr val="dk1"/>
                          </a:solidFill>
                          <a:effectLst/>
                          <a:uFillTx/>
                          <a:latin typeface="Calibri"/>
                        </a:rPr>
                        <a:t>NULL</a:t>
                      </a:r>
                      <a:endParaRPr b="0" lang="de-DE" sz="1800" strike="noStrike" u="none">
                        <a:solidFill>
                          <a:srgbClr val="000000"/>
                        </a:solidFill>
                        <a:effectLst/>
                        <a:uFillTx/>
                        <a:latin typeface="Arial"/>
                      </a:endParaRPr>
                    </a:p>
                  </a:txBody>
                  <a:tcPr anchor="t" marL="91440" marR="91440" marT="45720" marB="4572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c>
                  <a:txBody>
                    <a:bodyPr anchor="t">
                      <a:noAutofit/>
                    </a:bodyPr>
                    <a:p>
                      <a:pPr defTabSz="457200">
                        <a:lnSpc>
                          <a:spcPct val="100000"/>
                        </a:lnSpc>
                      </a:pPr>
                      <a:r>
                        <a:rPr b="0" lang="en-US" sz="1800" strike="noStrike" u="none">
                          <a:solidFill>
                            <a:schemeClr val="dk1"/>
                          </a:solidFill>
                          <a:effectLst/>
                          <a:uFillTx/>
                          <a:latin typeface="Calibri"/>
                        </a:rPr>
                        <a:t>13409</a:t>
                      </a:r>
                      <a:endParaRPr b="0" lang="de-DE" sz="1800" strike="noStrike" u="none">
                        <a:solidFill>
                          <a:srgbClr val="000000"/>
                        </a:solidFill>
                        <a:effectLst/>
                        <a:uFillTx/>
                        <a:latin typeface="Arial"/>
                      </a:endParaRPr>
                    </a:p>
                  </a:txBody>
                  <a:tcPr anchor="t" marL="91440" marR="91440" marT="45720" marB="4572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c>
                  <a:txBody>
                    <a:bodyPr anchor="t">
                      <a:noAutofit/>
                    </a:bodyPr>
                    <a:p>
                      <a:pPr defTabSz="457200">
                        <a:lnSpc>
                          <a:spcPct val="100000"/>
                        </a:lnSpc>
                      </a:pPr>
                      <a:r>
                        <a:rPr b="0" lang="en-US" sz="1800" strike="noStrike" u="none">
                          <a:solidFill>
                            <a:schemeClr val="dk1"/>
                          </a:solidFill>
                          <a:effectLst/>
                          <a:uFillTx/>
                          <a:latin typeface="Calibri"/>
                        </a:rPr>
                        <a:t>Berlin</a:t>
                      </a:r>
                      <a:endParaRPr b="0" lang="de-DE" sz="1800" strike="noStrike" u="none">
                        <a:solidFill>
                          <a:srgbClr val="000000"/>
                        </a:solidFill>
                        <a:effectLst/>
                        <a:uFillTx/>
                        <a:latin typeface="Arial"/>
                      </a:endParaRPr>
                    </a:p>
                  </a:txBody>
                  <a:tcPr anchor="t" marL="91440" marR="91440" marT="45720" marB="4572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r>
              <a:tr h="370800">
                <a:tc>
                  <a:txBody>
                    <a:bodyPr anchor="t">
                      <a:noAutofit/>
                    </a:bodyPr>
                    <a:p>
                      <a:pPr defTabSz="457200">
                        <a:lnSpc>
                          <a:spcPct val="100000"/>
                        </a:lnSpc>
                      </a:pPr>
                      <a:r>
                        <a:rPr b="0" lang="en-US" sz="1800" strike="noStrike" u="none">
                          <a:solidFill>
                            <a:schemeClr val="dk1"/>
                          </a:solidFill>
                          <a:effectLst/>
                          <a:uFillTx/>
                          <a:latin typeface="Calibri"/>
                        </a:rPr>
                        <a:t>Mike</a:t>
                      </a:r>
                      <a:endParaRPr b="0" lang="de-DE" sz="1800" strike="noStrike" u="none">
                        <a:solidFill>
                          <a:srgbClr val="000000"/>
                        </a:solidFill>
                        <a:effectLst/>
                        <a:uFillTx/>
                        <a:latin typeface="Arial"/>
                      </a:endParaRPr>
                    </a:p>
                  </a:txBody>
                  <a:tcPr anchor="t" marL="91440" marR="91440" marT="45720" marB="4572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c>
                  <a:txBody>
                    <a:bodyPr anchor="t">
                      <a:noAutofit/>
                    </a:bodyPr>
                    <a:p>
                      <a:pPr defTabSz="457200">
                        <a:lnSpc>
                          <a:spcPct val="100000"/>
                        </a:lnSpc>
                      </a:pPr>
                      <a:r>
                        <a:rPr b="0" lang="en-US" sz="1800" strike="noStrike" u="none">
                          <a:solidFill>
                            <a:schemeClr val="dk1"/>
                          </a:solidFill>
                          <a:effectLst/>
                          <a:uFillTx/>
                          <a:latin typeface="Calibri"/>
                        </a:rPr>
                        <a:t>Straße</a:t>
                      </a:r>
                      <a:endParaRPr b="0" lang="de-DE" sz="1800" strike="noStrike" u="none">
                        <a:solidFill>
                          <a:srgbClr val="000000"/>
                        </a:solidFill>
                        <a:effectLst/>
                        <a:uFillTx/>
                        <a:latin typeface="Arial"/>
                      </a:endParaRPr>
                    </a:p>
                  </a:txBody>
                  <a:tcPr anchor="t" marL="91440" marR="91440" marT="45720" marB="4572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c>
                  <a:txBody>
                    <a:bodyPr anchor="t">
                      <a:noAutofit/>
                    </a:bodyPr>
                    <a:p>
                      <a:pPr defTabSz="457200">
                        <a:lnSpc>
                          <a:spcPct val="100000"/>
                        </a:lnSpc>
                      </a:pPr>
                      <a:r>
                        <a:rPr b="0" lang="en-US" sz="1800" strike="noStrike" u="none">
                          <a:solidFill>
                            <a:schemeClr val="dk1"/>
                          </a:solidFill>
                          <a:effectLst/>
                          <a:uFillTx/>
                          <a:latin typeface="Calibri"/>
                        </a:rPr>
                        <a:t>NULL</a:t>
                      </a:r>
                      <a:endParaRPr b="0" lang="de-DE" sz="1800" strike="noStrike" u="none">
                        <a:solidFill>
                          <a:srgbClr val="000000"/>
                        </a:solidFill>
                        <a:effectLst/>
                        <a:uFillTx/>
                        <a:latin typeface="Arial"/>
                      </a:endParaRPr>
                    </a:p>
                  </a:txBody>
                  <a:tcPr anchor="t" marL="91440" marR="91440" marT="45720" marB="4572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c>
                  <a:txBody>
                    <a:bodyPr anchor="t">
                      <a:noAutofit/>
                    </a:bodyPr>
                    <a:p>
                      <a:pPr defTabSz="457200">
                        <a:lnSpc>
                          <a:spcPct val="100000"/>
                        </a:lnSpc>
                      </a:pPr>
                      <a:r>
                        <a:rPr b="0" lang="en-US" sz="1800" strike="noStrike" u="none">
                          <a:solidFill>
                            <a:schemeClr val="dk1"/>
                          </a:solidFill>
                          <a:effectLst/>
                          <a:uFillTx/>
                          <a:latin typeface="Calibri"/>
                        </a:rPr>
                        <a:t>NULL</a:t>
                      </a:r>
                      <a:endParaRPr b="0" lang="de-DE" sz="1800" strike="noStrike" u="none">
                        <a:solidFill>
                          <a:srgbClr val="000000"/>
                        </a:solidFill>
                        <a:effectLst/>
                        <a:uFillTx/>
                        <a:latin typeface="Arial"/>
                      </a:endParaRPr>
                    </a:p>
                  </a:txBody>
                  <a:tcPr anchor="t" marL="91440" marR="91440" marT="45720" marB="4572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c>
                  <a:txBody>
                    <a:bodyPr anchor="t">
                      <a:noAutofit/>
                    </a:bodyPr>
                    <a:p>
                      <a:pPr defTabSz="457200">
                        <a:lnSpc>
                          <a:spcPct val="100000"/>
                        </a:lnSpc>
                      </a:pPr>
                      <a:r>
                        <a:rPr b="0" lang="en-US" sz="1800" strike="noStrike" u="none">
                          <a:solidFill>
                            <a:schemeClr val="dk1"/>
                          </a:solidFill>
                          <a:effectLst/>
                          <a:uFillTx/>
                          <a:latin typeface="Calibri"/>
                        </a:rPr>
                        <a:t>Pappelweg 2</a:t>
                      </a:r>
                      <a:endParaRPr b="0" lang="de-DE" sz="1800" strike="noStrike" u="none">
                        <a:solidFill>
                          <a:srgbClr val="000000"/>
                        </a:solidFill>
                        <a:effectLst/>
                        <a:uFillTx/>
                        <a:latin typeface="Arial"/>
                      </a:endParaRPr>
                    </a:p>
                  </a:txBody>
                  <a:tcPr anchor="t" marL="91440" marR="91440" marT="45720" marB="4572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c>
                  <a:txBody>
                    <a:bodyPr anchor="t">
                      <a:noAutofit/>
                    </a:bodyPr>
                    <a:p>
                      <a:pPr defTabSz="457200">
                        <a:lnSpc>
                          <a:spcPct val="100000"/>
                        </a:lnSpc>
                      </a:pPr>
                      <a:r>
                        <a:rPr b="0" lang="en-US" sz="1800" strike="noStrike" u="none">
                          <a:solidFill>
                            <a:schemeClr val="dk1"/>
                          </a:solidFill>
                          <a:effectLst/>
                          <a:uFillTx/>
                          <a:latin typeface="Calibri"/>
                        </a:rPr>
                        <a:t>72076</a:t>
                      </a:r>
                      <a:endParaRPr b="0" lang="de-DE" sz="1800" strike="noStrike" u="none">
                        <a:solidFill>
                          <a:srgbClr val="000000"/>
                        </a:solidFill>
                        <a:effectLst/>
                        <a:uFillTx/>
                        <a:latin typeface="Arial"/>
                      </a:endParaRPr>
                    </a:p>
                  </a:txBody>
                  <a:tcPr anchor="t" marL="91440" marR="91440" marT="45720" marB="4572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c>
                  <a:txBody>
                    <a:bodyPr anchor="t">
                      <a:noAutofit/>
                    </a:bodyPr>
                    <a:p>
                      <a:pPr defTabSz="457200">
                        <a:lnSpc>
                          <a:spcPct val="100000"/>
                        </a:lnSpc>
                      </a:pPr>
                      <a:r>
                        <a:rPr b="0" lang="en-US" sz="1800" strike="noStrike" u="none">
                          <a:solidFill>
                            <a:schemeClr val="dk1"/>
                          </a:solidFill>
                          <a:effectLst/>
                          <a:uFillTx/>
                          <a:latin typeface="Calibri"/>
                        </a:rPr>
                        <a:t>Tübingen</a:t>
                      </a:r>
                      <a:endParaRPr b="0" lang="de-DE" sz="1800" strike="noStrike" u="none">
                        <a:solidFill>
                          <a:srgbClr val="000000"/>
                        </a:solidFill>
                        <a:effectLst/>
                        <a:uFillTx/>
                        <a:latin typeface="Arial"/>
                      </a:endParaRPr>
                    </a:p>
                  </a:txBody>
                  <a:tcPr anchor="t" marL="91440" marR="91440" marT="45720" marB="4572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r>
            </a:tbl>
          </a:graphicData>
        </a:graphic>
      </p:graphicFrame>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80" name="Picture 6" descr=""/>
          <p:cNvPicPr/>
          <p:nvPr/>
        </p:nvPicPr>
        <p:blipFill>
          <a:blip r:embed="rId1"/>
          <a:stretch/>
        </p:blipFill>
        <p:spPr>
          <a:xfrm>
            <a:off x="7210440" y="731880"/>
            <a:ext cx="1795320" cy="2025360"/>
          </a:xfrm>
          <a:prstGeom prst="rect">
            <a:avLst/>
          </a:prstGeom>
          <a:noFill/>
          <a:ln w="0">
            <a:noFill/>
          </a:ln>
        </p:spPr>
      </p:pic>
      <p:sp>
        <p:nvSpPr>
          <p:cNvPr id="81" name="PlaceHolder 1"/>
          <p:cNvSpPr>
            <a:spLocks noGrp="1"/>
          </p:cNvSpPr>
          <p:nvPr>
            <p:ph type="title"/>
          </p:nvPr>
        </p:nvSpPr>
        <p:spPr>
          <a:xfrm>
            <a:off x="609480" y="274680"/>
            <a:ext cx="10972440" cy="772920"/>
          </a:xfrm>
          <a:prstGeom prst="rect">
            <a:avLst/>
          </a:prstGeom>
          <a:noFill/>
          <a:ln w="0">
            <a:noFill/>
          </a:ln>
        </p:spPr>
        <p:txBody>
          <a:bodyPr lIns="91440" rIns="91440" tIns="45720" bIns="45720" anchor="ctr">
            <a:noAutofit/>
          </a:bodyPr>
          <a:p>
            <a:pPr indent="0" defTabSz="457200">
              <a:lnSpc>
                <a:spcPct val="100000"/>
              </a:lnSpc>
              <a:buNone/>
            </a:pPr>
            <a:r>
              <a:rPr b="0" lang="de-DE" sz="3600" strike="noStrike" u="none">
                <a:solidFill>
                  <a:schemeClr val="dk2"/>
                </a:solidFill>
                <a:effectLst/>
                <a:uFillTx/>
                <a:latin typeface="Calibri"/>
              </a:rPr>
              <a:t>Warenkorb</a:t>
            </a:r>
            <a:endParaRPr b="0" lang="en-US" sz="3600" strike="noStrike" u="none">
              <a:solidFill>
                <a:schemeClr val="dk1"/>
              </a:solidFill>
              <a:effectLst/>
              <a:uFillTx/>
              <a:latin typeface="Calibri"/>
            </a:endParaRPr>
          </a:p>
        </p:txBody>
      </p:sp>
      <p:sp>
        <p:nvSpPr>
          <p:cNvPr id="82" name="PlaceHolder 2"/>
          <p:cNvSpPr>
            <a:spLocks noGrp="1"/>
          </p:cNvSpPr>
          <p:nvPr>
            <p:ph/>
          </p:nvPr>
        </p:nvSpPr>
        <p:spPr>
          <a:xfrm>
            <a:off x="609480" y="1296720"/>
            <a:ext cx="10972440" cy="4829400"/>
          </a:xfrm>
          <a:prstGeom prst="rect">
            <a:avLst/>
          </a:prstGeom>
          <a:noFill/>
          <a:ln w="0">
            <a:noFill/>
          </a:ln>
        </p:spPr>
        <p:txBody>
          <a:bodyPr lIns="91440" rIns="91440" tIns="45720" bIns="45720" anchor="t">
            <a:noAutofit/>
          </a:bodyPr>
          <a:p>
            <a:pPr marL="343080" indent="-343080" defTabSz="457200">
              <a:lnSpc>
                <a:spcPct val="100000"/>
              </a:lnSpc>
              <a:spcBef>
                <a:spcPts val="641"/>
              </a:spcBef>
              <a:buClr>
                <a:srgbClr val="000000"/>
              </a:buClr>
              <a:buFont typeface="Arial"/>
              <a:buChar char="•"/>
            </a:pPr>
            <a:r>
              <a:rPr b="0" lang="de-DE" sz="3200" strike="noStrike" u="none">
                <a:solidFill>
                  <a:schemeClr val="dk1"/>
                </a:solidFill>
                <a:effectLst/>
                <a:uFillTx/>
                <a:latin typeface="Calibri"/>
              </a:rPr>
              <a:t>Ding in den Korb tun</a:t>
            </a:r>
            <a:endParaRPr b="0" lang="en-US" sz="3200" strike="noStrike" u="none">
              <a:solidFill>
                <a:schemeClr val="dk1"/>
              </a:solidFill>
              <a:effectLst/>
              <a:uFillTx/>
              <a:latin typeface="Calibri"/>
            </a:endParaRPr>
          </a:p>
          <a:p>
            <a:pPr marL="343080" indent="-343080" defTabSz="457200">
              <a:lnSpc>
                <a:spcPct val="100000"/>
              </a:lnSpc>
              <a:spcBef>
                <a:spcPts val="641"/>
              </a:spcBef>
              <a:buClr>
                <a:srgbClr val="000000"/>
              </a:buClr>
              <a:buFont typeface="Arial"/>
              <a:buChar char="•"/>
            </a:pPr>
            <a:r>
              <a:rPr b="0" lang="de-DE" sz="3200" strike="noStrike" u="none">
                <a:solidFill>
                  <a:schemeClr val="dk1"/>
                </a:solidFill>
                <a:effectLst/>
                <a:uFillTx/>
                <a:latin typeface="Calibri"/>
              </a:rPr>
              <a:t>Lieferadresse auswählen</a:t>
            </a:r>
            <a:endParaRPr b="0" lang="en-US" sz="3200" strike="noStrike" u="none">
              <a:solidFill>
                <a:schemeClr val="dk1"/>
              </a:solidFill>
              <a:effectLst/>
              <a:uFillTx/>
              <a:latin typeface="Calibri"/>
            </a:endParaRPr>
          </a:p>
          <a:p>
            <a:pPr marL="343080" indent="-343080" defTabSz="457200">
              <a:lnSpc>
                <a:spcPct val="100000"/>
              </a:lnSpc>
              <a:spcBef>
                <a:spcPts val="641"/>
              </a:spcBef>
              <a:buClr>
                <a:srgbClr val="000000"/>
              </a:buClr>
              <a:buFont typeface="Arial"/>
              <a:buChar char="•"/>
            </a:pPr>
            <a:r>
              <a:rPr b="0" lang="de-DE" sz="3200" strike="noStrike" u="none">
                <a:solidFill>
                  <a:schemeClr val="dk1"/>
                </a:solidFill>
                <a:effectLst/>
                <a:uFillTx/>
                <a:latin typeface="Calibri"/>
              </a:rPr>
              <a:t>zum Checkout gehen</a:t>
            </a:r>
            <a:endParaRPr b="0" lang="en-US" sz="3200" strike="noStrike" u="none">
              <a:solidFill>
                <a:schemeClr val="dk1"/>
              </a:solidFill>
              <a:effectLst/>
              <a:uFillTx/>
              <a:latin typeface="Calibri"/>
            </a:endParaRPr>
          </a:p>
          <a:p>
            <a:pPr indent="0" defTabSz="457200">
              <a:lnSpc>
                <a:spcPct val="100000"/>
              </a:lnSpc>
              <a:spcBef>
                <a:spcPts val="641"/>
              </a:spcBef>
              <a:buNone/>
              <a:tabLst>
                <a:tab algn="l" pos="0"/>
              </a:tabLst>
            </a:pPr>
            <a:endParaRPr b="0" lang="en-US" sz="3200" strike="noStrike" u="none">
              <a:solidFill>
                <a:schemeClr val="dk1"/>
              </a:solidFill>
              <a:effectLst/>
              <a:uFillTx/>
              <a:latin typeface="Calibri"/>
            </a:endParaRPr>
          </a:p>
          <a:p>
            <a:pPr marL="343080" indent="-343080" defTabSz="457200">
              <a:lnSpc>
                <a:spcPct val="100000"/>
              </a:lnSpc>
              <a:spcBef>
                <a:spcPts val="641"/>
              </a:spcBef>
              <a:buClr>
                <a:srgbClr val="000000"/>
              </a:buClr>
              <a:buFont typeface="Arial"/>
              <a:buChar char="•"/>
              <a:tabLst>
                <a:tab algn="l" pos="0"/>
              </a:tabLst>
            </a:pPr>
            <a:r>
              <a:rPr b="0" lang="de-DE" sz="3200" strike="noStrike" u="none">
                <a:solidFill>
                  <a:schemeClr val="dk1"/>
                </a:solidFill>
                <a:effectLst/>
                <a:uFillTx/>
                <a:latin typeface="Calibri"/>
              </a:rPr>
              <a:t>keine Möbel an </a:t>
            </a:r>
            <a:r>
              <a:rPr b="0" lang="en-DE" sz="3200" strike="noStrike" u="none">
                <a:solidFill>
                  <a:schemeClr val="dk1"/>
                </a:solidFill>
                <a:effectLst/>
                <a:uFillTx/>
                <a:latin typeface="Calibri"/>
              </a:rPr>
              <a:t>Packstation</a:t>
            </a:r>
            <a:endParaRPr b="0" lang="en-US" sz="3200" strike="noStrike" u="none">
              <a:solidFill>
                <a:schemeClr val="dk1"/>
              </a:solidFill>
              <a:effectLst/>
              <a:uFillTx/>
              <a:latin typeface="Calibri"/>
            </a:endParaRPr>
          </a:p>
          <a:p>
            <a:pPr marL="343080" indent="-343080" defTabSz="457200">
              <a:lnSpc>
                <a:spcPct val="100000"/>
              </a:lnSpc>
              <a:spcBef>
                <a:spcPts val="641"/>
              </a:spcBef>
              <a:buClr>
                <a:srgbClr val="000000"/>
              </a:buClr>
              <a:buFont typeface="Arial"/>
              <a:buChar char="•"/>
              <a:tabLst>
                <a:tab algn="l" pos="0"/>
              </a:tabLst>
            </a:pPr>
            <a:r>
              <a:rPr b="0" lang="de-DE" sz="3200" strike="noStrike" u="none">
                <a:solidFill>
                  <a:schemeClr val="dk1"/>
                </a:solidFill>
                <a:effectLst/>
                <a:uFillTx/>
                <a:latin typeface="Calibri"/>
              </a:rPr>
              <a:t>keine Eingaben verlieren</a:t>
            </a:r>
            <a:endParaRPr b="0" lang="en-US" sz="3200" strike="noStrike" u="none">
              <a:solidFill>
                <a:schemeClr val="dk1"/>
              </a:solidFill>
              <a:effectLst/>
              <a:uFillTx/>
              <a:latin typeface="Calibri"/>
            </a:endParaRPr>
          </a:p>
        </p:txBody>
      </p:sp>
      <p:pic>
        <p:nvPicPr>
          <p:cNvPr id="83" name="Picture 2" descr=""/>
          <p:cNvPicPr/>
          <p:nvPr/>
        </p:nvPicPr>
        <p:blipFill>
          <a:blip r:embed="rId2"/>
          <a:stretch/>
        </p:blipFill>
        <p:spPr>
          <a:xfrm>
            <a:off x="7475400" y="2070000"/>
            <a:ext cx="3853080" cy="4056120"/>
          </a:xfrm>
          <a:prstGeom prst="rect">
            <a:avLst/>
          </a:prstGeom>
          <a:noFill/>
          <a:ln w="0">
            <a:noFill/>
          </a:ln>
        </p:spPr>
      </p:pic>
      <p:pic>
        <p:nvPicPr>
          <p:cNvPr id="84" name="Picture 4" descr=""/>
          <p:cNvPicPr/>
          <p:nvPr/>
        </p:nvPicPr>
        <p:blipFill>
          <a:blip r:embed="rId3"/>
          <a:stretch/>
        </p:blipFill>
        <p:spPr>
          <a:xfrm>
            <a:off x="9206640" y="556200"/>
            <a:ext cx="2070720" cy="1231920"/>
          </a:xfrm>
          <a:prstGeom prst="rect">
            <a:avLst/>
          </a:prstGeom>
          <a:noFill/>
          <a:ln w="0">
            <a:noFill/>
          </a:ln>
        </p:spPr>
      </p:pic>
      <p:sp>
        <p:nvSpPr>
          <p:cNvPr id="85" name="TextBox 4"/>
          <p:cNvSpPr/>
          <p:nvPr/>
        </p:nvSpPr>
        <p:spPr>
          <a:xfrm>
            <a:off x="6977160" y="6407640"/>
            <a:ext cx="5214600" cy="369000"/>
          </a:xfrm>
          <a:prstGeom prst="rect">
            <a:avLst/>
          </a:prstGeom>
          <a:noFill/>
          <a:ln w="0">
            <a:noFill/>
          </a:ln>
        </p:spPr>
        <p:style>
          <a:lnRef idx="0"/>
          <a:fillRef idx="0"/>
          <a:effectRef idx="0"/>
          <a:fontRef idx="minor"/>
        </p:style>
        <p:txBody>
          <a:bodyPr wrap="none" lIns="90000" rIns="90000" tIns="45000" bIns="45000" anchor="t">
            <a:spAutoFit/>
          </a:bodyPr>
          <a:p>
            <a:pPr defTabSz="457200">
              <a:lnSpc>
                <a:spcPct val="100000"/>
              </a:lnSpc>
            </a:pPr>
            <a:r>
              <a:rPr b="0" lang="en-DE" sz="1800" strike="noStrike" u="none">
                <a:solidFill>
                  <a:schemeClr val="dk1"/>
                </a:solidFill>
                <a:effectLst/>
                <a:uFillTx/>
                <a:latin typeface="Calibri"/>
              </a:rPr>
              <a:t>Source: </a:t>
            </a:r>
            <a:r>
              <a:rPr b="0" lang="en-GB" sz="1800" strike="noStrike" u="sng">
                <a:solidFill>
                  <a:schemeClr val="dk1"/>
                </a:solidFill>
                <a:effectLst/>
                <a:uFillTx/>
                <a:latin typeface="Calibri"/>
                <a:hlinkClick r:id="rId4"/>
              </a:rPr>
              <a:t>Wikimedia (sofa)</a:t>
            </a:r>
            <a:r>
              <a:rPr b="0" lang="en-GB" sz="1800" strike="noStrike" u="none">
                <a:solidFill>
                  <a:schemeClr val="dk1"/>
                </a:solidFill>
                <a:effectLst/>
                <a:uFillTx/>
                <a:latin typeface="Calibri"/>
              </a:rPr>
              <a:t>, </a:t>
            </a:r>
            <a:r>
              <a:rPr b="0" lang="en-GB" sz="1800" strike="noStrike" u="sng">
                <a:solidFill>
                  <a:schemeClr val="dk1"/>
                </a:solidFill>
                <a:effectLst/>
                <a:uFillTx/>
                <a:latin typeface="Calibri"/>
                <a:hlinkClick r:id="rId5"/>
              </a:rPr>
              <a:t>Wikimedia (candle diffuser)</a:t>
            </a:r>
            <a:endParaRPr b="0" lang="de-DE" sz="18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 name="PlaceHolder 1"/>
          <p:cNvSpPr>
            <a:spLocks noGrp="1"/>
          </p:cNvSpPr>
          <p:nvPr>
            <p:ph type="title"/>
          </p:nvPr>
        </p:nvSpPr>
        <p:spPr>
          <a:xfrm>
            <a:off x="609480" y="274680"/>
            <a:ext cx="10972440" cy="772920"/>
          </a:xfrm>
          <a:prstGeom prst="rect">
            <a:avLst/>
          </a:prstGeom>
          <a:noFill/>
          <a:ln w="0">
            <a:noFill/>
          </a:ln>
        </p:spPr>
        <p:txBody>
          <a:bodyPr lIns="91440" rIns="91440" tIns="45720" bIns="45720" anchor="ctr">
            <a:noAutofit/>
          </a:bodyPr>
          <a:p>
            <a:pPr indent="0" defTabSz="457200">
              <a:lnSpc>
                <a:spcPct val="100000"/>
              </a:lnSpc>
              <a:buNone/>
            </a:pPr>
            <a:r>
              <a:rPr b="0" lang="de-DE" sz="3600" strike="noStrike" u="none">
                <a:solidFill>
                  <a:schemeClr val="dk2"/>
                </a:solidFill>
                <a:effectLst/>
                <a:uFillTx/>
                <a:latin typeface="Calibri"/>
              </a:rPr>
              <a:t>Zustände</a:t>
            </a:r>
            <a:endParaRPr b="0" lang="en-US" sz="3600" strike="noStrike" u="none">
              <a:solidFill>
                <a:schemeClr val="dk1"/>
              </a:solidFill>
              <a:effectLst/>
              <a:uFillTx/>
              <a:latin typeface="Calibri"/>
            </a:endParaRPr>
          </a:p>
        </p:txBody>
      </p:sp>
      <p:pic>
        <p:nvPicPr>
          <p:cNvPr id="87" name="Picture 3" descr=""/>
          <p:cNvPicPr/>
          <p:nvPr/>
        </p:nvPicPr>
        <p:blipFill>
          <a:blip r:embed="rId1"/>
          <a:stretch/>
        </p:blipFill>
        <p:spPr>
          <a:xfrm>
            <a:off x="2349360" y="1816560"/>
            <a:ext cx="3327120" cy="3504960"/>
          </a:xfrm>
          <a:prstGeom prst="rect">
            <a:avLst/>
          </a:prstGeom>
          <a:noFill/>
          <a:ln w="0">
            <a:noFill/>
          </a:ln>
        </p:spPr>
      </p:pic>
      <p:pic>
        <p:nvPicPr>
          <p:cNvPr id="88" name="Picture 4" descr=""/>
          <p:cNvPicPr/>
          <p:nvPr/>
        </p:nvPicPr>
        <p:blipFill>
          <a:blip r:embed="rId2"/>
          <a:stretch/>
        </p:blipFill>
        <p:spPr>
          <a:xfrm>
            <a:off x="6802200" y="1816560"/>
            <a:ext cx="3327120" cy="3504960"/>
          </a:xfrm>
          <a:prstGeom prst="rect">
            <a:avLst/>
          </a:prstGeom>
          <a:noFill/>
          <a:ln w="0">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2.xml><?xml version="1.0" encoding="utf-8"?>
<a:theme xmlns:a="http://schemas.openxmlformats.org/drawingml/2006/main" xmlns:r="http://schemas.openxmlformats.org/officeDocument/2006/relationships"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docProps/app.xml><?xml version="1.0" encoding="utf-8"?>
<Properties xmlns="http://schemas.openxmlformats.org/officeDocument/2006/extended-properties" xmlns:vt="http://schemas.openxmlformats.org/officeDocument/2006/docPropsVTypes">
  <Template/>
  <TotalTime>2086</TotalTime>
  <Application>LibreOffice/25.8.1.1$Linux_X86_64 LibreOffice_project/580$Build-1</Application>
  <AppVersion>15.0000</AppVersion>
  <Words>98</Words>
  <Paragraphs>48</Paragraphs>
  <Company>Starview Technology</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2012-02-26T13:51:49Z</dcterms:created>
  <dc:creator>Michael Sperber</dc:creator>
  <dc:description/>
  <dc:language>de-DE</dc:language>
  <cp:lastModifiedBy/>
  <cp:lastPrinted>2015-12-14T13:14:37Z</cp:lastPrinted>
  <dcterms:modified xsi:type="dcterms:W3CDTF">2025-09-22T12:16:06Z</dcterms:modified>
  <cp:revision>315</cp:revision>
  <dc:subject/>
  <dc:title>Die rein funktionale Halbleiterfabrik</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i4>3</vt:i4>
  </property>
  <property fmtid="{D5CDD505-2E9C-101B-9397-08002B2CF9AE}" pid="3" name="PresentationFormat">
    <vt:lpwstr>Widescreen</vt:lpwstr>
  </property>
  <property fmtid="{D5CDD505-2E9C-101B-9397-08002B2CF9AE}" pid="4" name="Slides">
    <vt:i4>5</vt:i4>
  </property>
</Properties>
</file>