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5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7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4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6C9-E916-2547-B427-7FDBC687BD29}" type="datetimeFigureOut">
              <a:rPr lang="fr-FR" smtClean="0"/>
              <a:t>05/02/16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2509-03A3-9D45-A209-17A865596F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4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Ellipse 65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7" name="Ellipse 66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Ellipse 67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Ellipse 68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825895" y="4196425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mainCog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841926" y="4089087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server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333331" y="4319554"/>
            <a:ext cx="13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207299" y="4879476"/>
            <a:ext cx="50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endParaRPr lang="fr-FR" sz="1400" b="1" dirty="0">
              <a:latin typeface="Andale Mono"/>
              <a:cs typeface="Andale Mono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599721" y="4815269"/>
            <a:ext cx="1116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c</a:t>
            </a:r>
            <a:r>
              <a:rPr lang="fr-FR" sz="1400" b="1" dirty="0" err="1" smtClean="0">
                <a:latin typeface="Andale Mono"/>
                <a:cs typeface="Andale Mono"/>
              </a:rPr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7" name="Connecteur droit avec flèche 76"/>
          <p:cNvCxnSpPr>
            <a:stCxn id="67" idx="5"/>
            <a:endCxn id="68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82" name="Rectangle 81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83" name="Rectangle 82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92" name="Connecteur droit 91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93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ogner un rectangle à un seul coin 100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02" name="Connecteur droit avec flèche 101"/>
          <p:cNvCxnSpPr>
            <a:stCxn id="65" idx="6"/>
            <a:endCxn id="66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65" idx="4"/>
            <a:endCxn id="67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gner un rectangle à un seul coin 103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10" name="Rogner un rectangle à un seul coin 109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1" name="Connecteur en arc 110"/>
          <p:cNvCxnSpPr>
            <a:stCxn id="68" idx="6"/>
            <a:endCxn id="69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65" idx="2"/>
          </p:cNvCxnSpPr>
          <p:nvPr/>
        </p:nvCxnSpPr>
        <p:spPr>
          <a:xfrm rot="10800000" flipH="1">
            <a:off x="1130606" y="2892361"/>
            <a:ext cx="698620" cy="1729602"/>
          </a:xfrm>
          <a:prstGeom prst="bentConnector4">
            <a:avLst>
              <a:gd name="adj1" fmla="val -109072"/>
              <a:gd name="adj2" fmla="val 6868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676400" cy="228600"/>
          </a:xfrm>
        </p:spPr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3725698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839225" y="663548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1926677" y="655124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47564" y="6461144"/>
            <a:ext cx="59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object</a:t>
            </a:r>
            <a:endParaRPr lang="fr-FR" sz="12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57219" y="31356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runs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72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6" name="AutoShape 14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12" idx="7"/>
            <a:endCxn id="21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10" idx="0"/>
            <a:endCxn id="21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11" idx="7"/>
            <a:endCxn id="10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" name="AutoShape 21"/>
          <p:cNvCxnSpPr>
            <a:cxnSpLocks noChangeShapeType="1"/>
            <a:stCxn id="21" idx="6"/>
            <a:endCxn id="22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8" name="AutoShape 26"/>
            <p:cNvCxnSpPr>
              <a:cxnSpLocks noChangeShapeType="1"/>
              <a:stCxn id="26" idx="0"/>
              <a:endCxn id="2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29" name="AutoShape 27"/>
            <p:cNvCxnSpPr>
              <a:cxnSpLocks noChangeShapeType="1"/>
              <a:stCxn id="27" idx="7"/>
              <a:endCxn id="3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8"/>
            <p:cNvCxnSpPr>
              <a:cxnSpLocks noChangeShapeType="1"/>
              <a:stCxn id="25" idx="0"/>
              <a:endCxn id="3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9"/>
            <p:cNvCxnSpPr>
              <a:cxnSpLocks noChangeShapeType="1"/>
              <a:stCxn id="26" idx="7"/>
              <a:endCxn id="2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35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8" name="AutoShape 36"/>
            <p:cNvCxnSpPr>
              <a:cxnSpLocks noChangeShapeType="1"/>
              <a:stCxn id="36" idx="7"/>
              <a:endCxn id="4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7"/>
            <p:cNvCxnSpPr>
              <a:cxnSpLocks noChangeShapeType="1"/>
              <a:stCxn id="34" idx="0"/>
              <a:endCxn id="4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8"/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6" name="AutoShape 44"/>
            <p:cNvCxnSpPr>
              <a:cxnSpLocks noChangeShapeType="1"/>
              <a:stCxn id="44" idx="0"/>
              <a:endCxn id="4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7" name="AutoShape 45"/>
            <p:cNvCxnSpPr>
              <a:cxnSpLocks noChangeShapeType="1"/>
              <a:stCxn id="45" idx="7"/>
              <a:endCxn id="5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6"/>
            <p:cNvCxnSpPr>
              <a:cxnSpLocks noChangeShapeType="1"/>
              <a:stCxn id="43" idx="0"/>
              <a:endCxn id="5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7"/>
            <p:cNvCxnSpPr>
              <a:cxnSpLocks noChangeShapeType="1"/>
              <a:stCxn id="44" idx="7"/>
              <a:endCxn id="4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5" name="AutoShape 53"/>
            <p:cNvCxnSpPr>
              <a:cxnSpLocks noChangeShapeType="1"/>
              <a:stCxn id="53" idx="0"/>
              <a:endCxn id="54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6" name="AutoShape 54"/>
            <p:cNvCxnSpPr>
              <a:cxnSpLocks noChangeShapeType="1"/>
              <a:stCxn id="54" idx="7"/>
              <a:endCxn id="59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5"/>
            <p:cNvCxnSpPr>
              <a:cxnSpLocks noChangeShapeType="1"/>
              <a:stCxn id="52" idx="0"/>
              <a:endCxn id="59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6"/>
            <p:cNvCxnSpPr>
              <a:cxnSpLocks noChangeShapeType="1"/>
              <a:stCxn id="53" idx="7"/>
              <a:endCxn id="52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5" name="AutoShape 63"/>
            <p:cNvCxnSpPr>
              <a:cxnSpLocks noChangeShapeType="1"/>
              <a:stCxn id="63" idx="0"/>
              <a:endCxn id="64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6" name="AutoShape 64"/>
            <p:cNvCxnSpPr>
              <a:cxnSpLocks noChangeShapeType="1"/>
              <a:stCxn id="64" idx="7"/>
              <a:endCxn id="69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5"/>
            <p:cNvCxnSpPr>
              <a:cxnSpLocks noChangeShapeType="1"/>
              <a:stCxn id="62" idx="0"/>
              <a:endCxn id="69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6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0" name="AutoShape 68"/>
            <p:cNvCxnSpPr>
              <a:cxnSpLocks noChangeShapeType="1"/>
              <a:stCxn id="60" idx="0"/>
              <a:endCxn id="63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1" name="AutoShape 69"/>
            <p:cNvCxnSpPr>
              <a:cxnSpLocks noChangeShapeType="1"/>
              <a:stCxn id="69" idx="6"/>
              <a:endCxn id="22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b</a:t>
            </a:r>
            <a:endParaRPr lang="fr-FR" b="1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5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6" name="AutoShape 74"/>
          <p:cNvCxnSpPr>
            <a:cxnSpLocks noChangeShapeType="1"/>
            <a:stCxn id="74" idx="6"/>
            <a:endCxn id="11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5"/>
          <p:cNvCxnSpPr>
            <a:cxnSpLocks noChangeShapeType="1"/>
            <a:stCxn id="74" idx="0"/>
            <a:endCxn id="22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79" name="AutoShape 79"/>
          <p:cNvCxnSpPr>
            <a:cxnSpLocks noChangeShapeType="1"/>
            <a:stCxn id="78" idx="0"/>
            <a:endCxn id="11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" name="Rectangle à coins arrondis 81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1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4476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4476" y="1544498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accent4"/>
                </a:solidFill>
                <a:latin typeface="Symbol" charset="0"/>
              </a:rPr>
              <a:t>a</a:t>
            </a:r>
            <a:endParaRPr lang="fr-FR" sz="3600" b="1" dirty="0" smtClean="0">
              <a:solidFill>
                <a:schemeClr val="accent4"/>
              </a:solidFill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082940" y="2120980"/>
            <a:ext cx="3200400" cy="2819400"/>
          </a:xfrm>
          <a:prstGeom prst="roundRect">
            <a:avLst>
              <a:gd name="adj" fmla="val 16667"/>
            </a:avLst>
          </a:prstGeom>
          <a:ln w="38100" cmpd="sng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b="1" dirty="0" smtClean="0">
              <a:latin typeface="Symbol" charset="0"/>
            </a:endParaRPr>
          </a:p>
          <a:p>
            <a:pPr algn="ctr"/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018820" y="1544498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8064A2"/>
                </a:solidFill>
                <a:latin typeface="Symbol" charset="0"/>
              </a:rPr>
              <a:t>b</a:t>
            </a:r>
            <a:endParaRPr lang="fr-FR" sz="3600" b="1" dirty="0" smtClean="0">
              <a:solidFill>
                <a:srgbClr val="8064A2"/>
              </a:solidFill>
            </a:endParaRPr>
          </a:p>
        </p:txBody>
      </p:sp>
      <p:sp>
        <p:nvSpPr>
          <p:cNvPr id="9" name="Oval 60"/>
          <p:cNvSpPr>
            <a:spLocks noChangeArrowheads="1"/>
          </p:cNvSpPr>
          <p:nvPr/>
        </p:nvSpPr>
        <p:spPr bwMode="auto">
          <a:xfrm rot="10800000">
            <a:off x="820029" y="38393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 rot="10800000">
            <a:off x="1201029" y="3534512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62"/>
          <p:cNvSpPr>
            <a:spLocks noChangeArrowheads="1"/>
          </p:cNvSpPr>
          <p:nvPr/>
        </p:nvSpPr>
        <p:spPr bwMode="auto">
          <a:xfrm rot="10800000">
            <a:off x="1429629" y="4067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2" name="AutoShape 63"/>
          <p:cNvCxnSpPr>
            <a:cxnSpLocks noChangeShapeType="1"/>
            <a:stCxn id="10" idx="0"/>
            <a:endCxn id="11" idx="4"/>
          </p:cNvCxnSpPr>
          <p:nvPr/>
        </p:nvCxnSpPr>
        <p:spPr bwMode="auto">
          <a:xfrm>
            <a:off x="1353429" y="3686912"/>
            <a:ext cx="228600" cy="381000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3" name="AutoShape 64"/>
          <p:cNvCxnSpPr>
            <a:cxnSpLocks noChangeShapeType="1"/>
            <a:stCxn id="11" idx="7"/>
            <a:endCxn id="16" idx="3"/>
          </p:cNvCxnSpPr>
          <p:nvPr/>
        </p:nvCxnSpPr>
        <p:spPr bwMode="auto">
          <a:xfrm flipH="1">
            <a:off x="1232592" y="4263034"/>
            <a:ext cx="241674" cy="21935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4" name="AutoShape 65"/>
          <p:cNvCxnSpPr>
            <a:cxnSpLocks noChangeShapeType="1"/>
            <a:stCxn id="9" idx="0"/>
            <a:endCxn id="16" idx="5"/>
          </p:cNvCxnSpPr>
          <p:nvPr/>
        </p:nvCxnSpPr>
        <p:spPr bwMode="auto">
          <a:xfrm>
            <a:off x="972429" y="3991712"/>
            <a:ext cx="44637" cy="490678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15" name="AutoShape 66"/>
          <p:cNvCxnSpPr>
            <a:cxnSpLocks noChangeShapeType="1"/>
            <a:stCxn id="10" idx="7"/>
            <a:endCxn id="9" idx="3"/>
          </p:cNvCxnSpPr>
          <p:nvPr/>
        </p:nvCxnSpPr>
        <p:spPr bwMode="auto">
          <a:xfrm flipH="1">
            <a:off x="1080192" y="3664594"/>
            <a:ext cx="165474" cy="197036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16" name="Oval 67"/>
          <p:cNvSpPr>
            <a:spLocks noChangeArrowheads="1"/>
          </p:cNvSpPr>
          <p:nvPr/>
        </p:nvSpPr>
        <p:spPr bwMode="auto">
          <a:xfrm rot="10800000">
            <a:off x="972429" y="4448912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6642099" y="216446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 smtClean="0"/>
              <a:t>cog</a:t>
            </a:r>
            <a:r>
              <a:rPr lang="fr-FR" dirty="0" smtClean="0"/>
              <a:t> </a:t>
            </a:r>
            <a:r>
              <a:rPr lang="fr-FR" b="1" dirty="0" smtClean="0">
                <a:latin typeface="Symbol" charset="0"/>
              </a:rPr>
              <a:t>b</a:t>
            </a:r>
            <a:endParaRPr lang="fr-FR" b="1" dirty="0" smtClean="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048629" y="2169918"/>
            <a:ext cx="978616" cy="70143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fr-FR" dirty="0" err="1"/>
              <a:t>c</a:t>
            </a:r>
            <a:r>
              <a:rPr lang="fr-FR" dirty="0" err="1" smtClean="0"/>
              <a:t>og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Symbol" charset="0"/>
              </a:rPr>
              <a:t>a</a:t>
            </a:r>
            <a:endParaRPr lang="fr-FR" b="1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66800" y="2653141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1666800" y="2900222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44374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2144374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26599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2</a:t>
            </a:r>
            <a:endParaRPr lang="fr-FR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426599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90927" y="265314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29" name="Rectangle 28"/>
          <p:cNvSpPr/>
          <p:nvPr/>
        </p:nvSpPr>
        <p:spPr>
          <a:xfrm>
            <a:off x="2690927" y="289039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973152" y="265057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4</a:t>
            </a:r>
            <a:endParaRPr lang="fr-FR" sz="1100" b="1" dirty="0"/>
          </a:p>
        </p:txBody>
      </p:sp>
      <p:sp>
        <p:nvSpPr>
          <p:cNvPr id="31" name="Rectangle 30"/>
          <p:cNvSpPr/>
          <p:nvPr/>
        </p:nvSpPr>
        <p:spPr>
          <a:xfrm>
            <a:off x="2973152" y="288782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AutoShape 68"/>
          <p:cNvCxnSpPr>
            <a:cxnSpLocks noChangeShapeType="1"/>
            <a:endCxn id="11" idx="2"/>
          </p:cNvCxnSpPr>
          <p:nvPr/>
        </p:nvCxnSpPr>
        <p:spPr bwMode="auto">
          <a:xfrm flipH="1">
            <a:off x="1734429" y="3000759"/>
            <a:ext cx="1097609" cy="118145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43" name="Connecteur en arc 42"/>
          <p:cNvCxnSpPr>
            <a:endCxn id="9" idx="5"/>
          </p:cNvCxnSpPr>
          <p:nvPr/>
        </p:nvCxnSpPr>
        <p:spPr>
          <a:xfrm rot="5400000">
            <a:off x="1144641" y="2720785"/>
            <a:ext cx="860871" cy="1420819"/>
          </a:xfrm>
          <a:prstGeom prst="curvedConnector3">
            <a:avLst>
              <a:gd name="adj1" fmla="val 22092"/>
            </a:avLst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endCxn id="16" idx="2"/>
          </p:cNvCxnSpPr>
          <p:nvPr/>
        </p:nvCxnSpPr>
        <p:spPr>
          <a:xfrm rot="5400000">
            <a:off x="1413234" y="2862183"/>
            <a:ext cx="1565024" cy="1837034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AutoShape 68"/>
          <p:cNvCxnSpPr>
            <a:cxnSpLocks noChangeShapeType="1"/>
            <a:endCxn id="10" idx="3"/>
          </p:cNvCxnSpPr>
          <p:nvPr/>
        </p:nvCxnSpPr>
        <p:spPr bwMode="auto">
          <a:xfrm flipH="1">
            <a:off x="1461192" y="2998188"/>
            <a:ext cx="1106518" cy="558642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1174245" y="4666178"/>
            <a:ext cx="1888843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Server s</a:t>
            </a:r>
            <a:r>
              <a:rPr lang="fr-FR" sz="1400" b="1" dirty="0" smtClean="0">
                <a:solidFill>
                  <a:srgbClr val="000000"/>
                </a:solidFill>
              </a:rPr>
              <a:t> = new Server();</a:t>
            </a:r>
            <a:endParaRPr lang="fr-FR" sz="1400" b="1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91463" y="2732153"/>
            <a:ext cx="477573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ID</a:t>
            </a:r>
            <a:endParaRPr lang="fr-FR" sz="1100" b="1" dirty="0"/>
          </a:p>
        </p:txBody>
      </p:sp>
      <p:sp>
        <p:nvSpPr>
          <p:cNvPr id="56" name="Rectangle 55"/>
          <p:cNvSpPr/>
          <p:nvPr/>
        </p:nvSpPr>
        <p:spPr>
          <a:xfrm>
            <a:off x="7191463" y="2979234"/>
            <a:ext cx="477574" cy="220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669037" y="2732153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</a:t>
            </a:r>
            <a:endParaRPr lang="fr-FR" sz="1100" b="1" dirty="0"/>
          </a:p>
        </p:txBody>
      </p:sp>
      <p:sp>
        <p:nvSpPr>
          <p:cNvPr id="58" name="Rectangle 57"/>
          <p:cNvSpPr/>
          <p:nvPr/>
        </p:nvSpPr>
        <p:spPr>
          <a:xfrm>
            <a:off x="7669037" y="296941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7"/>
          <p:cNvSpPr>
            <a:spLocks noChangeArrowheads="1"/>
          </p:cNvSpPr>
          <p:nvPr/>
        </p:nvSpPr>
        <p:spPr bwMode="auto">
          <a:xfrm rot="10800000">
            <a:off x="7350085" y="3638537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 type="none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66" name="AutoShape 68"/>
          <p:cNvCxnSpPr>
            <a:cxnSpLocks noChangeShapeType="1"/>
            <a:endCxn id="65" idx="3"/>
          </p:cNvCxnSpPr>
          <p:nvPr/>
        </p:nvCxnSpPr>
        <p:spPr bwMode="auto">
          <a:xfrm flipH="1">
            <a:off x="7610248" y="3096932"/>
            <a:ext cx="199900" cy="575083"/>
          </a:xfrm>
          <a:prstGeom prst="straightConnector1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 type="none"/>
            <a:tailEnd type="triangle" w="lg" len="lg"/>
          </a:ln>
          <a:extLst/>
        </p:spPr>
      </p:cxnSp>
      <p:cxnSp>
        <p:nvCxnSpPr>
          <p:cNvPr id="74" name="Connecteur en arc 73"/>
          <p:cNvCxnSpPr>
            <a:stCxn id="54" idx="3"/>
            <a:endCxn id="7" idx="1"/>
          </p:cNvCxnSpPr>
          <p:nvPr/>
        </p:nvCxnSpPr>
        <p:spPr>
          <a:xfrm flipV="1">
            <a:off x="3063088" y="1867664"/>
            <a:ext cx="1955732" cy="2912814"/>
          </a:xfrm>
          <a:prstGeom prst="curved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</Words>
  <Application>Microsoft Macintosh PowerPoint</Application>
  <PresentationFormat>Présentation à l'écran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Rochas</dc:creator>
  <cp:lastModifiedBy>Justine Rochas</cp:lastModifiedBy>
  <cp:revision>3</cp:revision>
  <dcterms:created xsi:type="dcterms:W3CDTF">2016-02-05T08:15:38Z</dcterms:created>
  <dcterms:modified xsi:type="dcterms:W3CDTF">2016-02-05T08:45:20Z</dcterms:modified>
</cp:coreProperties>
</file>