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FA2"/>
    <a:srgbClr val="FF6609"/>
    <a:srgbClr val="A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7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6C9-E916-2547-B427-7FDBC687BD29}" type="datetimeFigureOut">
              <a:rPr lang="fr-FR" smtClean="0"/>
              <a:t>11/03/16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Ellipse 65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Ellipse 66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Ellipse 67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Ellipse 68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825895" y="4196425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mainCog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41926" y="408908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server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33331" y="4319554"/>
            <a:ext cx="13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207299" y="4879476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599721" y="4815269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c</a:t>
            </a:r>
            <a:r>
              <a:rPr lang="fr-FR" sz="1400" b="1" dirty="0" err="1" smtClean="0">
                <a:latin typeface="Andale Mono"/>
                <a:cs typeface="Andale Mono"/>
              </a:rPr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7" name="Connecteur droit avec flèche 76"/>
          <p:cNvCxnSpPr>
            <a:stCxn id="67" idx="5"/>
            <a:endCxn id="68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92" name="Connecteur droit 91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93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ogner un rectangle à un seul coin 100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02" name="Connecteur droit avec flèche 101"/>
          <p:cNvCxnSpPr>
            <a:stCxn id="65" idx="6"/>
            <a:endCxn id="66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65" idx="4"/>
            <a:endCxn id="67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gner un rectangle à un seul coin 103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0" name="Rogner un rectangle à un seul coin 109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1" name="Connecteur en arc 110"/>
          <p:cNvCxnSpPr>
            <a:stCxn id="68" idx="6"/>
            <a:endCxn id="69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65" idx="2"/>
          </p:cNvCxnSpPr>
          <p:nvPr/>
        </p:nvCxnSpPr>
        <p:spPr>
          <a:xfrm rot="10800000" flipH="1">
            <a:off x="1130606" y="2892361"/>
            <a:ext cx="698620" cy="1729602"/>
          </a:xfrm>
          <a:prstGeom prst="bentConnector4">
            <a:avLst>
              <a:gd name="adj1" fmla="val -109072"/>
              <a:gd name="adj2" fmla="val 6868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676400" cy="228600"/>
          </a:xfrm>
        </p:spPr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3725698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839225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1926677" y="655124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47564" y="6461144"/>
            <a:ext cx="59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object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57219" y="31356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runs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72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6" name="AutoShape 14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12" idx="7"/>
            <a:endCxn id="21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21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7"/>
            <a:endCxn id="10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" name="AutoShape 21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8" name="AutoShape 26"/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29" name="AutoShape 27"/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8"/>
            <p:cNvCxnSpPr>
              <a:cxnSpLocks noChangeShapeType="1"/>
              <a:stCxn id="25" idx="0"/>
              <a:endCxn id="3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9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35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" name="AutoShape 36"/>
            <p:cNvCxnSpPr>
              <a:cxnSpLocks noChangeShapeType="1"/>
              <a:stCxn id="36" idx="7"/>
              <a:endCxn id="4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7"/>
            <p:cNvCxnSpPr>
              <a:cxnSpLocks noChangeShapeType="1"/>
              <a:stCxn id="34" idx="0"/>
              <a:endCxn id="4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8"/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6" name="AutoShape 44"/>
            <p:cNvCxnSpPr>
              <a:cxnSpLocks noChangeShapeType="1"/>
              <a:stCxn id="44" idx="0"/>
              <a:endCxn id="4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7" name="AutoShape 45"/>
            <p:cNvCxnSpPr>
              <a:cxnSpLocks noChangeShapeType="1"/>
              <a:stCxn id="45" idx="7"/>
              <a:endCxn id="5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6"/>
            <p:cNvCxnSpPr>
              <a:cxnSpLocks noChangeShapeType="1"/>
              <a:stCxn id="43" idx="0"/>
              <a:endCxn id="5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7"/>
            <p:cNvCxnSpPr>
              <a:cxnSpLocks noChangeShapeType="1"/>
              <a:stCxn id="44" idx="7"/>
              <a:endCxn id="4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5" name="AutoShape 53"/>
            <p:cNvCxnSpPr>
              <a:cxnSpLocks noChangeShapeType="1"/>
              <a:stCxn id="53" idx="0"/>
              <a:endCxn id="54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6" name="AutoShape 54"/>
            <p:cNvCxnSpPr>
              <a:cxnSpLocks noChangeShapeType="1"/>
              <a:stCxn id="54" idx="7"/>
              <a:endCxn id="59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5"/>
            <p:cNvCxnSpPr>
              <a:cxnSpLocks noChangeShapeType="1"/>
              <a:stCxn id="52" idx="0"/>
              <a:endCxn id="59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6"/>
            <p:cNvCxnSpPr>
              <a:cxnSpLocks noChangeShapeType="1"/>
              <a:stCxn id="53" idx="7"/>
              <a:endCxn id="52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5" name="AutoShape 63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6" name="AutoShape 64"/>
            <p:cNvCxnSpPr>
              <a:cxnSpLocks noChangeShapeType="1"/>
              <a:stCxn id="64" idx="7"/>
              <a:endCxn id="69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5"/>
            <p:cNvCxnSpPr>
              <a:cxnSpLocks noChangeShapeType="1"/>
              <a:stCxn id="62" idx="0"/>
              <a:endCxn id="69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6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0" name="AutoShape 68"/>
            <p:cNvCxnSpPr>
              <a:cxnSpLocks noChangeShapeType="1"/>
              <a:stCxn id="60" idx="0"/>
              <a:endCxn id="63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1" name="AutoShape 69"/>
            <p:cNvCxnSpPr>
              <a:cxnSpLocks noChangeShapeType="1"/>
              <a:stCxn id="69" idx="6"/>
              <a:endCxn id="22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b</a:t>
            </a:r>
            <a:endParaRPr lang="fr-FR" b="1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6" name="AutoShape 74"/>
          <p:cNvCxnSpPr>
            <a:cxnSpLocks noChangeShapeType="1"/>
            <a:stCxn id="74" idx="6"/>
            <a:endCxn id="11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5"/>
          <p:cNvCxnSpPr>
            <a:cxnSpLocks noChangeShapeType="1"/>
            <a:stCxn id="74" idx="0"/>
            <a:endCxn id="22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79" name="AutoShape 79"/>
          <p:cNvCxnSpPr>
            <a:cxnSpLocks noChangeShapeType="1"/>
            <a:stCxn id="78" idx="0"/>
            <a:endCxn id="11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1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048629" y="2120980"/>
            <a:ext cx="2306246" cy="2699078"/>
          </a:xfrm>
          <a:prstGeom prst="roundRect">
            <a:avLst>
              <a:gd name="adj" fmla="val 9414"/>
            </a:avLst>
          </a:prstGeom>
          <a:ln w="38100" cmpd="sng">
            <a:solidFill>
              <a:srgbClr val="743FA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048629" y="156886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743FA2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rgbClr val="743FA2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816116" y="2231460"/>
            <a:ext cx="1307789" cy="2070968"/>
          </a:xfrm>
          <a:prstGeom prst="roundRect">
            <a:avLst>
              <a:gd name="adj" fmla="val 12711"/>
            </a:avLst>
          </a:prstGeom>
          <a:ln w="38100" cmpd="sng">
            <a:solidFill>
              <a:srgbClr val="743FA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905481" y="1576797"/>
            <a:ext cx="4380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743F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743F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1928927" y="3583588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2309927" y="3319753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2538527" y="3812188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2462327" y="3472153"/>
            <a:ext cx="228600" cy="34003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2341490" y="4007310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2081327" y="3735988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2189090" y="3449835"/>
            <a:ext cx="165474" cy="156071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2081327" y="4193188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05481" y="2310490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103249" y="2183573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7765" y="2666796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707765" y="2913877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85339" y="2666796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85339" y="290405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67564" y="266422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7564" y="2901482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31892" y="2666796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1892" y="290405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014117" y="266422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3014117" y="2901482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en arc 49"/>
          <p:cNvCxnSpPr>
            <a:stCxn id="31" idx="2"/>
            <a:endCxn id="16" idx="2"/>
          </p:cNvCxnSpPr>
          <p:nvPr/>
        </p:nvCxnSpPr>
        <p:spPr>
          <a:xfrm rot="5400000">
            <a:off x="2182919" y="3335179"/>
            <a:ext cx="1175518" cy="769101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222507" y="447640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Server s = new Server();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74" name="Connecteur en arc 73"/>
          <p:cNvCxnSpPr>
            <a:stCxn id="54" idx="3"/>
            <a:endCxn id="7" idx="1"/>
          </p:cNvCxnSpPr>
          <p:nvPr/>
        </p:nvCxnSpPr>
        <p:spPr>
          <a:xfrm flipV="1">
            <a:off x="3111350" y="1899963"/>
            <a:ext cx="794131" cy="2690745"/>
          </a:xfrm>
          <a:prstGeom prst="curvedConnector3">
            <a:avLst>
              <a:gd name="adj1" fmla="val 50000"/>
            </a:avLst>
          </a:prstGeom>
          <a:ln w="19050" cmpd="sng">
            <a:solidFill>
              <a:srgbClr val="FF6609"/>
            </a:solidFill>
            <a:prstDash val="sys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63675" y="2837210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4263675" y="3084291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4741249" y="283721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84" name="Rectangle 83"/>
          <p:cNvSpPr/>
          <p:nvPr/>
        </p:nvSpPr>
        <p:spPr>
          <a:xfrm>
            <a:off x="4741249" y="307446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 rot="10800000">
            <a:off x="4577255" y="3688677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6" name="AutoShape 68"/>
          <p:cNvCxnSpPr>
            <a:cxnSpLocks noChangeShapeType="1"/>
            <a:endCxn id="85" idx="4"/>
          </p:cNvCxnSpPr>
          <p:nvPr/>
        </p:nvCxnSpPr>
        <p:spPr bwMode="auto">
          <a:xfrm flipH="1">
            <a:off x="4729655" y="3223025"/>
            <a:ext cx="152705" cy="46565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51" name="Connecteur droit 50"/>
          <p:cNvCxnSpPr>
            <a:stCxn id="27" idx="2"/>
          </p:cNvCxnSpPr>
          <p:nvPr/>
        </p:nvCxnSpPr>
        <p:spPr>
          <a:xfrm flipV="1">
            <a:off x="2608675" y="2990507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2873004" y="2993077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155229" y="2978962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326450" y="2993077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63"/>
          <p:cNvCxnSpPr>
            <a:cxnSpLocks noChangeShapeType="1"/>
            <a:stCxn id="29" idx="2"/>
            <a:endCxn id="11" idx="3"/>
          </p:cNvCxnSpPr>
          <p:nvPr/>
        </p:nvCxnSpPr>
        <p:spPr bwMode="auto">
          <a:xfrm flipH="1">
            <a:off x="2798690" y="3134541"/>
            <a:ext cx="74313" cy="71112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58" name="AutoShape 63"/>
          <p:cNvCxnSpPr>
            <a:cxnSpLocks noChangeShapeType="1"/>
            <a:stCxn id="27" idx="2"/>
            <a:endCxn id="10" idx="3"/>
          </p:cNvCxnSpPr>
          <p:nvPr/>
        </p:nvCxnSpPr>
        <p:spPr bwMode="auto">
          <a:xfrm flipH="1">
            <a:off x="2570090" y="3131970"/>
            <a:ext cx="38585" cy="210101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64" name="Connecteur en arc 63"/>
          <p:cNvCxnSpPr>
            <a:stCxn id="25" idx="2"/>
            <a:endCxn id="9" idx="4"/>
          </p:cNvCxnSpPr>
          <p:nvPr/>
        </p:nvCxnSpPr>
        <p:spPr>
          <a:xfrm rot="5400000">
            <a:off x="1979366" y="3236503"/>
            <a:ext cx="449047" cy="245123"/>
          </a:xfrm>
          <a:prstGeom prst="curvedConnector3">
            <a:avLst>
              <a:gd name="adj1" fmla="val 34796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594545" y="2246398"/>
            <a:ext cx="3200400" cy="2707637"/>
          </a:xfrm>
          <a:prstGeom prst="roundRect">
            <a:avLst>
              <a:gd name="adj" fmla="val 8598"/>
            </a:avLst>
          </a:prstGeom>
          <a:ln w="38100" cmpd="sng">
            <a:solidFill>
              <a:srgbClr val="743FA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434840" y="170835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743F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743FA2"/>
              </a:solidFill>
            </a:endParaRP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5153704" y="2289886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921548" y="27756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5921548" y="30227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399122" y="27756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58" name="Rectangle 57"/>
          <p:cNvSpPr/>
          <p:nvPr/>
        </p:nvSpPr>
        <p:spPr>
          <a:xfrm>
            <a:off x="6399122" y="302655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7"/>
          <p:cNvSpPr>
            <a:spLocks noChangeArrowheads="1"/>
          </p:cNvSpPr>
          <p:nvPr/>
        </p:nvSpPr>
        <p:spPr bwMode="auto">
          <a:xfrm rot="10800000">
            <a:off x="6209163" y="3389058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66" name="AutoShape 68"/>
          <p:cNvCxnSpPr>
            <a:cxnSpLocks noChangeShapeType="1"/>
            <a:endCxn id="65" idx="3"/>
          </p:cNvCxnSpPr>
          <p:nvPr/>
        </p:nvCxnSpPr>
        <p:spPr bwMode="auto">
          <a:xfrm flipH="1">
            <a:off x="6469326" y="3159201"/>
            <a:ext cx="70907" cy="26333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40" name="AutoShape 73"/>
          <p:cNvSpPr>
            <a:spLocks noChangeArrowheads="1"/>
          </p:cNvSpPr>
          <p:nvPr/>
        </p:nvSpPr>
        <p:spPr bwMode="auto">
          <a:xfrm>
            <a:off x="3699318" y="3695772"/>
            <a:ext cx="2990701" cy="1195630"/>
          </a:xfrm>
          <a:prstGeom prst="roundRect">
            <a:avLst>
              <a:gd name="adj" fmla="val 14233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1400" b="1" dirty="0" err="1"/>
              <a:t>e</a:t>
            </a:r>
            <a:r>
              <a:rPr lang="fr-FR" sz="1400" b="1" dirty="0" err="1" smtClean="0"/>
              <a:t>xecute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 id,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 </a:t>
            </a:r>
            <a:r>
              <a:rPr lang="fr-FR" sz="1400" b="1" dirty="0" smtClean="0">
                <a:solidFill>
                  <a:srgbClr val="000000"/>
                </a:solidFill>
              </a:rPr>
              <a:t>:</a:t>
            </a:r>
            <a:endParaRPr lang="fr-FR" sz="1400" b="1" dirty="0" smtClean="0">
              <a:solidFill>
                <a:srgbClr val="000000"/>
              </a:solidFill>
            </a:endParaRPr>
          </a:p>
          <a:p>
            <a:r>
              <a:rPr lang="fr-FR" sz="1400" b="1" dirty="0" smtClean="0">
                <a:solidFill>
                  <a:srgbClr val="000000"/>
                </a:solidFill>
              </a:rPr>
              <a:t>   m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retrieveMethod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o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retrieveObject</a:t>
            </a:r>
            <a:r>
              <a:rPr lang="fr-FR" sz="1400" b="1" dirty="0" smtClean="0">
                <a:solidFill>
                  <a:srgbClr val="000000"/>
                </a:solidFill>
              </a:rPr>
              <a:t>(id)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 = </a:t>
            </a:r>
            <a:r>
              <a:rPr lang="fr-FR" sz="1400" b="1" dirty="0" err="1" smtClean="0">
                <a:solidFill>
                  <a:srgbClr val="000000"/>
                </a:solidFill>
              </a:rPr>
              <a:t>o.m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return </a:t>
            </a:r>
            <a:r>
              <a:rPr lang="fr-FR" sz="1400" b="1" dirty="0" smtClean="0">
                <a:solidFill>
                  <a:srgbClr val="000000"/>
                </a:solidFill>
              </a:rPr>
              <a:t>r</a:t>
            </a:r>
            <a:endParaRPr lang="fr-FR" sz="1400" b="1" dirty="0" smtClean="0">
              <a:solidFill>
                <a:srgbClr val="000000"/>
              </a:solidFill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951522" y="2254957"/>
            <a:ext cx="2306246" cy="2699078"/>
          </a:xfrm>
          <a:prstGeom prst="roundRect">
            <a:avLst>
              <a:gd name="adj" fmla="val 9414"/>
            </a:avLst>
          </a:prstGeom>
          <a:ln w="38100" cmpd="sng">
            <a:solidFill>
              <a:srgbClr val="743FA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951522" y="1702844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743FA2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rgbClr val="743FA2"/>
              </a:solidFill>
            </a:endParaRPr>
          </a:p>
        </p:txBody>
      </p:sp>
      <p:sp>
        <p:nvSpPr>
          <p:cNvPr id="44" name="Oval 60"/>
          <p:cNvSpPr>
            <a:spLocks noChangeArrowheads="1"/>
          </p:cNvSpPr>
          <p:nvPr/>
        </p:nvSpPr>
        <p:spPr bwMode="auto">
          <a:xfrm rot="10800000">
            <a:off x="1831820" y="3717565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5" name="Oval 61"/>
          <p:cNvSpPr>
            <a:spLocks noChangeArrowheads="1"/>
          </p:cNvSpPr>
          <p:nvPr/>
        </p:nvSpPr>
        <p:spPr bwMode="auto">
          <a:xfrm rot="10800000">
            <a:off x="2212820" y="345373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6" name="Oval 62"/>
          <p:cNvSpPr>
            <a:spLocks noChangeArrowheads="1"/>
          </p:cNvSpPr>
          <p:nvPr/>
        </p:nvSpPr>
        <p:spPr bwMode="auto">
          <a:xfrm rot="10800000">
            <a:off x="2441420" y="3946165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47" name="AutoShape 63"/>
          <p:cNvCxnSpPr>
            <a:cxnSpLocks noChangeShapeType="1"/>
            <a:stCxn id="45" idx="0"/>
            <a:endCxn id="46" idx="4"/>
          </p:cNvCxnSpPr>
          <p:nvPr/>
        </p:nvCxnSpPr>
        <p:spPr bwMode="auto">
          <a:xfrm>
            <a:off x="2365220" y="3606130"/>
            <a:ext cx="228600" cy="34003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8" name="AutoShape 64"/>
          <p:cNvCxnSpPr>
            <a:cxnSpLocks noChangeShapeType="1"/>
            <a:stCxn id="46" idx="7"/>
            <a:endCxn id="52" idx="3"/>
          </p:cNvCxnSpPr>
          <p:nvPr/>
        </p:nvCxnSpPr>
        <p:spPr bwMode="auto">
          <a:xfrm flipH="1">
            <a:off x="2244383" y="4141287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9" name="AutoShape 65"/>
          <p:cNvCxnSpPr>
            <a:cxnSpLocks noChangeShapeType="1"/>
            <a:stCxn id="44" idx="0"/>
            <a:endCxn id="52" idx="5"/>
          </p:cNvCxnSpPr>
          <p:nvPr/>
        </p:nvCxnSpPr>
        <p:spPr bwMode="auto">
          <a:xfrm>
            <a:off x="1984220" y="3869965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51" name="AutoShape 66"/>
          <p:cNvCxnSpPr>
            <a:cxnSpLocks noChangeShapeType="1"/>
            <a:stCxn id="45" idx="7"/>
            <a:endCxn id="44" idx="3"/>
          </p:cNvCxnSpPr>
          <p:nvPr/>
        </p:nvCxnSpPr>
        <p:spPr bwMode="auto">
          <a:xfrm flipH="1">
            <a:off x="2091983" y="3583812"/>
            <a:ext cx="165474" cy="156071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2" name="Oval 67"/>
          <p:cNvSpPr>
            <a:spLocks noChangeArrowheads="1"/>
          </p:cNvSpPr>
          <p:nvPr/>
        </p:nvSpPr>
        <p:spPr bwMode="auto">
          <a:xfrm rot="10800000">
            <a:off x="1984220" y="4327165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006142" y="2317550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10658" y="2800773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60" name="Rectangle 59"/>
          <p:cNvSpPr/>
          <p:nvPr/>
        </p:nvSpPr>
        <p:spPr>
          <a:xfrm>
            <a:off x="1610658" y="3047854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61" name="Rectangle 60"/>
          <p:cNvSpPr/>
          <p:nvPr/>
        </p:nvSpPr>
        <p:spPr>
          <a:xfrm>
            <a:off x="2088232" y="280077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2088232" y="303803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370457" y="2798202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70457" y="3035459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634785" y="280077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34785" y="303803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2917010" y="2798202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2917010" y="3035459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en arc 70"/>
          <p:cNvCxnSpPr>
            <a:stCxn id="70" idx="2"/>
            <a:endCxn id="52" idx="2"/>
          </p:cNvCxnSpPr>
          <p:nvPr/>
        </p:nvCxnSpPr>
        <p:spPr>
          <a:xfrm rot="5400000">
            <a:off x="2085812" y="3469156"/>
            <a:ext cx="1175518" cy="769101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4" idx="2"/>
          </p:cNvCxnSpPr>
          <p:nvPr/>
        </p:nvCxnSpPr>
        <p:spPr>
          <a:xfrm flipV="1">
            <a:off x="2511568" y="3124484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75897" y="3127054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058122" y="3112939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2229343" y="3127054"/>
            <a:ext cx="0" cy="14146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AutoShape 63"/>
          <p:cNvCxnSpPr>
            <a:cxnSpLocks noChangeShapeType="1"/>
            <a:stCxn id="68" idx="2"/>
            <a:endCxn id="46" idx="3"/>
          </p:cNvCxnSpPr>
          <p:nvPr/>
        </p:nvCxnSpPr>
        <p:spPr bwMode="auto">
          <a:xfrm flipH="1">
            <a:off x="2701583" y="3268518"/>
            <a:ext cx="74313" cy="711125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79" name="AutoShape 63"/>
          <p:cNvCxnSpPr>
            <a:cxnSpLocks noChangeShapeType="1"/>
            <a:stCxn id="64" idx="2"/>
            <a:endCxn id="45" idx="3"/>
          </p:cNvCxnSpPr>
          <p:nvPr/>
        </p:nvCxnSpPr>
        <p:spPr bwMode="auto">
          <a:xfrm flipH="1">
            <a:off x="2472983" y="3265947"/>
            <a:ext cx="38585" cy="210101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80" name="Connecteur en arc 79"/>
          <p:cNvCxnSpPr>
            <a:stCxn id="62" idx="2"/>
            <a:endCxn id="44" idx="4"/>
          </p:cNvCxnSpPr>
          <p:nvPr/>
        </p:nvCxnSpPr>
        <p:spPr>
          <a:xfrm rot="5400000">
            <a:off x="1882259" y="3370480"/>
            <a:ext cx="449047" cy="245123"/>
          </a:xfrm>
          <a:prstGeom prst="curvedConnector3">
            <a:avLst>
              <a:gd name="adj1" fmla="val 34796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AutoShape 73"/>
          <p:cNvSpPr>
            <a:spLocks noChangeArrowheads="1"/>
          </p:cNvSpPr>
          <p:nvPr/>
        </p:nvSpPr>
        <p:spPr bwMode="auto">
          <a:xfrm>
            <a:off x="1169279" y="464308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>
                <a:solidFill>
                  <a:srgbClr val="000000"/>
                </a:solidFill>
              </a:rPr>
              <a:t>s</a:t>
            </a:r>
            <a:r>
              <a:rPr lang="fr-FR" sz="1400" b="1" dirty="0" err="1" smtClean="0">
                <a:solidFill>
                  <a:srgbClr val="000000"/>
                </a:solidFill>
              </a:rPr>
              <a:t>!start</a:t>
            </a:r>
            <a:r>
              <a:rPr lang="fr-FR" sz="1400" b="1" dirty="0" smtClean="0">
                <a:solidFill>
                  <a:srgbClr val="000000"/>
                </a:solidFill>
              </a:rPr>
              <a:t>()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74" name="Connecteur en arc 73"/>
          <p:cNvCxnSpPr>
            <a:stCxn id="81" idx="3"/>
            <a:endCxn id="19" idx="2"/>
          </p:cNvCxnSpPr>
          <p:nvPr/>
        </p:nvCxnSpPr>
        <p:spPr>
          <a:xfrm flipV="1">
            <a:off x="3058122" y="2640603"/>
            <a:ext cx="2095582" cy="2116785"/>
          </a:xfrm>
          <a:prstGeom prst="curvedConnector3">
            <a:avLst>
              <a:gd name="adj1" fmla="val 50000"/>
            </a:avLst>
          </a:prstGeom>
          <a:ln w="19050" cmpd="sng">
            <a:solidFill>
              <a:srgbClr val="FF6609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utoShape 73"/>
          <p:cNvSpPr>
            <a:spLocks noChangeArrowheads="1"/>
          </p:cNvSpPr>
          <p:nvPr/>
        </p:nvSpPr>
        <p:spPr bwMode="auto">
          <a:xfrm>
            <a:off x="3327567" y="3055194"/>
            <a:ext cx="2530604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/>
              <a:t>cog</a:t>
            </a:r>
            <a:r>
              <a:rPr lang="fr-FR" sz="1400" b="1" dirty="0" smtClean="0"/>
              <a:t> </a:t>
            </a:r>
            <a:r>
              <a:rPr lang="fr-FR" sz="1400" b="1" dirty="0" err="1" smtClean="0">
                <a:latin typeface="Symbol" charset="0"/>
              </a:rPr>
              <a:t>b</a:t>
            </a:r>
            <a:r>
              <a:rPr lang="fr-FR" sz="1400" b="1" dirty="0" err="1" smtClean="0">
                <a:solidFill>
                  <a:srgbClr val="000000"/>
                </a:solidFill>
              </a:rPr>
              <a:t>.execute</a:t>
            </a:r>
            <a:r>
              <a:rPr lang="fr-FR" sz="1400" b="1" dirty="0" smtClean="0">
                <a:solidFill>
                  <a:srgbClr val="000000"/>
                </a:solidFill>
              </a:rPr>
              <a:t>("</a:t>
            </a:r>
            <a:r>
              <a:rPr lang="fr-FR" sz="1400" b="1" dirty="0" err="1" smtClean="0">
                <a:solidFill>
                  <a:srgbClr val="000000"/>
                </a:solidFill>
              </a:rPr>
              <a:t>start</a:t>
            </a:r>
            <a:r>
              <a:rPr lang="fr-FR" sz="1400" b="1" dirty="0" smtClean="0">
                <a:solidFill>
                  <a:srgbClr val="000000"/>
                </a:solidFill>
              </a:rPr>
              <a:t>", </a:t>
            </a:r>
            <a:r>
              <a:rPr lang="fr-FR" sz="1400" b="1" dirty="0" err="1" smtClean="0">
                <a:solidFill>
                  <a:srgbClr val="000000"/>
                </a:solidFill>
              </a:rPr>
              <a:t>s.getId</a:t>
            </a:r>
            <a:r>
              <a:rPr lang="fr-FR" sz="1400" b="1" dirty="0" smtClean="0">
                <a:solidFill>
                  <a:srgbClr val="000000"/>
                </a:solidFill>
              </a:rPr>
              <a:t>())</a:t>
            </a:r>
            <a:endParaRPr lang="fr-FR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3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148</Words>
  <Application>Microsoft Macintosh PowerPoint</Application>
  <PresentationFormat>Présentation à l'écran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Rochas</dc:creator>
  <cp:lastModifiedBy>Justine Rochas</cp:lastModifiedBy>
  <cp:revision>13</cp:revision>
  <dcterms:created xsi:type="dcterms:W3CDTF">2016-02-05T08:15:38Z</dcterms:created>
  <dcterms:modified xsi:type="dcterms:W3CDTF">2016-03-11T09:36:57Z</dcterms:modified>
</cp:coreProperties>
</file>