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6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1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7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C6C9-E916-2547-B427-7FDBC687BD29}" type="datetimeFigureOut">
              <a:rPr lang="fr-FR" smtClean="0"/>
              <a:t>07/03/16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40325" y="3677072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448859" y="3679796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1462687" y="2599828"/>
            <a:ext cx="6653335" cy="30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server.getCog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execute</a:t>
            </a:r>
            <a:r>
              <a:rPr lang="fr-FR" sz="1400" b="1" dirty="0" smtClean="0">
                <a:latin typeface="Andale Mono"/>
                <a:cs typeface="Andale Mono"/>
              </a:rPr>
              <a:t>("</a:t>
            </a:r>
            <a:r>
              <a:rPr lang="fr-FR" sz="1400" b="1" dirty="0" err="1" smtClean="0">
                <a:latin typeface="Andale Mono"/>
                <a:cs typeface="Andale Mono"/>
              </a:rPr>
              <a:t>start</a:t>
            </a:r>
            <a:r>
              <a:rPr lang="fr-FR" sz="1400" b="1" dirty="0" smtClean="0">
                <a:latin typeface="Andale Mono"/>
                <a:cs typeface="Andale Mono"/>
              </a:rPr>
              <a:t>", </a:t>
            </a:r>
            <a:r>
              <a:rPr lang="fr-FR" sz="1400" dirty="0" smtClean="0">
                <a:latin typeface="Andale Mono"/>
                <a:cs typeface="Andale Mono"/>
              </a:rPr>
              <a:t>{},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server.getID</a:t>
            </a:r>
            <a:r>
              <a:rPr lang="fr-FR" sz="1400" b="1" dirty="0" smtClean="0">
                <a:latin typeface="Andale Mono"/>
                <a:cs typeface="Andale Mono"/>
              </a:rPr>
              <a:t>())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130606" y="4458108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6" name="Ellipse 65"/>
          <p:cNvSpPr/>
          <p:nvPr/>
        </p:nvSpPr>
        <p:spPr>
          <a:xfrm>
            <a:off x="2045522" y="4364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7" name="Ellipse 66"/>
          <p:cNvSpPr/>
          <p:nvPr/>
        </p:nvSpPr>
        <p:spPr>
          <a:xfrm>
            <a:off x="1870181" y="5115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8" name="Ellipse 67"/>
          <p:cNvSpPr/>
          <p:nvPr/>
        </p:nvSpPr>
        <p:spPr>
          <a:xfrm>
            <a:off x="4215435" y="517966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9" name="Ellipse 68"/>
          <p:cNvSpPr/>
          <p:nvPr/>
        </p:nvSpPr>
        <p:spPr>
          <a:xfrm>
            <a:off x="4895454" y="459608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825895" y="4196425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mainCog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841926" y="408908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server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333331" y="4319554"/>
            <a:ext cx="13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remote</a:t>
            </a:r>
            <a:r>
              <a:rPr lang="fr-FR" sz="1400" dirty="0"/>
              <a:t> </a:t>
            </a:r>
            <a:r>
              <a:rPr lang="fr-FR" sz="1400" dirty="0" smtClean="0"/>
              <a:t>server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4207299" y="4879476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05993" y="1830883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599721" y="4815269"/>
            <a:ext cx="111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Andale Mono"/>
                <a:cs typeface="Andale Mono"/>
              </a:rPr>
              <a:t>c</a:t>
            </a:r>
            <a:r>
              <a:rPr lang="fr-FR" sz="1400" b="1" dirty="0" err="1" smtClean="0">
                <a:latin typeface="Andale Mono"/>
                <a:cs typeface="Andale Mono"/>
              </a:rPr>
              <a:t>og</a:t>
            </a:r>
            <a:r>
              <a:rPr lang="fr-FR" sz="1400" dirty="0" smtClean="0"/>
              <a:t> (proxy)</a:t>
            </a:r>
            <a:endParaRPr lang="fr-FR" sz="1400" dirty="0"/>
          </a:p>
        </p:txBody>
      </p:sp>
      <p:cxnSp>
        <p:nvCxnSpPr>
          <p:cNvPr id="77" name="Connecteur droit avec flèche 76"/>
          <p:cNvCxnSpPr>
            <a:stCxn id="67" idx="5"/>
            <a:endCxn id="68" idx="2"/>
          </p:cNvCxnSpPr>
          <p:nvPr/>
        </p:nvCxnSpPr>
        <p:spPr>
          <a:xfrm flipV="1">
            <a:off x="2161571" y="5343519"/>
            <a:ext cx="2053864" cy="51922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740325" y="4023221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449990" y="4029850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76715" y="3355740"/>
            <a:ext cx="2335004" cy="239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6503715" y="4226251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6503715" y="4463508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</a:t>
            </a:r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458861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7458861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741086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741086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005414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8005414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8287639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8287639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419049" y="391847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Objects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registry</a:t>
            </a:r>
            <a:endParaRPr lang="fr-FR" sz="1400" b="1" dirty="0"/>
          </a:p>
        </p:txBody>
      </p:sp>
      <p:cxnSp>
        <p:nvCxnSpPr>
          <p:cNvPr id="92" name="Connecteur droit 91"/>
          <p:cNvCxnSpPr/>
          <p:nvPr/>
        </p:nvCxnSpPr>
        <p:spPr>
          <a:xfrm>
            <a:off x="6376715" y="3763093"/>
            <a:ext cx="2335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5405149" y="2571606"/>
            <a:ext cx="1641593" cy="4126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2284490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38878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192673" y="2892361"/>
            <a:ext cx="57988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93" idx="4"/>
          </p:cNvCxnSpPr>
          <p:nvPr/>
        </p:nvCxnSpPr>
        <p:spPr>
          <a:xfrm>
            <a:off x="6225946" y="2984229"/>
            <a:ext cx="1399667" cy="135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5212485" y="4555957"/>
            <a:ext cx="2413128" cy="115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295511" y="5253471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1206056" y="45239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ogner un rectangle à un seul coin 100"/>
          <p:cNvSpPr/>
          <p:nvPr/>
        </p:nvSpPr>
        <p:spPr>
          <a:xfrm>
            <a:off x="2254388" y="4343301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getCog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02" name="Connecteur droit avec flèche 101"/>
          <p:cNvCxnSpPr>
            <a:stCxn id="65" idx="6"/>
            <a:endCxn id="66" idx="2"/>
          </p:cNvCxnSpPr>
          <p:nvPr/>
        </p:nvCxnSpPr>
        <p:spPr>
          <a:xfrm flipV="1">
            <a:off x="1471991" y="4528578"/>
            <a:ext cx="573531" cy="93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65" idx="4"/>
            <a:endCxn id="67" idx="2"/>
          </p:cNvCxnSpPr>
          <p:nvPr/>
        </p:nvCxnSpPr>
        <p:spPr>
          <a:xfrm rot="16200000" flipH="1">
            <a:off x="1338860" y="4748257"/>
            <a:ext cx="493760" cy="56888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gner un rectangle à un seul coin 103"/>
          <p:cNvSpPr/>
          <p:nvPr/>
        </p:nvSpPr>
        <p:spPr>
          <a:xfrm>
            <a:off x="5148984" y="4777169"/>
            <a:ext cx="572630" cy="21104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start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50843" y="496066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71518" y="4962859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992193" y="496505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069776" y="5036364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3723855" y="4731453"/>
            <a:ext cx="803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0" name="Rogner un rectangle à un seul coin 109"/>
          <p:cNvSpPr/>
          <p:nvPr/>
        </p:nvSpPr>
        <p:spPr>
          <a:xfrm>
            <a:off x="2106951" y="5092780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1" name="Connecteur en arc 110"/>
          <p:cNvCxnSpPr>
            <a:stCxn id="68" idx="6"/>
            <a:endCxn id="69" idx="4"/>
          </p:cNvCxnSpPr>
          <p:nvPr/>
        </p:nvCxnSpPr>
        <p:spPr>
          <a:xfrm flipV="1">
            <a:off x="4556820" y="4923791"/>
            <a:ext cx="509327" cy="419728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>
            <a:stCxn id="65" idx="2"/>
          </p:cNvCxnSpPr>
          <p:nvPr/>
        </p:nvCxnSpPr>
        <p:spPr>
          <a:xfrm rot="10800000" flipH="1">
            <a:off x="1130606" y="2892361"/>
            <a:ext cx="698620" cy="1729602"/>
          </a:xfrm>
          <a:prstGeom prst="bentConnector4">
            <a:avLst>
              <a:gd name="adj1" fmla="val -109072"/>
              <a:gd name="adj2" fmla="val 6868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676400" cy="228600"/>
          </a:xfrm>
        </p:spPr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3725698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839225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1926677" y="655124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47564" y="6461144"/>
            <a:ext cx="59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object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57219" y="31356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runs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72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3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 animBg="1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6" name="AutoShape 14"/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12" idx="7"/>
            <a:endCxn id="21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10" idx="0"/>
            <a:endCxn id="21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11" idx="7"/>
            <a:endCxn id="10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3" name="AutoShape 21"/>
          <p:cNvCxnSpPr>
            <a:cxnSpLocks noChangeShapeType="1"/>
            <a:stCxn id="21" idx="6"/>
            <a:endCxn id="22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8" name="AutoShape 26"/>
            <p:cNvCxnSpPr>
              <a:cxnSpLocks noChangeShapeType="1"/>
              <a:stCxn id="26" idx="0"/>
              <a:endCxn id="2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29" name="AutoShape 27"/>
            <p:cNvCxnSpPr>
              <a:cxnSpLocks noChangeShapeType="1"/>
              <a:stCxn id="27" idx="7"/>
              <a:endCxn id="3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0" name="AutoShape 28"/>
            <p:cNvCxnSpPr>
              <a:cxnSpLocks noChangeShapeType="1"/>
              <a:stCxn id="25" idx="0"/>
              <a:endCxn id="3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1" name="AutoShape 29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955800" y="29718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35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8" name="AutoShape 36"/>
            <p:cNvCxnSpPr>
              <a:cxnSpLocks noChangeShapeType="1"/>
              <a:stCxn id="36" idx="7"/>
              <a:endCxn id="4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9" name="AutoShape 37"/>
            <p:cNvCxnSpPr>
              <a:cxnSpLocks noChangeShapeType="1"/>
              <a:stCxn id="34" idx="0"/>
              <a:endCxn id="4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0" name="AutoShape 38"/>
            <p:cNvCxnSpPr>
              <a:cxnSpLocks noChangeShapeType="1"/>
              <a:stCxn id="35" idx="7"/>
              <a:endCxn id="3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3860800" y="2743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6" name="AutoShape 44"/>
            <p:cNvCxnSpPr>
              <a:cxnSpLocks noChangeShapeType="1"/>
              <a:stCxn id="44" idx="0"/>
              <a:endCxn id="4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7" name="AutoShape 45"/>
            <p:cNvCxnSpPr>
              <a:cxnSpLocks noChangeShapeType="1"/>
              <a:stCxn id="45" idx="7"/>
              <a:endCxn id="5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8" name="AutoShape 46"/>
            <p:cNvCxnSpPr>
              <a:cxnSpLocks noChangeShapeType="1"/>
              <a:stCxn id="43" idx="0"/>
              <a:endCxn id="5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9" name="AutoShape 47"/>
            <p:cNvCxnSpPr>
              <a:cxnSpLocks noChangeShapeType="1"/>
              <a:stCxn id="44" idx="7"/>
              <a:endCxn id="4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5" name="AutoShape 53"/>
            <p:cNvCxnSpPr>
              <a:cxnSpLocks noChangeShapeType="1"/>
              <a:stCxn id="53" idx="0"/>
              <a:endCxn id="54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6" name="AutoShape 54"/>
            <p:cNvCxnSpPr>
              <a:cxnSpLocks noChangeShapeType="1"/>
              <a:stCxn id="54" idx="7"/>
              <a:endCxn id="59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7" name="AutoShape 55"/>
            <p:cNvCxnSpPr>
              <a:cxnSpLocks noChangeShapeType="1"/>
              <a:stCxn id="52" idx="0"/>
              <a:endCxn id="59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8" name="AutoShape 56"/>
            <p:cNvCxnSpPr>
              <a:cxnSpLocks noChangeShapeType="1"/>
              <a:stCxn id="53" idx="7"/>
              <a:endCxn id="52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5" name="AutoShape 63"/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6" name="AutoShape 64"/>
            <p:cNvCxnSpPr>
              <a:cxnSpLocks noChangeShapeType="1"/>
              <a:stCxn id="64" idx="7"/>
              <a:endCxn id="69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7" name="AutoShape 65"/>
            <p:cNvCxnSpPr>
              <a:cxnSpLocks noChangeShapeType="1"/>
              <a:stCxn id="62" idx="0"/>
              <a:endCxn id="69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8" name="AutoShape 66"/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0" name="AutoShape 68"/>
            <p:cNvCxnSpPr>
              <a:cxnSpLocks noChangeShapeType="1"/>
              <a:stCxn id="60" idx="0"/>
              <a:endCxn id="63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1" name="AutoShape 69"/>
            <p:cNvCxnSpPr>
              <a:cxnSpLocks noChangeShapeType="1"/>
              <a:stCxn id="69" idx="6"/>
              <a:endCxn id="22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b</a:t>
            </a:r>
            <a:endParaRPr lang="fr-FR" b="1" dirty="0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result</a:t>
            </a:r>
            <a:r>
              <a:rPr lang="fr-FR" sz="1400" b="1" dirty="0" smtClean="0">
                <a:solidFill>
                  <a:srgbClr val="000000"/>
                </a:solidFill>
              </a:rPr>
              <a:t>=</a:t>
            </a:r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>
                <a:solidFill>
                  <a:srgbClr val="000000"/>
                </a:solidFill>
              </a:rPr>
              <a:t>(b)</a:t>
            </a:r>
          </a:p>
        </p:txBody>
      </p:sp>
      <p:cxnSp>
        <p:nvCxnSpPr>
          <p:cNvPr id="76" name="AutoShape 74"/>
          <p:cNvCxnSpPr>
            <a:cxnSpLocks noChangeShapeType="1"/>
            <a:stCxn id="74" idx="6"/>
            <a:endCxn id="11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5"/>
          <p:cNvCxnSpPr>
            <a:cxnSpLocks noChangeShapeType="1"/>
            <a:stCxn id="74" idx="0"/>
            <a:endCxn id="22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79" name="AutoShape 79"/>
          <p:cNvCxnSpPr>
            <a:cxnSpLocks noChangeShapeType="1"/>
            <a:stCxn id="78" idx="0"/>
            <a:endCxn id="11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1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2" name="Rectangle à coins arrondis 81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41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4476" y="2120980"/>
            <a:ext cx="3200400" cy="2070968"/>
          </a:xfrm>
          <a:prstGeom prst="roundRect">
            <a:avLst>
              <a:gd name="adj" fmla="val 9414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4476" y="154449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accent4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chemeClr val="accent4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082940" y="2120980"/>
            <a:ext cx="3200400" cy="2070968"/>
          </a:xfrm>
          <a:prstGeom prst="roundRect">
            <a:avLst>
              <a:gd name="adj" fmla="val 12711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18820" y="154449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8064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8064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342104" y="3088287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723104" y="282445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951704" y="3316887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875504" y="2976852"/>
            <a:ext cx="228600" cy="340035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754667" y="3512009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494504" y="3240687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602267" y="2954534"/>
            <a:ext cx="165474" cy="156071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494504" y="3697887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560169" y="221908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8629" y="216991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6800" y="26531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666800" y="29002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44374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44374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6599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6599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90927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90927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3152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2973152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en arc 42"/>
          <p:cNvCxnSpPr>
            <a:stCxn id="25" idx="2"/>
            <a:endCxn id="9" idx="5"/>
          </p:cNvCxnSpPr>
          <p:nvPr/>
        </p:nvCxnSpPr>
        <p:spPr>
          <a:xfrm rot="5400000" flipH="1">
            <a:off x="1330972" y="2166374"/>
            <a:ext cx="10281" cy="1898744"/>
          </a:xfrm>
          <a:prstGeom prst="curvedConnector5">
            <a:avLst>
              <a:gd name="adj1" fmla="val -762572"/>
              <a:gd name="adj2" fmla="val 48304"/>
              <a:gd name="adj3" fmla="val 3518821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31" idx="2"/>
            <a:endCxn id="16" idx="2"/>
          </p:cNvCxnSpPr>
          <p:nvPr/>
        </p:nvCxnSpPr>
        <p:spPr>
          <a:xfrm rot="5400000">
            <a:off x="1609848" y="2307772"/>
            <a:ext cx="693872" cy="2314959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338105" y="3835817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</a:rPr>
              <a:t>Server s = new Server();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74" name="Connecteur en arc 73"/>
          <p:cNvCxnSpPr>
            <a:stCxn id="54" idx="3"/>
            <a:endCxn id="7" idx="1"/>
          </p:cNvCxnSpPr>
          <p:nvPr/>
        </p:nvCxnSpPr>
        <p:spPr>
          <a:xfrm flipV="1">
            <a:off x="3226948" y="1867664"/>
            <a:ext cx="1791872" cy="2082453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918363" y="2745808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6918363" y="2992889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395937" y="27458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84" name="Rectangle 83"/>
          <p:cNvSpPr/>
          <p:nvPr/>
        </p:nvSpPr>
        <p:spPr>
          <a:xfrm>
            <a:off x="7395937" y="298306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 rot="10800000">
            <a:off x="7846304" y="3215061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6" name="AutoShape 68"/>
          <p:cNvCxnSpPr>
            <a:cxnSpLocks noChangeShapeType="1"/>
            <a:endCxn id="85" idx="5"/>
          </p:cNvCxnSpPr>
          <p:nvPr/>
        </p:nvCxnSpPr>
        <p:spPr bwMode="auto">
          <a:xfrm>
            <a:off x="7537048" y="3090659"/>
            <a:ext cx="353893" cy="15788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0" name="Connecteur en arc 39"/>
          <p:cNvCxnSpPr>
            <a:stCxn id="29" idx="2"/>
            <a:endCxn id="11" idx="2"/>
          </p:cNvCxnSpPr>
          <p:nvPr/>
        </p:nvCxnSpPr>
        <p:spPr>
          <a:xfrm rot="5400000">
            <a:off x="1889121" y="2488269"/>
            <a:ext cx="310301" cy="1575534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7" idx="2"/>
            <a:endCxn id="10" idx="2"/>
          </p:cNvCxnSpPr>
          <p:nvPr/>
        </p:nvCxnSpPr>
        <p:spPr>
          <a:xfrm rot="5400000" flipH="1">
            <a:off x="1688975" y="2239581"/>
            <a:ext cx="217663" cy="1539806"/>
          </a:xfrm>
          <a:prstGeom prst="curvedConnector4">
            <a:avLst>
              <a:gd name="adj1" fmla="val -105025"/>
              <a:gd name="adj2" fmla="val 82074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27" idx="2"/>
          </p:cNvCxnSpPr>
          <p:nvPr/>
        </p:nvCxnSpPr>
        <p:spPr>
          <a:xfrm flipV="1">
            <a:off x="2567710" y="2976852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2832039" y="2979422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3114264" y="2965307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285485" y="2979422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4476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4476" y="154449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accent4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chemeClr val="accent4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082940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18820" y="154449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8064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8064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820029" y="38393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1201029" y="35345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1429629" y="4067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1353429" y="3686912"/>
            <a:ext cx="228600" cy="38100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1232592" y="4263034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972429" y="3991712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1080192" y="3664594"/>
            <a:ext cx="165474" cy="19703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972429" y="4448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642099" y="216446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8629" y="216991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6800" y="26531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666800" y="29002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44374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44374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6599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6599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90927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90927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3152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2973152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AutoShape 68"/>
          <p:cNvCxnSpPr>
            <a:cxnSpLocks noChangeShapeType="1"/>
            <a:endCxn id="11" idx="2"/>
          </p:cNvCxnSpPr>
          <p:nvPr/>
        </p:nvCxnSpPr>
        <p:spPr bwMode="auto">
          <a:xfrm flipH="1">
            <a:off x="1734429" y="3000759"/>
            <a:ext cx="1097609" cy="1181453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3" name="Connecteur en arc 42"/>
          <p:cNvCxnSpPr>
            <a:endCxn id="9" idx="5"/>
          </p:cNvCxnSpPr>
          <p:nvPr/>
        </p:nvCxnSpPr>
        <p:spPr>
          <a:xfrm rot="5400000">
            <a:off x="1144641" y="2720785"/>
            <a:ext cx="860871" cy="1420819"/>
          </a:xfrm>
          <a:prstGeom prst="curvedConnector3">
            <a:avLst>
              <a:gd name="adj1" fmla="val 22092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endCxn id="16" idx="2"/>
          </p:cNvCxnSpPr>
          <p:nvPr/>
        </p:nvCxnSpPr>
        <p:spPr>
          <a:xfrm rot="5400000">
            <a:off x="1413234" y="2862183"/>
            <a:ext cx="1565024" cy="1837034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68"/>
          <p:cNvCxnSpPr>
            <a:cxnSpLocks noChangeShapeType="1"/>
            <a:endCxn id="10" idx="3"/>
          </p:cNvCxnSpPr>
          <p:nvPr/>
        </p:nvCxnSpPr>
        <p:spPr bwMode="auto">
          <a:xfrm flipH="1">
            <a:off x="1461192" y="2998188"/>
            <a:ext cx="1106518" cy="558642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174245" y="466617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>
                <a:solidFill>
                  <a:srgbClr val="000000"/>
                </a:solidFill>
              </a:rPr>
              <a:t>s</a:t>
            </a:r>
            <a:r>
              <a:rPr lang="fr-FR" sz="1400" b="1" dirty="0" err="1" smtClean="0">
                <a:solidFill>
                  <a:srgbClr val="000000"/>
                </a:solidFill>
              </a:rPr>
              <a:t>!start</a:t>
            </a:r>
            <a:r>
              <a:rPr lang="fr-FR" sz="1400" b="1" dirty="0" smtClean="0">
                <a:solidFill>
                  <a:srgbClr val="000000"/>
                </a:solidFill>
              </a:rPr>
              <a:t>()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293" y="2691188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56" name="Rectangle 55"/>
          <p:cNvSpPr/>
          <p:nvPr/>
        </p:nvSpPr>
        <p:spPr>
          <a:xfrm>
            <a:off x="7000293" y="2938269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477867" y="269118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58" name="Rectangle 57"/>
          <p:cNvSpPr/>
          <p:nvPr/>
        </p:nvSpPr>
        <p:spPr>
          <a:xfrm>
            <a:off x="7477867" y="292844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7"/>
          <p:cNvSpPr>
            <a:spLocks noChangeArrowheads="1"/>
          </p:cNvSpPr>
          <p:nvPr/>
        </p:nvSpPr>
        <p:spPr bwMode="auto">
          <a:xfrm rot="10800000">
            <a:off x="7928234" y="3160441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66" name="AutoShape 68"/>
          <p:cNvCxnSpPr>
            <a:cxnSpLocks noChangeShapeType="1"/>
            <a:endCxn id="65" idx="5"/>
          </p:cNvCxnSpPr>
          <p:nvPr/>
        </p:nvCxnSpPr>
        <p:spPr bwMode="auto">
          <a:xfrm>
            <a:off x="7618978" y="3036039"/>
            <a:ext cx="353893" cy="15788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74" name="Connecteur en arc 73"/>
          <p:cNvCxnSpPr>
            <a:stCxn id="54" idx="3"/>
            <a:endCxn id="19" idx="2"/>
          </p:cNvCxnSpPr>
          <p:nvPr/>
        </p:nvCxnSpPr>
        <p:spPr>
          <a:xfrm flipV="1">
            <a:off x="3063088" y="2515185"/>
            <a:ext cx="3579011" cy="2265293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utoShape 73"/>
          <p:cNvSpPr>
            <a:spLocks noChangeArrowheads="1"/>
          </p:cNvSpPr>
          <p:nvPr/>
        </p:nvSpPr>
        <p:spPr bwMode="auto">
          <a:xfrm>
            <a:off x="3477772" y="2328956"/>
            <a:ext cx="2530604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/>
              <a:t>cog</a:t>
            </a:r>
            <a:r>
              <a:rPr lang="fr-FR" sz="1400" b="1" dirty="0" smtClean="0"/>
              <a:t> </a:t>
            </a:r>
            <a:r>
              <a:rPr lang="fr-FR" sz="1400" b="1" dirty="0" err="1" smtClean="0">
                <a:latin typeface="Symbol" charset="0"/>
              </a:rPr>
              <a:t>b</a:t>
            </a:r>
            <a:r>
              <a:rPr lang="fr-FR" sz="1400" b="1" dirty="0" err="1" smtClean="0">
                <a:solidFill>
                  <a:srgbClr val="000000"/>
                </a:solidFill>
              </a:rPr>
              <a:t>.execute</a:t>
            </a:r>
            <a:r>
              <a:rPr lang="fr-FR" sz="1400" b="1" dirty="0" smtClean="0">
                <a:solidFill>
                  <a:srgbClr val="000000"/>
                </a:solidFill>
              </a:rPr>
              <a:t>("</a:t>
            </a:r>
            <a:r>
              <a:rPr lang="fr-FR" sz="1400" b="1" dirty="0" err="1" smtClean="0">
                <a:solidFill>
                  <a:srgbClr val="000000"/>
                </a:solidFill>
              </a:rPr>
              <a:t>start</a:t>
            </a:r>
            <a:r>
              <a:rPr lang="fr-FR" sz="1400" b="1" dirty="0" smtClean="0">
                <a:solidFill>
                  <a:srgbClr val="000000"/>
                </a:solidFill>
              </a:rPr>
              <a:t>", </a:t>
            </a:r>
            <a:r>
              <a:rPr lang="fr-FR" sz="1400" b="1" dirty="0" err="1" smtClean="0">
                <a:solidFill>
                  <a:srgbClr val="000000"/>
                </a:solidFill>
              </a:rPr>
              <a:t>s.getId</a:t>
            </a:r>
            <a:r>
              <a:rPr lang="fr-FR" sz="1400" b="1" dirty="0" smtClean="0">
                <a:solidFill>
                  <a:srgbClr val="000000"/>
                </a:solidFill>
              </a:rPr>
              <a:t>())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sp>
        <p:nvSpPr>
          <p:cNvPr id="40" name="AutoShape 73"/>
          <p:cNvSpPr>
            <a:spLocks noChangeArrowheads="1"/>
          </p:cNvSpPr>
          <p:nvPr/>
        </p:nvSpPr>
        <p:spPr bwMode="auto">
          <a:xfrm>
            <a:off x="5187713" y="3447458"/>
            <a:ext cx="2990701" cy="1333019"/>
          </a:xfrm>
          <a:prstGeom prst="roundRect">
            <a:avLst>
              <a:gd name="adj" fmla="val 14233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sz="1400" b="1" dirty="0" err="1"/>
              <a:t>e</a:t>
            </a:r>
            <a:r>
              <a:rPr lang="fr-FR" sz="1400" b="1" dirty="0" err="1" smtClean="0"/>
              <a:t>xecute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 id, </a:t>
            </a:r>
            <a:r>
              <a:rPr lang="fr-FR" sz="1400" b="1" smtClean="0">
                <a:solidFill>
                  <a:srgbClr val="000000"/>
                </a:solidFill>
              </a:rPr>
              <a:t>params) </a:t>
            </a:r>
            <a:r>
              <a:rPr lang="fr-FR" sz="1400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m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retrieveMethod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o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retrieveObject</a:t>
            </a:r>
            <a:r>
              <a:rPr lang="fr-FR" sz="1400" b="1" dirty="0" smtClean="0">
                <a:solidFill>
                  <a:srgbClr val="000000"/>
                </a:solidFill>
              </a:rPr>
              <a:t>(id)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 = </a:t>
            </a:r>
            <a:r>
              <a:rPr lang="fr-FR" sz="1400" b="1" dirty="0" err="1" smtClean="0">
                <a:solidFill>
                  <a:srgbClr val="000000"/>
                </a:solidFill>
              </a:rPr>
              <a:t>o.m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return r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}</a:t>
            </a:r>
            <a:endParaRPr lang="fr-FR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3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149</Words>
  <Application>Microsoft Macintosh PowerPoint</Application>
  <PresentationFormat>Présentation à l'écran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Rochas</dc:creator>
  <cp:lastModifiedBy>Justine Rochas</cp:lastModifiedBy>
  <cp:revision>9</cp:revision>
  <dcterms:created xsi:type="dcterms:W3CDTF">2016-02-05T08:15:38Z</dcterms:created>
  <dcterms:modified xsi:type="dcterms:W3CDTF">2016-03-07T16:31:46Z</dcterms:modified>
</cp:coreProperties>
</file>