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823b547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f823b54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823b54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823b54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 UI Programming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presentation by Victor Eronmosele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23000" y="2122350"/>
            <a:ext cx="34980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=</a:t>
            </a:r>
            <a:r>
              <a:rPr lang="en"/>
              <a:t> f</a:t>
            </a:r>
            <a:r>
              <a:rPr lang="en">
                <a:solidFill>
                  <a:schemeClr val="accent5"/>
                </a:solidFill>
              </a:rPr>
              <a:t>(</a:t>
            </a:r>
            <a:r>
              <a:rPr lang="en"/>
              <a:t>state</a:t>
            </a:r>
            <a:r>
              <a:rPr lang="en">
                <a:solidFill>
                  <a:schemeClr val="accent5"/>
                </a:solidFill>
              </a:rPr>
              <a:t>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535775" y="712150"/>
            <a:ext cx="8002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Declarative vs Imperative </a:t>
            </a:r>
            <a:endParaRPr sz="2400"/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1629725"/>
            <a:ext cx="8002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Imperative UI: 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latin typeface="Lato"/>
                <a:ea typeface="Lato"/>
                <a:cs typeface="Lato"/>
                <a:sym typeface="Lato"/>
              </a:rPr>
              <a:t>- 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Is a programming paradigm that uses statements that change a program’s state.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r>
              <a:rPr b="0" lang="en" sz="1300">
                <a:latin typeface="Lato"/>
                <a:ea typeface="Lato"/>
                <a:cs typeface="Lato"/>
                <a:sym typeface="Lato"/>
              </a:rPr>
              <a:t>- Works with a separate prototype/model of the application’s UI. </a:t>
            </a:r>
            <a:br>
              <a:rPr b="0" lang="en" sz="1300">
                <a:latin typeface="Lato"/>
                <a:ea typeface="Lato"/>
                <a:cs typeface="Lato"/>
                <a:sym typeface="Lato"/>
              </a:rPr>
            </a:br>
            <a:r>
              <a:rPr b="0" lang="en" sz="1300">
                <a:latin typeface="Lato"/>
                <a:ea typeface="Lato"/>
                <a:cs typeface="Lato"/>
                <a:sym typeface="Lato"/>
              </a:rPr>
              <a:t>- Focuses on the </a:t>
            </a:r>
            <a:r>
              <a:rPr b="0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 rather than the what. </a:t>
            </a:r>
            <a:br>
              <a:rPr b="0" lang="en" sz="1300">
                <a:latin typeface="Lato"/>
                <a:ea typeface="Lato"/>
                <a:cs typeface="Lato"/>
                <a:sym typeface="Lato"/>
              </a:rPr>
            </a:br>
            <a:r>
              <a:rPr b="0" lang="en" sz="1300">
                <a:latin typeface="Lato"/>
                <a:ea typeface="Lato"/>
                <a:cs typeface="Lato"/>
                <a:sym typeface="Lato"/>
              </a:rPr>
              <a:t>- Includes XML layouts and Activities in Android , UIKit and ViewControllers in iOS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Declarative UI: 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latin typeface="Lato"/>
                <a:ea typeface="Lato"/>
                <a:cs typeface="Lato"/>
                <a:sym typeface="Lato"/>
              </a:rPr>
              <a:t>- 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is a programming paradigm that expresses the logic of a computation without describing its control flow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r>
              <a:rPr b="0" lang="en" sz="1300">
                <a:latin typeface="Lato"/>
                <a:ea typeface="Lato"/>
                <a:cs typeface="Lato"/>
                <a:sym typeface="Lato"/>
              </a:rPr>
              <a:t>- Works by designing the user interface based on the data received. </a:t>
            </a:r>
            <a:br>
              <a:rPr b="0" lang="en" sz="1300">
                <a:latin typeface="Lato"/>
                <a:ea typeface="Lato"/>
                <a:cs typeface="Lato"/>
                <a:sym typeface="Lato"/>
              </a:rPr>
            </a:br>
            <a:r>
              <a:rPr b="0" lang="en" sz="1300">
                <a:latin typeface="Lato"/>
                <a:ea typeface="Lato"/>
                <a:cs typeface="Lato"/>
                <a:sym typeface="Lato"/>
              </a:rPr>
              <a:t>- 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Focuses on the </a:t>
            </a:r>
            <a:r>
              <a:rPr b="0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. </a:t>
            </a:r>
            <a:br>
              <a:rPr b="0" lang="en" sz="1300">
                <a:latin typeface="Lato"/>
                <a:ea typeface="Lato"/>
                <a:cs typeface="Lato"/>
                <a:sym typeface="Lato"/>
              </a:rPr>
            </a:br>
            <a:r>
              <a:rPr b="0" lang="en" sz="1300">
                <a:latin typeface="Lato"/>
                <a:ea typeface="Lato"/>
                <a:cs typeface="Lato"/>
                <a:sym typeface="Lato"/>
              </a:rPr>
              <a:t>- Includes Jetpack Compose in Android, SwiftUI in iOS, React Native and Flutter.</a:t>
            </a:r>
            <a:endParaRPr b="0"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Imperative example (Android)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int count = </a:t>
            </a:r>
            <a:r>
              <a:rPr b="0" lang="en" sz="16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TextView tvCount = findViewById(</a:t>
            </a:r>
            <a:r>
              <a:rPr b="0" lang="en" sz="16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.id.tvCount);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Button button = findViewById(</a:t>
            </a:r>
            <a:r>
              <a:rPr b="0" lang="en" sz="16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.id.button);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tvCount.setText(</a:t>
            </a:r>
            <a:r>
              <a:rPr b="0" lang="en" sz="16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count);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button.setOnClickListener(</a:t>
            </a:r>
            <a:r>
              <a:rPr b="0" lang="en" sz="16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" sz="16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lang="en" sz="16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OnClickListener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@Override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lang="en" sz="16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" sz="16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onClick(View view) {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tvCount.setText(</a:t>
            </a:r>
            <a:r>
              <a:rPr b="0" lang="en" sz="16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"Count: "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++count);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lang="en" sz="16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(count &gt;= </a:t>
            </a:r>
            <a:r>
              <a:rPr b="0" lang="en" sz="16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tvCount.setTextColor(</a:t>
            </a:r>
            <a:r>
              <a:rPr b="0" lang="en" sz="16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.color.blue);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Declarative example (Android)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@Composable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fun SomeCustomView() {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Column() {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Text(text = </a:t>
            </a:r>
            <a:r>
              <a:rPr b="0" lang="en" sz="16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"Count: $count"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Button(text = </a:t>
            </a:r>
            <a:r>
              <a:rPr b="0" lang="en" sz="16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"Click me"</a:t>
            </a: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onClick = {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lang="en" sz="16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click action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})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6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sz="16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75" y="162725"/>
            <a:ext cx="540814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0" name="Google Shape;100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450925" y="687400"/>
            <a:ext cx="429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Pros (Declarative UI)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2450925" y="1377475"/>
            <a:ext cx="4292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Faster Development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syntax is shorter and cleaner, so the overall development speed is higher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stable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state is the single source of truth for every component.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Composable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UI elements can be easily reused and composed together.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75" y="162725"/>
            <a:ext cx="540814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8" name="Google Shape;108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450925" y="687400"/>
            <a:ext cx="429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Cons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(Declarative UI)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2450925" y="1377475"/>
            <a:ext cx="4292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Magic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Most of the implementation is abstracted away from the developer.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Convoluted State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state can easily get out of hand if not managed properly.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6" name="Google Shape;116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497100" y="2190450"/>
            <a:ext cx="2149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