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72197-6D41-4392-A461-FE32945E67B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A9B3E-F898-4CE0-A5BF-1D7F7EBD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2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E35-0D5B-402A-9451-ABB9058A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DDBA1-C871-4A8B-8B5A-A3217EB4C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08C0-0945-42A0-BEBD-86084B40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A5B4-7757-41CE-8264-88F14D6B2151}" type="datetime1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4B31-4B4B-453F-BB2F-D1B89095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585D-86DE-44E5-B43E-2E7049D3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CB62E9-D546-4E47-81F5-437ECD802D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0FAFA0-B969-4718-AC53-B54FB7E73D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21165C-47CE-4C0B-BF3C-47FB265E4F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59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71DF-98DD-429C-BEEE-FAB34C89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60B7D-5494-4E0D-A552-F7792A86A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287F-589A-481C-892C-27D413B9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551D-32AE-42B0-9A57-4E80DDB79439}" type="datetime1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836C-E1E7-45C8-8863-03180539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BAD4D-A671-4133-92A9-309F3B28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65CD45-6513-436F-8567-2E7F1BEDD6C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BC61E6-A972-4518-BAB8-BEAE01D782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840C16-144E-4624-8296-A661C8993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254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B5726-0864-4FB9-B92E-256D690E0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0247E-2441-4580-ACF4-42EE5C01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C68C-3990-4F38-9D56-03CEC109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F35-F284-4EB8-8B4C-AD39B836AB50}" type="datetime1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F021-B0A5-4555-8CA5-461A3E4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6B9F-EFAF-4E09-9D14-B444D6F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F6A1C-A4E0-4C1B-95F3-D03D806F5AF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AF00BA-2E21-4134-8D4A-2C71F2A94B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E6578A-CD6B-426E-9F73-B99C206C35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538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3015-2C0E-4BD8-B997-706DD4AF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FF8F-EBEB-42BF-99D7-BB0774CE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42DDA-B731-4815-BEE0-01ECC192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ECA2-BE4C-4535-96E8-23AA04B5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C6704-C8D4-4671-A037-DCBE2313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FC6B19-38BA-4D45-9ED0-34092C11A4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7B43C1-7916-45BD-BCF4-F08A97CEA0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4AFE79-6A65-4724-BDE9-C8470CF22C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58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9171-C0B1-4E37-8B3A-451C0EC3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9DDD5-CA68-452A-B011-B00FA82DA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FD7EE-782D-4F1C-9DEE-A5B1C54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F838-FEAE-4A5A-B154-EEAA51BBB3BE}" type="datetime1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DA21-BD9D-4CE8-82DD-44526B73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C7AD-FE66-406B-975E-128E78F0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8C3B49-FF9D-44C5-921D-D930DB16BC7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71E173-0259-4CD7-BA17-CE74E504C7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6A2F53-507F-4129-94B6-18B7FA8D7C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9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46CD-4CB0-46BB-AE95-39029F95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6D2-DFBE-443C-8DC4-C605DF301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0C66C-7A80-4B3B-A5CB-528A3CA3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AD622-FBDB-4B62-8432-F2D4572F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2EEA-AC89-4398-AC3F-435D7062513F}" type="datetime1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AA6F-D4F9-4B79-845A-069482FC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4E33C-B416-42FC-AA89-4E215D11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65C1E5-100A-4F3D-AFD7-9CB5C57C9CF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80B742-1C37-4A29-B0D1-D9F14F7DF0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FF6C2F-247F-4D87-9BE7-592C198971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883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588E-9291-4251-9D5A-E0B729E3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9D33-02BD-46BB-8507-15BECF492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5476-23DA-4F9C-AC0C-33ABB292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4FB8B-A033-4028-810D-247AD3E4F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218A6-77BC-4D3B-AADA-9A8D02D1F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E84CF-B423-4EE7-BA1F-A69A338F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328A-70D2-43A6-B835-80246868BD7E}" type="datetime1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763FB-53A5-410B-8526-1B4AD7B0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05DFD-777C-4CC0-9347-68641BC6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949A7B-52B8-4117-82F9-1A24D7F73A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7FDC3F-2CB0-4DBC-895D-472880CDB8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88A30BB-385A-4719-B8DF-567ED6571F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62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C5EA-5D71-486E-AEE0-FE5AC0CB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40215-9086-42E1-AB1A-E5279096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85BA-02F9-4C61-B6F9-8D3C7A7FCF8B}" type="datetime1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82F43-986A-4CE7-A9B0-FDC715E8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16E36-399D-47F5-A690-28BB3A4D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2D5031-C246-42D5-84D1-F4DFD2CDF9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3ADE49-9BD8-406A-9FF0-FF9EF7FCD6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F041B6-7BE0-4643-A1D7-04CC6496F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02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44D2D-0B14-4A16-BB83-01039649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F87-FB9E-4302-9538-E2892F600418}" type="datetime1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AE17D-6F86-4497-8153-534962F5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CB8D7-098E-47AA-9A0C-0E5B1982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0DC530-1531-41C4-AB49-892316724E9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6DAD08-D39D-4A86-9B98-1A9A27A178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492253-D1FE-4213-9B85-1AB47B9BEC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1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BA37-2114-4CD3-9494-C2C29577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D982-2E01-4E8B-9264-3CEEE697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3E3FE-3E42-4057-8F1B-C973C5E4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E3198-2A9C-46A1-A4ED-E4C7A1DA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01B6-80E7-4856-92D5-918ADB075E32}" type="datetime1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4A907-9EB9-4F20-A53D-8DBD9F3F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DC6FE-4F4E-4CA0-9402-CC290675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C5CB13-1FE5-4D6A-910B-9C663547F3C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76FB42-3828-4792-B519-6B8F25B7BB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8F30DE-7F6E-452D-A15A-FF0B4F308C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42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DD4E-7151-4305-95AE-59364755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85CA9-7083-41A3-86ED-7E81230CE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1C797-1DAC-4BD6-9A8A-AD4D26427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04232-F9F9-41ED-B11D-000EB38E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2A44-E45C-49C4-A00C-2E2BCF38B4C7}" type="datetime1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C3F7F-0F19-409A-ACB3-C217EA81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3EEA4-1BC6-46AF-B6ED-9F31A563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AD2866-F126-4AE7-9F45-4F5FA0CC739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928823-55F2-441A-B932-2CEAC8E5F1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EEF7C69-58CE-4C5D-B319-880E91A6A9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1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C9508-B3FC-47E6-A7FE-73D5D9D6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C982-7B66-415D-AB32-1A3F61DD1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8C26-0E3C-45A7-AA5D-07B57FE2A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8EA8-AD16-48E2-9601-0D08DB881161}" type="datetime1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515C4-61DC-4804-807E-6653983F3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BD787-D16D-40A9-91F8-6F00B9245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E09B7D-6AE5-4EE3-8F7C-BCFBD913C24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2F092C-BE70-44C2-A8ED-D0B9FAF00E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51DA2D-6C6D-4516-B210-D11DEE27B3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518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71AB-9362-40E3-82AF-DE60704A3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D5CB7-B61E-454B-B9A3-A65388D79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6B11-1731-48C3-ABED-EAC0C538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9FF4-CDB9-40F6-B1F2-22349ACF1551}" type="datetime1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28422-2649-4B95-87E2-4CAC5A11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FBEB-13D9-41E5-99A3-9E6453A4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6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Bui [C]</dc:creator>
  <cp:lastModifiedBy>Dai Bui [C]</cp:lastModifiedBy>
  <cp:revision>7</cp:revision>
  <dcterms:created xsi:type="dcterms:W3CDTF">2018-08-02T13:43:31Z</dcterms:created>
  <dcterms:modified xsi:type="dcterms:W3CDTF">2018-08-02T14:01:59Z</dcterms:modified>
</cp:coreProperties>
</file>