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November 10,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November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Formater Class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1026" name="Picture 2" descr="C:\Users\Hell\Pictures\Screenshots\Screenshot (145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3" y="2655390"/>
            <a:ext cx="7978749" cy="300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175658"/>
            <a:ext cx="8098971" cy="4656972"/>
          </a:xfrm>
        </p:spPr>
        <p:txBody>
          <a:bodyPr>
            <a:normAutofit/>
          </a:bodyPr>
          <a:lstStyle/>
          <a:p>
            <a:r>
              <a:rPr lang="vi-VN" sz="2000" dirty="0"/>
              <a:t>format(&lt;format specifier&gt;, &lt;argument</a:t>
            </a:r>
            <a:r>
              <a:rPr lang="vi-VN" sz="2000" dirty="0" smtClean="0"/>
              <a:t>&gt;);</a:t>
            </a:r>
            <a:endParaRPr lang="vi-VN" dirty="0"/>
          </a:p>
          <a:p>
            <a:r>
              <a:rPr lang="en-US" sz="2000" dirty="0"/>
              <a:t>The </a:t>
            </a:r>
            <a:r>
              <a:rPr lang="en-US" sz="2000" dirty="0" smtClean="0"/>
              <a:t> &lt;</a:t>
            </a:r>
            <a:r>
              <a:rPr lang="en-US" sz="2000" dirty="0"/>
              <a:t>format </a:t>
            </a:r>
            <a:r>
              <a:rPr lang="en-US" sz="2000" dirty="0" err="1"/>
              <a:t>specifiers</a:t>
            </a:r>
            <a:r>
              <a:rPr lang="en-US" sz="2000" dirty="0"/>
              <a:t>&gt; </a:t>
            </a:r>
            <a:r>
              <a:rPr lang="en-US" sz="2000" dirty="0" smtClean="0"/>
              <a:t> has </a:t>
            </a:r>
            <a:r>
              <a:rPr lang="en-US" sz="2000" dirty="0"/>
              <a:t>the following syntax</a:t>
            </a:r>
            <a:r>
              <a:rPr lang="en-US" sz="2000" dirty="0" smtClean="0"/>
              <a:t>:</a:t>
            </a:r>
          </a:p>
          <a:p>
            <a:pPr marL="6858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%[&lt;</a:t>
            </a:r>
            <a:r>
              <a:rPr lang="en-US" sz="2000" dirty="0" err="1"/>
              <a:t>argumentIndex</a:t>
            </a:r>
            <a:r>
              <a:rPr lang="en-US" sz="2000" dirty="0"/>
              <a:t>&gt;$][&lt;flags&gt;][&lt;width&gt;][.&lt;precision&gt;] &lt;type&gt;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vi-VN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2050" name="Picture 2" descr="C:\Users\Hell\Pictures\Screenshots\Screenshot (14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25" y="2849816"/>
            <a:ext cx="7559231" cy="30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8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3074" name="Picture 2" descr="C:\Users\Hell\Pictures\Screenshots\Screenshot (147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1223056"/>
            <a:ext cx="8011885" cy="419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9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37378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vi-VN" sz="4900" dirty="0"/>
              <a:t>Parsing </a:t>
            </a:r>
            <a:r>
              <a:rPr lang="vi-VN" sz="4900" dirty="0" smtClean="0"/>
              <a:t>Streams</a:t>
            </a:r>
            <a:r>
              <a:rPr lang="vi-VN" sz="4900" dirty="0"/>
              <a:t/>
            </a:r>
            <a:br>
              <a:rPr lang="vi-VN" sz="4900" dirty="0"/>
            </a:br>
            <a:r>
              <a:rPr lang="en-US" dirty="0"/>
              <a:t>Scanner </a:t>
            </a:r>
            <a:r>
              <a:rPr lang="en-US" dirty="0" smtClean="0"/>
              <a:t>Class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1880378"/>
            <a:ext cx="7910286" cy="340282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dirty="0" smtClean="0"/>
              <a:t>The </a:t>
            </a:r>
            <a:r>
              <a:rPr lang="en-US" dirty="0"/>
              <a:t>input text that needs to be parsed can be passed to the Scanner constructor as a </a:t>
            </a:r>
            <a:r>
              <a:rPr lang="en-US" dirty="0" smtClean="0"/>
              <a:t>String, File</a:t>
            </a:r>
            <a:r>
              <a:rPr lang="en-US" dirty="0"/>
              <a:t>, or an </a:t>
            </a:r>
            <a:r>
              <a:rPr lang="en-US" dirty="0" err="1"/>
              <a:t>InputStream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4098" name="Picture 2" descr="C:\Users\Hell\Pictures\Screenshots\Screenshot (14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7" y="812800"/>
            <a:ext cx="7765541" cy="503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1. Using the String Class</a:t>
            </a:r>
          </a:p>
          <a:p>
            <a:r>
              <a:rPr lang="sv-SE" dirty="0" smtClean="0"/>
              <a:t>2</a:t>
            </a:r>
            <a:r>
              <a:rPr lang="sv-SE" dirty="0"/>
              <a:t>. The StringBuffer Class</a:t>
            </a:r>
          </a:p>
          <a:p>
            <a:r>
              <a:rPr lang="en-US" dirty="0" smtClean="0"/>
              <a:t>3</a:t>
            </a:r>
            <a:r>
              <a:rPr lang="en-US" dirty="0"/>
              <a:t>. Formatting and Parsing for the World</a:t>
            </a:r>
          </a:p>
          <a:p>
            <a:r>
              <a:rPr lang="en-US" dirty="0" smtClean="0"/>
              <a:t>4</a:t>
            </a:r>
            <a:r>
              <a:rPr lang="en-US" dirty="0"/>
              <a:t>. Text Processing with Regular Expressions</a:t>
            </a:r>
          </a:p>
          <a:p>
            <a:r>
              <a:rPr lang="en-US" dirty="0"/>
              <a:t>5. Formatting and Parsing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6. Wrapping </a:t>
            </a:r>
            <a:r>
              <a:rPr lang="en-US" dirty="0"/>
              <a:t>the </a:t>
            </a:r>
            <a:r>
              <a:rPr lang="en-US" dirty="0" smtClean="0"/>
              <a:t>Primitives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Activestudy.edu.vn - Java Core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62" y="1740419"/>
            <a:ext cx="8026400" cy="4581641"/>
          </a:xfrm>
        </p:spPr>
        <p:txBody>
          <a:bodyPr>
            <a:normAutofit/>
          </a:bodyPr>
          <a:lstStyle/>
          <a:p>
            <a:r>
              <a:rPr lang="en-US" b="1" dirty="0"/>
              <a:t>Understanding the Locale Class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Locale(String language) </a:t>
            </a:r>
          </a:p>
          <a:p>
            <a:pPr marL="68580" indent="0">
              <a:buNone/>
            </a:pPr>
            <a:r>
              <a:rPr lang="en-US" dirty="0"/>
              <a:t>Locale(String language, String country): </a:t>
            </a:r>
          </a:p>
          <a:p>
            <a:pPr marL="68580" indent="0">
              <a:buNone/>
            </a:pPr>
            <a:r>
              <a:rPr lang="en-US" dirty="0"/>
              <a:t>Locale(String language, String country, String variant)</a:t>
            </a:r>
          </a:p>
          <a:p>
            <a:r>
              <a:rPr lang="en-US" b="1" dirty="0" smtClean="0"/>
              <a:t>Example:</a:t>
            </a:r>
          </a:p>
          <a:p>
            <a:pPr marL="68580" indent="0">
              <a:buNone/>
            </a:pPr>
            <a:r>
              <a:rPr lang="en-US" dirty="0"/>
              <a:t>Locale </a:t>
            </a:r>
            <a:r>
              <a:rPr lang="en-US" dirty="0" err="1"/>
              <a:t>locale</a:t>
            </a:r>
            <a:r>
              <a:rPr lang="en-US" dirty="0"/>
              <a:t> = new Locale("en</a:t>
            </a:r>
            <a:r>
              <a:rPr lang="en-US" dirty="0" smtClean="0"/>
              <a:t>"); // </a:t>
            </a:r>
            <a:r>
              <a:rPr lang="en-US" dirty="0"/>
              <a:t>English language</a:t>
            </a:r>
          </a:p>
          <a:p>
            <a:pPr marL="68580" indent="0">
              <a:buNone/>
            </a:pPr>
            <a:r>
              <a:rPr lang="en-US" dirty="0"/>
              <a:t>Locale </a:t>
            </a:r>
            <a:r>
              <a:rPr lang="en-US" dirty="0" err="1"/>
              <a:t>locale</a:t>
            </a:r>
            <a:r>
              <a:rPr lang="en-US" dirty="0"/>
              <a:t> = new Locale("en", "UK</a:t>
            </a:r>
            <a:r>
              <a:rPr lang="en-US" dirty="0" smtClean="0"/>
              <a:t>");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/>
              <a:t>// English language, United </a:t>
            </a:r>
            <a:r>
              <a:rPr lang="en-US" dirty="0" smtClean="0"/>
              <a:t>Kingdom</a:t>
            </a:r>
          </a:p>
          <a:p>
            <a:pPr marL="68580" indent="0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locale</a:t>
            </a:r>
            <a:r>
              <a:rPr lang="en-US" dirty="0" smtClean="0"/>
              <a:t> = new </a:t>
            </a:r>
            <a:r>
              <a:rPr lang="en-US" dirty="0"/>
              <a:t>Locale("it", "DE", "</a:t>
            </a:r>
            <a:r>
              <a:rPr lang="en-US" dirty="0" err="1"/>
              <a:t>WIN_TX_Austin</a:t>
            </a:r>
            <a:r>
              <a:rPr lang="en-US" dirty="0"/>
              <a:t>"))</a:t>
            </a:r>
            <a:endParaRPr lang="en-US" dirty="0" smtClean="0"/>
          </a:p>
          <a:p>
            <a:pPr marL="6858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Activestudy.edu.vn - Java Core 2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877854"/>
            <a:ext cx="7024744" cy="583164"/>
          </a:xfrm>
        </p:spPr>
        <p:txBody>
          <a:bodyPr>
            <a:normAutofit/>
          </a:bodyPr>
          <a:lstStyle/>
          <a:p>
            <a:r>
              <a:rPr lang="en-US" sz="3200" dirty="0"/>
              <a:t>Formatting and Parsing for the </a:t>
            </a:r>
            <a:r>
              <a:rPr lang="en-US" sz="3200" dirty="0" smtClean="0"/>
              <a:t>World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58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99" y="1773238"/>
            <a:ext cx="7897698" cy="38757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Activestudy.edu.vn - Java Core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Activestudy.edu.vn - Java Core 2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8" y="1275851"/>
            <a:ext cx="7970611" cy="45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Activestudy.edu.vn - Java Core 2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6" y="732253"/>
            <a:ext cx="7854043" cy="51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62" y="1740419"/>
            <a:ext cx="8026400" cy="45816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NumberFormat.getInstance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NumberFormat.getCurrencyInstance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NumberFormat.getPercentInstance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858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</a:t>
            </a:r>
          </a:p>
          <a:p>
            <a:pPr marL="6858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NumberFormatobject thích hợp bằng cách sử dụng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bước 1 như một tham số.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NumberFormatobject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--Code demo--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Activestudy.edu.vn - Java Core 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877854"/>
            <a:ext cx="7024744" cy="58316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Numbers and Currencies</a:t>
            </a:r>
          </a:p>
        </p:txBody>
      </p:sp>
    </p:spTree>
    <p:extLst>
      <p:ext uri="{BB962C8B-B14F-4D97-AF65-F5344CB8AC3E}">
        <p14:creationId xmlns:p14="http://schemas.microsoft.com/office/powerpoint/2010/main" val="3048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Activestudy.edu.vn - Java Core 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877854"/>
            <a:ext cx="7024744" cy="58316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Dates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8" y="2053317"/>
            <a:ext cx="8420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4900" dirty="0"/>
              <a:t>Formatting </a:t>
            </a:r>
            <a:r>
              <a:rPr lang="vi-VN" sz="4900" dirty="0" smtClean="0"/>
              <a:t>Streams</a:t>
            </a:r>
            <a:r>
              <a:rPr lang="vi-VN" sz="4400" dirty="0" smtClean="0"/>
              <a:t/>
            </a:r>
            <a:br>
              <a:rPr lang="vi-VN" sz="4400" dirty="0" smtClean="0"/>
            </a:b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Formatter Class</a:t>
            </a:r>
          </a:p>
          <a:p>
            <a:endParaRPr lang="vi-VN" sz="2800" dirty="0"/>
          </a:p>
          <a:p>
            <a:r>
              <a:rPr lang="vi-VN" sz="2800" dirty="0" smtClean="0"/>
              <a:t>PrintWriter Class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605</TotalTime>
  <Words>302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Strings, Formatters, and Wrappers </vt:lpstr>
      <vt:lpstr>Strings, Formatters, and Wrappers</vt:lpstr>
      <vt:lpstr>Formatting and Parsing for the World</vt:lpstr>
      <vt:lpstr>PowerPoint Presentation</vt:lpstr>
      <vt:lpstr>PowerPoint Presentation</vt:lpstr>
      <vt:lpstr>PowerPoint Presentation</vt:lpstr>
      <vt:lpstr>Formatting Numbers and Currencies</vt:lpstr>
      <vt:lpstr>Formatting Dates</vt:lpstr>
      <vt:lpstr>Formatting Streams </vt:lpstr>
      <vt:lpstr>Formater Class</vt:lpstr>
      <vt:lpstr>PowerPoint Presentation</vt:lpstr>
      <vt:lpstr>PowerPoint Presentation</vt:lpstr>
      <vt:lpstr>Parsing Streams Scanner Class</vt:lpstr>
      <vt:lpstr>PowerPoint Presentation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Hell Boy</cp:lastModifiedBy>
  <cp:revision>42</cp:revision>
  <dcterms:created xsi:type="dcterms:W3CDTF">2015-09-05T23:57:28Z</dcterms:created>
  <dcterms:modified xsi:type="dcterms:W3CDTF">2015-11-10T06:25:01Z</dcterms:modified>
</cp:coreProperties>
</file>