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6" r:id="rId4"/>
    <p:sldId id="267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7911-4DAA-48EB-A45A-DE2C705650C4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6755-F6D4-4F89-BF86-1E91133C82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4858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F039-6D26-47FE-AF91-70176E9324FB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0864-223D-40DE-A424-4F98495464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7273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5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471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351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pPr/>
              <a:t>October 31, 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pPr/>
              <a:t>October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pPr/>
              <a:t>October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pPr/>
              <a:t>October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pPr/>
              <a:t>October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pPr/>
              <a:t>October 31,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pPr/>
              <a:t>October 31,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pPr/>
              <a:t>October 31,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pPr/>
              <a:t>October 31,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pPr/>
              <a:t>October 31,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pPr/>
              <a:t>October 31,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pPr/>
              <a:t>October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Input </a:t>
            </a:r>
            <a:r>
              <a:rPr lang="en-US"/>
              <a:t>and Output in Java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01" y="4421080"/>
            <a:ext cx="3568700" cy="1471720"/>
          </a:xfrm>
        </p:spPr>
        <p:txBody>
          <a:bodyPr>
            <a:noAutofit/>
          </a:bodyPr>
          <a:lstStyle/>
          <a:p>
            <a:endParaRPr lang="en-US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3148" y="2713730"/>
            <a:ext cx="1733533" cy="14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14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Exceptions and Assertions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/>
              <a:t>1. </a:t>
            </a:r>
            <a:r>
              <a:rPr lang="fi-FI" err="1"/>
              <a:t>Handling</a:t>
            </a:r>
            <a:r>
              <a:rPr lang="fi-FI"/>
              <a:t> </a:t>
            </a:r>
            <a:r>
              <a:rPr lang="fi-FI" err="1"/>
              <a:t>Files</a:t>
            </a:r>
            <a:r>
              <a:rPr lang="fi-FI"/>
              <a:t> in </a:t>
            </a:r>
            <a:r>
              <a:rPr lang="fi-FI" err="1"/>
              <a:t>java</a:t>
            </a:r>
            <a:endParaRPr lang="fi-FI"/>
          </a:p>
          <a:p>
            <a:pPr lvl="1"/>
            <a:r>
              <a:rPr lang="en-US" smtClean="0"/>
              <a:t>Understanding </a:t>
            </a:r>
            <a:r>
              <a:rPr lang="en-US"/>
              <a:t>the file class</a:t>
            </a:r>
          </a:p>
          <a:p>
            <a:pPr lvl="1"/>
            <a:r>
              <a:rPr lang="en-US" smtClean="0"/>
              <a:t>Navigating </a:t>
            </a:r>
            <a:r>
              <a:rPr lang="en-US"/>
              <a:t>the File System</a:t>
            </a:r>
          </a:p>
          <a:p>
            <a:r>
              <a:rPr lang="sv-SE"/>
              <a:t>2. </a:t>
            </a:r>
            <a:r>
              <a:rPr lang="sv-SE" err="1"/>
              <a:t>Understanding</a:t>
            </a:r>
            <a:r>
              <a:rPr lang="sv-SE"/>
              <a:t> </a:t>
            </a:r>
            <a:r>
              <a:rPr lang="sv-SE" err="1"/>
              <a:t>Streams</a:t>
            </a:r>
            <a:endParaRPr lang="sv-SE"/>
          </a:p>
          <a:p>
            <a:pPr lvl="1"/>
            <a:r>
              <a:rPr lang="en-US" smtClean="0"/>
              <a:t>The </a:t>
            </a:r>
            <a:r>
              <a:rPr lang="en-US"/>
              <a:t>Low-Level Streams</a:t>
            </a:r>
          </a:p>
          <a:p>
            <a:pPr lvl="1"/>
            <a:r>
              <a:rPr lang="en-US" smtClean="0"/>
              <a:t>The </a:t>
            </a:r>
            <a:r>
              <a:rPr lang="en-US"/>
              <a:t>High-Level Streams</a:t>
            </a:r>
          </a:p>
          <a:p>
            <a:r>
              <a:rPr lang="en-US"/>
              <a:t>3. Readers and Writers</a:t>
            </a:r>
          </a:p>
          <a:p>
            <a:pPr lvl="1"/>
            <a:r>
              <a:rPr lang="en-US" smtClean="0"/>
              <a:t>Low</a:t>
            </a:r>
            <a:r>
              <a:rPr lang="en-US"/>
              <a:t>-Level Readers and Writers</a:t>
            </a:r>
          </a:p>
          <a:p>
            <a:pPr lvl="1"/>
            <a:r>
              <a:rPr lang="en-US" smtClean="0"/>
              <a:t>High</a:t>
            </a:r>
            <a:r>
              <a:rPr lang="en-US"/>
              <a:t>-Level Readers and Writers</a:t>
            </a:r>
          </a:p>
          <a:p>
            <a:r>
              <a:rPr lang="en-US"/>
              <a:t>4. Exceptions During I/O </a:t>
            </a:r>
            <a:r>
              <a:rPr lang="en-US" err="1"/>
              <a:t>Perations</a:t>
            </a:r>
            <a:endParaRPr lang="en-US"/>
          </a:p>
          <a:p>
            <a:r>
              <a:rPr lang="en-US"/>
              <a:t>5. Object Streams and Serialization</a:t>
            </a:r>
          </a:p>
          <a:p>
            <a:pPr lvl="1"/>
            <a:r>
              <a:rPr lang="en-US" smtClean="0"/>
              <a:t>Writing </a:t>
            </a:r>
            <a:r>
              <a:rPr lang="en-US"/>
              <a:t>with </a:t>
            </a:r>
            <a:r>
              <a:rPr lang="en-US" err="1"/>
              <a:t>ObjectOutputStream</a:t>
            </a:r>
            <a:endParaRPr lang="en-US"/>
          </a:p>
          <a:p>
            <a:pPr lvl="1"/>
            <a:r>
              <a:rPr lang="en-US" smtClean="0"/>
              <a:t>Reading </a:t>
            </a:r>
            <a:r>
              <a:rPr lang="en-US"/>
              <a:t>with </a:t>
            </a:r>
            <a:r>
              <a:rPr lang="en-US" err="1"/>
              <a:t>ObjectInputStream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8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nhóm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Nhóm 1: </a:t>
            </a:r>
            <a:r>
              <a:rPr lang="vi-VN" smtClean="0"/>
              <a:t>Nguyễn Dầu </a:t>
            </a:r>
            <a:r>
              <a:rPr lang="vi-VN"/>
              <a:t/>
            </a:r>
            <a:br>
              <a:rPr lang="vi-VN"/>
            </a:br>
            <a:r>
              <a:rPr lang="vi-VN"/>
              <a:t>Nhóm 2: Nguyễn Hải Đăng </a:t>
            </a:r>
            <a:br>
              <a:rPr lang="vi-VN"/>
            </a:br>
            <a:r>
              <a:rPr lang="vi-VN"/>
              <a:t>Nhóm 3: </a:t>
            </a:r>
            <a:r>
              <a:rPr lang="vi-VN" smtClean="0"/>
              <a:t>Đào Hiệp, Tôn Thuận</a:t>
            </a:r>
            <a:r>
              <a:rPr lang="vi-VN"/>
              <a:t/>
            </a:r>
            <a:br>
              <a:rPr lang="vi-VN"/>
            </a:br>
            <a:r>
              <a:rPr lang="vi-VN"/>
              <a:t>Nhóm 4: </a:t>
            </a:r>
            <a:r>
              <a:rPr lang="vi-VN" smtClean="0"/>
              <a:t>Đinh Trọng Tuyên , Vũ Công Luận </a:t>
            </a:r>
            <a:r>
              <a:rPr lang="vi-VN"/>
              <a:t/>
            </a:r>
            <a:br>
              <a:rPr lang="vi-VN"/>
            </a:br>
            <a:r>
              <a:rPr lang="vi-VN"/>
              <a:t>Nhóm 5: </a:t>
            </a:r>
            <a:r>
              <a:rPr lang="vi-VN" smtClean="0"/>
              <a:t>Thành Đạt, Thái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Nội</a:t>
            </a:r>
            <a:r>
              <a:rPr lang="en-US" smtClean="0"/>
              <a:t> dung </a:t>
            </a:r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nhóm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err="1"/>
              <a:t>Nhóm</a:t>
            </a:r>
            <a:r>
              <a:rPr lang="en-US" sz="1600"/>
              <a:t> 1: </a:t>
            </a:r>
            <a:r>
              <a:rPr lang="fi-FI" sz="1600" err="1"/>
              <a:t>Handling</a:t>
            </a:r>
            <a:r>
              <a:rPr lang="fi-FI" sz="1600"/>
              <a:t> </a:t>
            </a:r>
            <a:r>
              <a:rPr lang="fi-FI" sz="1600" err="1"/>
              <a:t>Files</a:t>
            </a:r>
            <a:r>
              <a:rPr lang="fi-FI" sz="1600"/>
              <a:t> in </a:t>
            </a:r>
            <a:r>
              <a:rPr lang="fi-FI" sz="1600" err="1"/>
              <a:t>java</a:t>
            </a:r>
            <a:r>
              <a:rPr lang="en-US" sz="1600" b="1" smtClean="0"/>
              <a:t> </a:t>
            </a:r>
            <a:endParaRPr lang="en-US" sz="1600" smtClean="0"/>
          </a:p>
          <a:p>
            <a:r>
              <a:rPr lang="en-US" sz="1600" err="1" smtClean="0"/>
              <a:t>Nhóm</a:t>
            </a:r>
            <a:r>
              <a:rPr lang="en-US" sz="1600" smtClean="0"/>
              <a:t> 2: </a:t>
            </a:r>
            <a:r>
              <a:rPr lang="sv-SE" sz="1600" noProof="1" smtClean="0"/>
              <a:t>Understanding</a:t>
            </a:r>
            <a:r>
              <a:rPr lang="sv-SE" sz="1600" smtClean="0"/>
              <a:t> </a:t>
            </a:r>
            <a:r>
              <a:rPr lang="sv-SE" sz="1600" err="1"/>
              <a:t>Streams</a:t>
            </a:r>
            <a:endParaRPr lang="en-US" sz="1600" smtClean="0"/>
          </a:p>
          <a:p>
            <a:r>
              <a:rPr lang="en-US" sz="1600" err="1" smtClean="0"/>
              <a:t>Nhóm</a:t>
            </a:r>
            <a:r>
              <a:rPr lang="en-US" sz="1600" smtClean="0"/>
              <a:t> </a:t>
            </a:r>
            <a:r>
              <a:rPr lang="en-US" sz="1600"/>
              <a:t>3: Low-Level Readers and Writers</a:t>
            </a:r>
          </a:p>
          <a:p>
            <a:r>
              <a:rPr lang="en-US" sz="1600" err="1"/>
              <a:t>Nhóm</a:t>
            </a:r>
            <a:r>
              <a:rPr lang="en-US" sz="1600"/>
              <a:t> 4: High-Level Readers and Writers</a:t>
            </a:r>
          </a:p>
          <a:p>
            <a:r>
              <a:rPr lang="en-US" sz="1600" err="1"/>
              <a:t>Nhóm</a:t>
            </a:r>
            <a:r>
              <a:rPr lang="en-US" sz="1600"/>
              <a:t> 5</a:t>
            </a:r>
            <a:r>
              <a:rPr lang="en-US" sz="1600" smtClean="0"/>
              <a:t>:</a:t>
            </a:r>
            <a:r>
              <a:rPr lang="vi-VN" sz="1600" smtClean="0"/>
              <a:t> </a:t>
            </a:r>
            <a:r>
              <a:rPr lang="en-US" sz="1600" smtClean="0"/>
              <a:t>Exceptions </a:t>
            </a:r>
            <a:r>
              <a:rPr lang="en-US" sz="1600"/>
              <a:t>During I/O </a:t>
            </a:r>
            <a:r>
              <a:rPr lang="en-US" sz="1600" err="1" smtClean="0"/>
              <a:t>Perations</a:t>
            </a:r>
            <a:r>
              <a:rPr lang="en-US" sz="1600" smtClean="0"/>
              <a:t> &amp; </a:t>
            </a:r>
            <a:r>
              <a:rPr lang="en-US" sz="1600"/>
              <a:t>Object Streams and Serialization</a:t>
            </a:r>
          </a:p>
          <a:p>
            <a:pPr>
              <a:buFont typeface="Wingdings" charset="0"/>
              <a:buChar char="è"/>
            </a:pPr>
            <a:r>
              <a:rPr lang="en-US" sz="1600" err="1" smtClean="0">
                <a:solidFill>
                  <a:srgbClr val="FF0000"/>
                </a:solidFill>
              </a:rPr>
              <a:t>Chú</a:t>
            </a:r>
            <a:r>
              <a:rPr lang="en-US" sz="1600" smtClean="0">
                <a:solidFill>
                  <a:srgbClr val="FF0000"/>
                </a:solidFill>
              </a:rPr>
              <a:t> ý: </a:t>
            </a:r>
          </a:p>
          <a:p>
            <a:pPr lvl="1">
              <a:buFont typeface="Wingdings" charset="0"/>
              <a:buChar char="è"/>
            </a:pPr>
            <a:r>
              <a:rPr lang="en-US" sz="1400" i="1" err="1" smtClean="0">
                <a:solidFill>
                  <a:srgbClr val="0070C0"/>
                </a:solidFill>
              </a:rPr>
              <a:t>Mỗi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phần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trình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bày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lý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thuyết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cần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có</a:t>
            </a:r>
            <a:r>
              <a:rPr lang="en-US" sz="1400" i="1" smtClean="0">
                <a:solidFill>
                  <a:srgbClr val="0070C0"/>
                </a:solidFill>
              </a:rPr>
              <a:t> demo </a:t>
            </a:r>
            <a:r>
              <a:rPr lang="en-US" sz="1400" i="1" err="1" smtClean="0">
                <a:solidFill>
                  <a:srgbClr val="0070C0"/>
                </a:solidFill>
              </a:rPr>
              <a:t>về</a:t>
            </a:r>
            <a:r>
              <a:rPr lang="en-US" sz="1400" i="1" smtClean="0">
                <a:solidFill>
                  <a:srgbClr val="0070C0"/>
                </a:solidFill>
              </a:rPr>
              <a:t> code </a:t>
            </a:r>
            <a:r>
              <a:rPr lang="en-US" sz="1400" i="1" err="1" smtClean="0">
                <a:solidFill>
                  <a:srgbClr val="0070C0"/>
                </a:solidFill>
              </a:rPr>
              <a:t>hoặc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dẫn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chứng</a:t>
            </a:r>
            <a:r>
              <a:rPr lang="en-US" sz="1400" i="1" smtClean="0">
                <a:solidFill>
                  <a:srgbClr val="0070C0"/>
                </a:solidFill>
              </a:rPr>
              <a:t> minh </a:t>
            </a:r>
            <a:r>
              <a:rPr lang="en-US" sz="1400" i="1" err="1" smtClean="0">
                <a:solidFill>
                  <a:srgbClr val="0070C0"/>
                </a:solidFill>
              </a:rPr>
              <a:t>họa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kèm</a:t>
            </a:r>
            <a:r>
              <a:rPr lang="en-US" sz="1400" i="1">
                <a:solidFill>
                  <a:srgbClr val="0070C0"/>
                </a:solidFill>
              </a:rPr>
              <a:t>.</a:t>
            </a:r>
            <a:endParaRPr lang="en-US" sz="1400" i="1" smtClean="0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err="1" smtClean="0">
                <a:solidFill>
                  <a:srgbClr val="0070C0"/>
                </a:solidFill>
              </a:rPr>
              <a:t>Mọi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người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cần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đọc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tất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cả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mọi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phần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chứ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không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chỉ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đọc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mỗi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phần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của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mình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phải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trình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bày</a:t>
            </a:r>
            <a:r>
              <a:rPr lang="en-US" sz="1400" i="1" smtClean="0">
                <a:solidFill>
                  <a:srgbClr val="0070C0"/>
                </a:solidFill>
              </a:rPr>
              <a:t>.</a:t>
            </a:r>
            <a:endParaRPr lang="en-US" sz="1400" i="1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err="1" smtClean="0">
                <a:solidFill>
                  <a:srgbClr val="0070C0"/>
                </a:solidFill>
              </a:rPr>
              <a:t>Khi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một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nhóm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trình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bày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xong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mà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không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còn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ai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hỏi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gì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thì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nếu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ai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đó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bị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hỏi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bất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chợt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về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vấn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đề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vừa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trình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bày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mà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không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trả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lời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được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thì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sẽ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bị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phạt</a:t>
            </a:r>
            <a:r>
              <a:rPr lang="en-US" sz="1400" i="1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6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Tài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tham</a:t>
            </a:r>
            <a:r>
              <a:rPr lang="en-US" smtClean="0"/>
              <a:t> </a:t>
            </a:r>
            <a:r>
              <a:rPr lang="en-US" err="1" smtClean="0"/>
              <a:t>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Reference: </a:t>
            </a:r>
            <a:br>
              <a:rPr lang="en-US" b="1"/>
            </a:br>
            <a:r>
              <a:rPr lang="en-US" b="1" smtClean="0"/>
              <a:t>1.</a:t>
            </a:r>
            <a:r>
              <a:rPr lang="en-US" smtClean="0"/>
              <a:t>Apress.SCJP.Exam.for.J2SE.5.May.2006.pdf</a:t>
            </a:r>
            <a:r>
              <a:rPr lang="en-US"/>
              <a:t/>
            </a:r>
            <a:br>
              <a:rPr lang="en-US"/>
            </a:br>
            <a:r>
              <a:rPr lang="en-US"/>
              <a:t>CHAPTER </a:t>
            </a:r>
            <a:r>
              <a:rPr lang="en-US" smtClean="0"/>
              <a:t>2 </a:t>
            </a:r>
            <a:r>
              <a:rPr lang="en-US"/>
              <a:t>: Data Types and Operators</a:t>
            </a:r>
            <a:br>
              <a:rPr lang="en-US"/>
            </a:br>
            <a:endParaRPr lang="en-US" smtClean="0"/>
          </a:p>
          <a:p>
            <a:r>
              <a:rPr lang="en-US" b="1" smtClean="0"/>
              <a:t>2.</a:t>
            </a:r>
            <a:r>
              <a:rPr lang="en-US" smtClean="0"/>
              <a:t>http</a:t>
            </a:r>
            <a:r>
              <a:rPr lang="en-US"/>
              <a:t>://www.java2s.com/Tutorial/Java/0020__Language/0020__</a:t>
            </a:r>
            <a:r>
              <a:rPr lang="en-US" smtClean="0"/>
              <a:t>Introduction.htm</a:t>
            </a:r>
            <a:r>
              <a:rPr lang="en-US"/>
              <a:t/>
            </a:r>
            <a:br>
              <a:rPr lang="en-US"/>
            </a:br>
            <a:endParaRPr lang="en-US" smtClean="0"/>
          </a:p>
          <a:p>
            <a:r>
              <a:rPr lang="en-US" b="1" smtClean="0"/>
              <a:t>3.</a:t>
            </a:r>
            <a:r>
              <a:rPr lang="en-US" smtClean="0"/>
              <a:t>https</a:t>
            </a:r>
            <a:r>
              <a:rPr lang="en-US"/>
              <a:t>://docs.oracle.com/</a:t>
            </a:r>
            <a:r>
              <a:rPr lang="en-US" err="1"/>
              <a:t>javase</a:t>
            </a:r>
            <a:r>
              <a:rPr lang="en-US"/>
              <a:t>/tutorial</a:t>
            </a:r>
            <a:r>
              <a:rPr lang="en-US" smtClean="0"/>
              <a:t>/</a:t>
            </a:r>
            <a:br>
              <a:rPr lang="en-US" smtClean="0"/>
            </a:br>
            <a:endParaRPr lang="en-US" smtClean="0"/>
          </a:p>
          <a:p>
            <a:r>
              <a:rPr lang="en-US" b="1"/>
              <a:t>4</a:t>
            </a:r>
            <a:r>
              <a:rPr lang="en-US"/>
              <a:t>. java_co_ban_tieng_viet.pdf</a:t>
            </a:r>
          </a:p>
          <a:p>
            <a:endParaRPr 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90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318</TotalTime>
  <Words>218</Words>
  <Application>Microsoft Macintosh PowerPoint</Application>
  <PresentationFormat>On-screen Show (4:3)</PresentationFormat>
  <Paragraphs>43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Input and Output in Java </vt:lpstr>
      <vt:lpstr>Exceptions and Assertions </vt:lpstr>
      <vt:lpstr>Phân nhóm</vt:lpstr>
      <vt:lpstr>Nội dung phân nhóm</vt:lpstr>
      <vt:lpstr>Tài liệu tham khảo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Pham Quang Kiem</dc:creator>
  <cp:lastModifiedBy>dang.gffg@hotmail.com</cp:lastModifiedBy>
  <cp:revision>24</cp:revision>
  <dcterms:created xsi:type="dcterms:W3CDTF">2015-09-05T23:57:28Z</dcterms:created>
  <dcterms:modified xsi:type="dcterms:W3CDTF">2015-10-30T17:51:59Z</dcterms:modified>
</cp:coreProperties>
</file>