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0" r:id="rId5"/>
    <p:sldId id="271" r:id="rId6"/>
    <p:sldId id="272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10,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regex/Pattern.html" TargetMode="External"/><Relationship Id="rId2" Type="http://schemas.openxmlformats.org/officeDocument/2006/relationships/hyperlink" Target="http://docs.oracle.com/javase/7/docs/api/java/lang/CharSequen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1. Using the String Class</a:t>
            </a:r>
          </a:p>
          <a:p>
            <a:r>
              <a:rPr lang="sv-SE" dirty="0" smtClean="0"/>
              <a:t>2</a:t>
            </a:r>
            <a:r>
              <a:rPr lang="sv-SE" dirty="0"/>
              <a:t>. The StringBuffer Class</a:t>
            </a:r>
          </a:p>
          <a:p>
            <a:r>
              <a:rPr lang="en-US" dirty="0" smtClean="0"/>
              <a:t>3</a:t>
            </a:r>
            <a:r>
              <a:rPr lang="en-US" dirty="0"/>
              <a:t>. Formatting and Parsing for the World</a:t>
            </a:r>
          </a:p>
          <a:p>
            <a:r>
              <a:rPr lang="en-US" dirty="0" smtClean="0"/>
              <a:t>4</a:t>
            </a:r>
            <a:r>
              <a:rPr lang="en-US" dirty="0"/>
              <a:t>. Text Processing with Regular Expressions</a:t>
            </a:r>
          </a:p>
          <a:p>
            <a:r>
              <a:rPr lang="en-US" dirty="0"/>
              <a:t>5. Formatting and Parsing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6. Wrapping </a:t>
            </a:r>
            <a:r>
              <a:rPr lang="en-US" dirty="0"/>
              <a:t>the </a:t>
            </a:r>
            <a:r>
              <a:rPr lang="en-US" dirty="0" smtClean="0"/>
              <a:t>Primitives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Text Processing with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Java </a:t>
            </a:r>
            <a:r>
              <a:rPr lang="en-US" b="1" smtClean="0"/>
              <a:t>Regex</a:t>
            </a:r>
            <a:r>
              <a:rPr lang="vi-VN" b="1" smtClean="0"/>
              <a:t> </a:t>
            </a:r>
            <a:r>
              <a:rPr lang="en-US" b="1" smtClean="0"/>
              <a:t>(java.util.regex)</a:t>
            </a:r>
          </a:p>
          <a:p>
            <a:r>
              <a:rPr lang="en-US" smtClean="0"/>
              <a:t>Java Regex - Pattern (</a:t>
            </a:r>
            <a:r>
              <a:rPr lang="en-US" smtClean="0"/>
              <a:t>java.util.regex.Pattern</a:t>
            </a:r>
            <a:r>
              <a:rPr lang="en-US" smtClean="0"/>
              <a:t>)</a:t>
            </a:r>
            <a:endParaRPr lang="vi-VN" smtClean="0"/>
          </a:p>
          <a:p>
            <a:r>
              <a:rPr lang="en-US" smtClean="0"/>
              <a:t>Java </a:t>
            </a:r>
            <a:r>
              <a:rPr lang="en-US" smtClean="0"/>
              <a:t>Regex </a:t>
            </a:r>
            <a:r>
              <a:rPr lang="en-US" smtClean="0"/>
              <a:t>– </a:t>
            </a:r>
            <a:r>
              <a:rPr lang="en-US" smtClean="0"/>
              <a:t>Matcher </a:t>
            </a:r>
            <a:r>
              <a:rPr lang="vi-VN" smtClean="0"/>
              <a:t>(</a:t>
            </a:r>
            <a:r>
              <a:rPr lang="en-US" smtClean="0"/>
              <a:t>java.util.regex.Matcher</a:t>
            </a:r>
            <a:r>
              <a:rPr lang="en-US" smtClean="0"/>
              <a:t>)</a:t>
            </a:r>
            <a:endParaRPr lang="vi-VN" smtClean="0"/>
          </a:p>
          <a:p>
            <a:endParaRPr lang="en-US" b="1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regular expression is a textual pattern used to search in text. You do so by "matching" the regular expression against the text. The result of matching a regular expression against a text is either a true / false value, specifying if the regular expression matched the text, or a set of matches - one match for every occurrence of the regular expression found in the text.</a:t>
            </a:r>
          </a:p>
          <a:p>
            <a:pPr>
              <a:buNone/>
            </a:pPr>
            <a:r>
              <a:rPr lang="vi-VN" smtClean="0"/>
              <a:t>	</a:t>
            </a:r>
            <a:r>
              <a:rPr lang="en-US" smtClean="0"/>
              <a:t/>
            </a:r>
            <a:br>
              <a:rPr lang="en-US" smtClean="0"/>
            </a:br>
            <a:endParaRPr lang="en-US" b="1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Java Regex - Pattern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compiled representation of a regular expression</a:t>
            </a:r>
            <a:endParaRPr lang="vi-VN" smtClean="0"/>
          </a:p>
          <a:p>
            <a:r>
              <a:rPr lang="en-US" smtClean="0"/>
              <a:t>Pattern.matches</a:t>
            </a:r>
            <a:r>
              <a:rPr lang="en-US" u="sng" smtClean="0"/>
              <a:t>()</a:t>
            </a:r>
            <a:endParaRPr lang="en-US" smtClean="0"/>
          </a:p>
          <a:p>
            <a:r>
              <a:rPr lang="en-US" smtClean="0"/>
              <a:t>Pattern.compile()</a:t>
            </a:r>
          </a:p>
          <a:p>
            <a:r>
              <a:rPr lang="en-US" smtClean="0"/>
              <a:t>Pattern.matcher()</a:t>
            </a:r>
          </a:p>
          <a:p>
            <a:r>
              <a:rPr lang="en-US" smtClean="0"/>
              <a:t>Pattern.split()</a:t>
            </a:r>
          </a:p>
          <a:p>
            <a:r>
              <a:rPr lang="en-US" smtClean="0"/>
              <a:t>Pattern.pattern()</a:t>
            </a:r>
          </a:p>
          <a:p>
            <a:pPr>
              <a:buNone/>
            </a:pPr>
            <a:r>
              <a:rPr lang="vi-VN" smtClean="0"/>
              <a:t>	</a:t>
            </a:r>
            <a:r>
              <a:rPr lang="en-US" smtClean="0"/>
              <a:t/>
            </a:r>
            <a:br>
              <a:rPr lang="en-US" smtClean="0"/>
            </a:br>
            <a:endParaRPr lang="en-US" b="1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Java Regex - Matcher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An engine that performs match operations on a </a:t>
            </a:r>
            <a:r>
              <a:rPr lang="en-US" smtClean="0">
                <a:hlinkClick r:id="rId2" tooltip="interface in java.lang"/>
              </a:rPr>
              <a:t>character sequence</a:t>
            </a:r>
            <a:r>
              <a:rPr lang="en-US" smtClean="0"/>
              <a:t> by interpreting a </a:t>
            </a:r>
            <a:r>
              <a:rPr lang="en-US" smtClean="0">
                <a:hlinkClick r:id="rId3" tooltip="class in java.util.regex"/>
              </a:rPr>
              <a:t>Pattern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matches()</a:t>
            </a:r>
          </a:p>
          <a:p>
            <a:r>
              <a:rPr lang="en-US" smtClean="0"/>
              <a:t>lookingAt()</a:t>
            </a:r>
          </a:p>
          <a:p>
            <a:r>
              <a:rPr lang="en-US" smtClean="0"/>
              <a:t>find() + start() + end()</a:t>
            </a:r>
          </a:p>
          <a:p>
            <a:r>
              <a:rPr lang="en-US" smtClean="0"/>
              <a:t>reset()</a:t>
            </a:r>
          </a:p>
          <a:p>
            <a:r>
              <a:rPr lang="en-US" smtClean="0"/>
              <a:t>group()</a:t>
            </a:r>
          </a:p>
          <a:p>
            <a:pPr lvl="1"/>
            <a:r>
              <a:rPr lang="en-US" smtClean="0"/>
              <a:t>Multiple Groups</a:t>
            </a:r>
          </a:p>
          <a:p>
            <a:pPr lvl="1"/>
            <a:r>
              <a:rPr lang="en-US" smtClean="0"/>
              <a:t>Groups Inside Groups</a:t>
            </a:r>
          </a:p>
          <a:p>
            <a:r>
              <a:rPr lang="en-US" smtClean="0"/>
              <a:t>replaceAll() + replaceFirst()</a:t>
            </a:r>
          </a:p>
          <a:p>
            <a:r>
              <a:rPr lang="en-US" smtClean="0"/>
              <a:t>appendReplacement() + </a:t>
            </a:r>
            <a:r>
              <a:rPr lang="en-US" smtClean="0"/>
              <a:t>appendTail</a:t>
            </a:r>
            <a:r>
              <a:rPr lang="en-US" smtClean="0"/>
              <a:t>()</a:t>
            </a:r>
            <a:r>
              <a:rPr lang="en-US" smtClean="0"/>
              <a:t/>
            </a:r>
            <a:br>
              <a:rPr lang="en-US" smtClean="0"/>
            </a:br>
            <a:endParaRPr lang="en-US" b="1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Nhóm 1: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Nguyễn Dầu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2: Nguyễn Hải Đăng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Đào Hiệp, Tôn Thuận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Đinh Trọng Tuyên , Vũ Công Luận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</a:t>
            </a:r>
            <a:r>
              <a:rPr lang="fi-FI" sz="1600" dirty="0"/>
              <a:t>Using the String </a:t>
            </a:r>
            <a:r>
              <a:rPr lang="fi-FI" sz="1600" dirty="0" smtClean="0"/>
              <a:t>Class &amp; </a:t>
            </a:r>
            <a:r>
              <a:rPr lang="sv-SE" sz="1600" dirty="0"/>
              <a:t>The StringBuffer Class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2: </a:t>
            </a:r>
            <a:r>
              <a:rPr lang="en-US" sz="1600" dirty="0"/>
              <a:t>Text Processing with Regular Expressions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/>
              <a:t>3: Formatting and Parsing for the </a:t>
            </a:r>
            <a:r>
              <a:rPr lang="en-US" sz="1600" dirty="0" smtClean="0"/>
              <a:t>World &amp; </a:t>
            </a:r>
            <a:r>
              <a:rPr lang="en-US" sz="1600" dirty="0"/>
              <a:t>Formatting and Parsing Streams</a:t>
            </a:r>
          </a:p>
          <a:p>
            <a:r>
              <a:rPr lang="en-US" sz="1600" dirty="0" err="1"/>
              <a:t>Nhóm</a:t>
            </a:r>
            <a:r>
              <a:rPr lang="en-US" sz="1600" dirty="0"/>
              <a:t> 4: Wrapping the </a:t>
            </a:r>
            <a:r>
              <a:rPr lang="en-US" sz="1600" dirty="0" smtClean="0"/>
              <a:t>Primitives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501</TotalTime>
  <Words>347</Words>
  <Application>Microsoft Office PowerPoint</Application>
  <PresentationFormat>On-screen Show (4:3)</PresentationFormat>
  <Paragraphs>67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Strings, Formatters, and Wrappers </vt:lpstr>
      <vt:lpstr>Strings, Formatters, and Wrappers</vt:lpstr>
      <vt:lpstr>Text Processing with Regular Expression</vt:lpstr>
      <vt:lpstr>Regular Expression</vt:lpstr>
      <vt:lpstr>Java Regex - Pattern</vt:lpstr>
      <vt:lpstr>Java Regex - Matcher</vt:lpstr>
      <vt:lpstr>Phân nhóm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40</cp:revision>
  <dcterms:created xsi:type="dcterms:W3CDTF">2015-09-05T23:57:28Z</dcterms:created>
  <dcterms:modified xsi:type="dcterms:W3CDTF">2015-11-10T14:25:01Z</dcterms:modified>
</cp:coreProperties>
</file>