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October 26,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October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Exceptions and Assertions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and Assertions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</a:t>
            </a:r>
            <a:r>
              <a:rPr lang="en-US" b="1" dirty="0"/>
              <a:t>Understanding Exceptions in Java </a:t>
            </a:r>
            <a:endParaRPr lang="en-US" dirty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Exception Tree in Java </a:t>
            </a:r>
            <a:endParaRPr lang="en-US" dirty="0"/>
          </a:p>
          <a:p>
            <a:pPr lvl="1"/>
            <a:r>
              <a:rPr lang="en-US" b="1" dirty="0" smtClean="0"/>
              <a:t>Checked </a:t>
            </a:r>
            <a:r>
              <a:rPr lang="en-US" b="1" dirty="0"/>
              <a:t>Exceptions and Runtime </a:t>
            </a:r>
            <a:r>
              <a:rPr lang="en-US" b="1" dirty="0" smtClean="0"/>
              <a:t>Exceptions</a:t>
            </a:r>
            <a:endParaRPr lang="en-US" dirty="0"/>
          </a:p>
          <a:p>
            <a:pPr lvl="1"/>
            <a:r>
              <a:rPr lang="en-US" b="1" dirty="0" smtClean="0"/>
              <a:t>Standard </a:t>
            </a:r>
            <a:r>
              <a:rPr lang="en-US" b="1" dirty="0"/>
              <a:t>Exceptions </a:t>
            </a:r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b="1" dirty="0"/>
              <a:t>Basics of Exception Handling </a:t>
            </a:r>
            <a:endParaRPr lang="en-US" b="1" dirty="0" smtClean="0"/>
          </a:p>
          <a:p>
            <a:pPr lvl="1"/>
            <a:r>
              <a:rPr lang="en-US" b="1" dirty="0"/>
              <a:t>Using the try and catch Blocks </a:t>
            </a:r>
            <a:endParaRPr lang="en-US" dirty="0"/>
          </a:p>
          <a:p>
            <a:pPr lvl="1"/>
            <a:r>
              <a:rPr lang="en-US" b="1" dirty="0"/>
              <a:t>Using the finally Block </a:t>
            </a:r>
            <a:endParaRPr lang="en-US" dirty="0"/>
          </a:p>
          <a:p>
            <a:pPr lvl="1"/>
            <a:r>
              <a:rPr lang="en-US" b="1" dirty="0"/>
              <a:t>Using Multiple catch Blocks </a:t>
            </a:r>
            <a:endParaRPr lang="en-US" dirty="0" smtClean="0"/>
          </a:p>
          <a:p>
            <a:r>
              <a:rPr lang="en-US" b="1" dirty="0" smtClean="0"/>
              <a:t>3. Throwing Exceptions</a:t>
            </a:r>
          </a:p>
          <a:p>
            <a:r>
              <a:rPr lang="en-US" b="1" dirty="0" smtClean="0"/>
              <a:t>4. Control </a:t>
            </a:r>
            <a:r>
              <a:rPr lang="en-US" b="1" dirty="0"/>
              <a:t>Flow in Exception </a:t>
            </a:r>
            <a:r>
              <a:rPr lang="en-US" b="1" dirty="0" smtClean="0"/>
              <a:t>Condition</a:t>
            </a:r>
          </a:p>
          <a:p>
            <a:r>
              <a:rPr lang="en-US" b="1" dirty="0" smtClean="0"/>
              <a:t>5. </a:t>
            </a:r>
            <a:r>
              <a:rPr lang="en-US" b="1" dirty="0"/>
              <a:t>Declaring Exceptions </a:t>
            </a:r>
            <a:endParaRPr lang="en-US" dirty="0"/>
          </a:p>
          <a:p>
            <a:pPr lvl="1"/>
            <a:r>
              <a:rPr lang="en-US" b="1" dirty="0"/>
              <a:t>Checked Exception: Duck It or Catch It </a:t>
            </a:r>
            <a:endParaRPr lang="en-US" dirty="0"/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Declaring Exceptions when Overriding </a:t>
            </a:r>
            <a:endParaRPr lang="en-US" dirty="0" smtClean="0"/>
          </a:p>
          <a:p>
            <a:r>
              <a:rPr lang="en-US" b="1" dirty="0" smtClean="0"/>
              <a:t>6. Assertions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and Assertions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</a:t>
            </a:r>
            <a:r>
              <a:rPr lang="en-US" b="1" dirty="0"/>
              <a:t>Understanding Exceptions in Java </a:t>
            </a:r>
            <a:endParaRPr lang="en-US" dirty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Exception Tree in Java </a:t>
            </a:r>
            <a:endParaRPr lang="en-US" dirty="0"/>
          </a:p>
          <a:p>
            <a:pPr lvl="1"/>
            <a:r>
              <a:rPr lang="en-US" b="1" dirty="0" smtClean="0"/>
              <a:t>Checked </a:t>
            </a:r>
            <a:r>
              <a:rPr lang="en-US" b="1" dirty="0"/>
              <a:t>Exceptions and Runtime </a:t>
            </a:r>
            <a:r>
              <a:rPr lang="en-US" b="1" dirty="0" smtClean="0"/>
              <a:t>Exceptions</a:t>
            </a:r>
            <a:endParaRPr lang="en-US" dirty="0"/>
          </a:p>
          <a:p>
            <a:pPr lvl="1"/>
            <a:r>
              <a:rPr lang="en-US" b="1" dirty="0" smtClean="0"/>
              <a:t>Standard </a:t>
            </a:r>
            <a:r>
              <a:rPr lang="en-US" b="1" dirty="0"/>
              <a:t>Exceptions </a:t>
            </a:r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b="1" dirty="0"/>
              <a:t>Basics of Exception Handling </a:t>
            </a:r>
            <a:endParaRPr lang="en-US" b="1" dirty="0" smtClean="0"/>
          </a:p>
          <a:p>
            <a:pPr lvl="1"/>
            <a:r>
              <a:rPr lang="en-US" b="1" dirty="0"/>
              <a:t>Using the try and catch Blocks </a:t>
            </a:r>
            <a:endParaRPr lang="en-US" dirty="0"/>
          </a:p>
          <a:p>
            <a:pPr lvl="1"/>
            <a:r>
              <a:rPr lang="en-US" b="1" dirty="0"/>
              <a:t>Using the finally Block </a:t>
            </a:r>
            <a:endParaRPr lang="en-US" dirty="0"/>
          </a:p>
          <a:p>
            <a:pPr lvl="1"/>
            <a:r>
              <a:rPr lang="en-US" b="1" dirty="0"/>
              <a:t>Using Multiple catch Blocks </a:t>
            </a:r>
            <a:endParaRPr lang="en-US" dirty="0" smtClean="0"/>
          </a:p>
          <a:p>
            <a:r>
              <a:rPr lang="en-US" b="1" dirty="0" smtClean="0"/>
              <a:t>3. Throwing Exceptions</a:t>
            </a:r>
          </a:p>
          <a:p>
            <a:r>
              <a:rPr lang="en-US" b="1" dirty="0" smtClean="0"/>
              <a:t>4. Control </a:t>
            </a:r>
            <a:r>
              <a:rPr lang="en-US" b="1" dirty="0"/>
              <a:t>Flow in Exception </a:t>
            </a:r>
            <a:r>
              <a:rPr lang="en-US" b="1" dirty="0" smtClean="0"/>
              <a:t>Condition</a:t>
            </a:r>
          </a:p>
          <a:p>
            <a:r>
              <a:rPr lang="en-US" b="1" dirty="0" smtClean="0"/>
              <a:t>5. </a:t>
            </a:r>
            <a:r>
              <a:rPr lang="en-US" b="1" dirty="0"/>
              <a:t>Declaring Exceptions </a:t>
            </a:r>
            <a:endParaRPr lang="en-US" dirty="0"/>
          </a:p>
          <a:p>
            <a:pPr lvl="1"/>
            <a:r>
              <a:rPr lang="en-US" b="1" dirty="0"/>
              <a:t>Checked Exception: Duck It or Catch It </a:t>
            </a:r>
            <a:endParaRPr lang="en-US" dirty="0"/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Declaring Exceptions when Overriding </a:t>
            </a:r>
            <a:endParaRPr lang="en-US" dirty="0" smtClean="0"/>
          </a:p>
          <a:p>
            <a:r>
              <a:rPr lang="en-US" b="1" dirty="0" smtClean="0"/>
              <a:t>6. Assertions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63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Basics of Exception </a:t>
            </a:r>
            <a:r>
              <a:rPr lang="en-US" b="1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4056"/>
            <a:ext cx="6777317" cy="4158574"/>
          </a:xfrm>
        </p:spPr>
        <p:txBody>
          <a:bodyPr>
            <a:normAutofit/>
          </a:bodyPr>
          <a:lstStyle/>
          <a:p>
            <a:r>
              <a:rPr lang="vi-VN" i="1" dirty="0" smtClean="0"/>
              <a:t>Exception = Exceptional Condition</a:t>
            </a:r>
          </a:p>
          <a:p>
            <a:r>
              <a:rPr lang="en-US" i="1" dirty="0" smtClean="0"/>
              <a:t>Exception </a:t>
            </a:r>
            <a:r>
              <a:rPr lang="en-US" i="1" dirty="0" smtClean="0"/>
              <a:t>handling enables a program to deal with exceptional </a:t>
            </a:r>
            <a:r>
              <a:rPr lang="vi-VN" i="1" dirty="0" smtClean="0"/>
              <a:t>conditions </a:t>
            </a:r>
            <a:r>
              <a:rPr lang="en-US" i="1" dirty="0" smtClean="0"/>
              <a:t>and</a:t>
            </a:r>
            <a:r>
              <a:rPr lang="vi-VN" i="1" dirty="0" smtClean="0"/>
              <a:t> </a:t>
            </a:r>
            <a:r>
              <a:rPr lang="en-US" i="1" dirty="0" smtClean="0"/>
              <a:t>continue </a:t>
            </a:r>
            <a:r>
              <a:rPr lang="en-US" i="1" dirty="0" smtClean="0"/>
              <a:t>its normal execution</a:t>
            </a:r>
            <a:r>
              <a:rPr lang="en-US" i="1" dirty="0" smtClean="0"/>
              <a:t>.</a:t>
            </a:r>
            <a:endParaRPr lang="vi-VN" i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6053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Using try-catch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718"/>
            <a:ext cx="6777317" cy="4228912"/>
          </a:xfrm>
        </p:spPr>
        <p:txBody>
          <a:bodyPr/>
          <a:lstStyle/>
          <a:p>
            <a:r>
              <a:rPr lang="vi-VN" dirty="0" smtClean="0"/>
              <a:t>Example InputMismatchException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18256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Using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45920"/>
            <a:ext cx="6777317" cy="4186709"/>
          </a:xfrm>
        </p:spPr>
        <p:txBody>
          <a:bodyPr/>
          <a:lstStyle/>
          <a:p>
            <a:r>
              <a:rPr lang="vi-V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90121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Multiple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17786"/>
            <a:ext cx="6777317" cy="4214844"/>
          </a:xfrm>
        </p:spPr>
        <p:txBody>
          <a:bodyPr/>
          <a:lstStyle/>
          <a:p>
            <a:r>
              <a:rPr lang="vi-V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1781</TotalTime>
  <Words>207</Words>
  <Application>Microsoft Macintosh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Exceptions and Assertions  </vt:lpstr>
      <vt:lpstr>Exceptions and Assertions </vt:lpstr>
      <vt:lpstr>Exceptions and Assertions </vt:lpstr>
      <vt:lpstr>Basics of Exception Handling</vt:lpstr>
      <vt:lpstr>Using try-catch</vt:lpstr>
      <vt:lpstr>Using finally</vt:lpstr>
      <vt:lpstr>Multiple catch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dang.gffg@hotmail.com</cp:lastModifiedBy>
  <cp:revision>39</cp:revision>
  <dcterms:created xsi:type="dcterms:W3CDTF">2015-09-05T23:57:28Z</dcterms:created>
  <dcterms:modified xsi:type="dcterms:W3CDTF">2015-10-27T07:39:24Z</dcterms:modified>
</cp:coreProperties>
</file>