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October 27,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3"/>
            <a:ext cx="7024744" cy="166110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Understanding </a:t>
            </a:r>
            <a:r>
              <a:rPr lang="en-US" sz="3600" dirty="0" smtClean="0"/>
              <a:t>Exceptions in </a:t>
            </a:r>
            <a:r>
              <a:rPr lang="en-US" sz="3600" dirty="0" smtClean="0"/>
              <a:t>Java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56" y="739690"/>
            <a:ext cx="7024744" cy="1143000"/>
          </a:xfrm>
        </p:spPr>
        <p:txBody>
          <a:bodyPr/>
          <a:lstStyle/>
          <a:p>
            <a:r>
              <a:rPr lang="en-US" dirty="0" smtClean="0"/>
              <a:t>Standard Exceptions</a:t>
            </a:r>
            <a:endParaRPr lang="en-US" dirty="0"/>
          </a:p>
        </p:txBody>
      </p:sp>
      <p:pic>
        <p:nvPicPr>
          <p:cNvPr id="5" name="Content Placeholder 4" descr="3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856" y="1882690"/>
            <a:ext cx="6784173" cy="39497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1230"/>
            <a:ext cx="6777317" cy="4711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Một ngoại lệ </a:t>
            </a:r>
            <a:r>
              <a:rPr lang="en-US" sz="1800" dirty="0" smtClean="0"/>
              <a:t>là khi ch</a:t>
            </a:r>
            <a:r>
              <a:rPr lang="vi-VN" sz="1800" dirty="0" smtClean="0"/>
              <a:t>ươ</a:t>
            </a:r>
            <a:r>
              <a:rPr lang="en-US" sz="1800" dirty="0" smtClean="0"/>
              <a:t>ng trình xảy ra </a:t>
            </a:r>
            <a:r>
              <a:rPr lang="en-US" sz="1800" dirty="0" smtClean="0"/>
              <a:t>lỗi trong khi </a:t>
            </a:r>
            <a:r>
              <a:rPr lang="vi-VN" sz="1800" dirty="0" smtClean="0"/>
              <a:t>đ</a:t>
            </a:r>
            <a:r>
              <a:rPr lang="en-US" sz="1800" dirty="0" smtClean="0"/>
              <a:t>ang </a:t>
            </a:r>
            <a:r>
              <a:rPr lang="en-US" sz="1800" dirty="0" smtClean="0"/>
              <a:t>chạy </a:t>
            </a:r>
          </a:p>
          <a:p>
            <a:r>
              <a:rPr lang="en-US" sz="1800" dirty="0" smtClean="0"/>
              <a:t>Ngoại </a:t>
            </a:r>
            <a:r>
              <a:rPr lang="en-US" sz="1800" dirty="0" smtClean="0"/>
              <a:t>lệ </a:t>
            </a:r>
            <a:r>
              <a:rPr lang="vi-VN" sz="1800" dirty="0" smtClean="0"/>
              <a:t>được</a:t>
            </a:r>
            <a:r>
              <a:rPr lang="en-US" sz="1800" dirty="0" smtClean="0"/>
              <a:t> ném ra và </a:t>
            </a:r>
            <a:r>
              <a:rPr lang="en-US" sz="1800" dirty="0" smtClean="0"/>
              <a:t>làm thay </a:t>
            </a:r>
            <a:r>
              <a:rPr lang="vi-VN" sz="1800" dirty="0" smtClean="0"/>
              <a:t>đổi</a:t>
            </a:r>
            <a:r>
              <a:rPr lang="en-US" sz="1800" dirty="0" smtClean="0"/>
              <a:t> </a:t>
            </a:r>
            <a:r>
              <a:rPr lang="en-US" sz="1800" dirty="0" smtClean="0"/>
              <a:t>dòng </a:t>
            </a:r>
            <a:r>
              <a:rPr lang="vi-VN" sz="1800" dirty="0" smtClean="0"/>
              <a:t>đ</a:t>
            </a:r>
            <a:r>
              <a:rPr lang="en-US" sz="1800" dirty="0" smtClean="0"/>
              <a:t>iều khiển </a:t>
            </a:r>
            <a:r>
              <a:rPr lang="en-US" sz="1800" dirty="0" smtClean="0"/>
              <a:t>của ch</a:t>
            </a:r>
            <a:r>
              <a:rPr lang="vi-VN" sz="1800" dirty="0" smtClean="0"/>
              <a:t>ươ</a:t>
            </a:r>
            <a:r>
              <a:rPr lang="en-US" sz="1800" dirty="0" smtClean="0"/>
              <a:t>ng </a:t>
            </a:r>
            <a:r>
              <a:rPr lang="en-US" sz="1800" dirty="0" smtClean="0"/>
              <a:t>trình</a:t>
            </a:r>
          </a:p>
          <a:p>
            <a:r>
              <a:rPr lang="en-US" sz="1800" dirty="0" smtClean="0"/>
              <a:t>Java cung cấp một hệ thống toàn </a:t>
            </a:r>
            <a:r>
              <a:rPr lang="en-US" sz="1800" dirty="0" smtClean="0"/>
              <a:t>diện </a:t>
            </a:r>
            <a:r>
              <a:rPr lang="vi-VN" sz="1800" dirty="0" smtClean="0"/>
              <a:t>để</a:t>
            </a:r>
            <a:r>
              <a:rPr lang="en-US" sz="1800" dirty="0" smtClean="0"/>
              <a:t> xử lý các ngoại lệ 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Các tr</a:t>
            </a:r>
            <a:r>
              <a:rPr lang="vi-VN" sz="1800" dirty="0" smtClean="0"/>
              <a:t>ường</a:t>
            </a:r>
            <a:r>
              <a:rPr lang="en-US" sz="1800" dirty="0" smtClean="0"/>
              <a:t> hợp ngoại </a:t>
            </a:r>
            <a:r>
              <a:rPr lang="en-US" sz="1800" dirty="0" smtClean="0"/>
              <a:t>lệ </a:t>
            </a:r>
            <a:r>
              <a:rPr lang="vi-VN" sz="1800" dirty="0" smtClean="0"/>
              <a:t>đượ</a:t>
            </a:r>
            <a:r>
              <a:rPr lang="en-US" sz="1800" dirty="0" smtClean="0"/>
              <a:t>c thể hiện qua </a:t>
            </a:r>
            <a:r>
              <a:rPr lang="en-US" sz="1800" dirty="0" smtClean="0"/>
              <a:t>các class </a:t>
            </a:r>
            <a:r>
              <a:rPr lang="vi-VN" sz="1800" dirty="0" smtClean="0"/>
              <a:t>được</a:t>
            </a:r>
            <a:r>
              <a:rPr lang="en-US" sz="1800" dirty="0" smtClean="0"/>
              <a:t> tổ chức thành 1 hệ thống </a:t>
            </a:r>
            <a:r>
              <a:rPr lang="en-US" sz="1800" dirty="0" smtClean="0"/>
              <a:t>cây phân cấp</a:t>
            </a:r>
          </a:p>
          <a:p>
            <a:r>
              <a:rPr lang="en-US" sz="1800" dirty="0" smtClean="0"/>
              <a:t>Hệ thống </a:t>
            </a:r>
            <a:r>
              <a:rPr lang="en-US" sz="1800" dirty="0" smtClean="0"/>
              <a:t>này </a:t>
            </a:r>
            <a:r>
              <a:rPr lang="en-US" sz="1800" dirty="0" smtClean="0"/>
              <a:t>khi gặp ngoại lệ sẽ </a:t>
            </a:r>
            <a:r>
              <a:rPr lang="en-US" sz="1800" dirty="0" smtClean="0"/>
              <a:t>tự </a:t>
            </a:r>
            <a:r>
              <a:rPr lang="vi-VN" sz="1800" dirty="0" smtClean="0"/>
              <a:t>động</a:t>
            </a:r>
            <a:r>
              <a:rPr lang="en-US" sz="1800" dirty="0" smtClean="0"/>
              <a:t> xử lý </a:t>
            </a:r>
            <a:r>
              <a:rPr lang="en-US" sz="1800" dirty="0" smtClean="0"/>
              <a:t>hoặc </a:t>
            </a:r>
            <a:r>
              <a:rPr lang="vi-VN" sz="1800" dirty="0" smtClean="0"/>
              <a:t>được</a:t>
            </a:r>
            <a:r>
              <a:rPr lang="en-US" sz="1800" dirty="0" smtClean="0"/>
              <a:t> xử lý do lập trình viên mã hóa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Exception Tree In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Figue 1: Một phần của cây phân cấp </a:t>
            </a:r>
            <a:r>
              <a:rPr lang="en-US" sz="1600" dirty="0" smtClean="0"/>
              <a:t>exception trong java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90" y="2324100"/>
            <a:ext cx="6837767" cy="35083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/>
          <a:lstStyle/>
          <a:p>
            <a:r>
              <a:rPr lang="en-US" dirty="0" smtClean="0"/>
              <a:t>Cây phân cấp có lớp cao nhất </a:t>
            </a:r>
            <a:r>
              <a:rPr lang="en-US" dirty="0" smtClean="0"/>
              <a:t>là Throwable </a:t>
            </a:r>
          </a:p>
          <a:p>
            <a:r>
              <a:rPr lang="en-US" dirty="0" smtClean="0"/>
              <a:t>Throwable gồm 2 phân nhánh chính là Error và </a:t>
            </a:r>
            <a:r>
              <a:rPr lang="en-US" dirty="0" smtClean="0"/>
              <a:t>Exception</a:t>
            </a:r>
          </a:p>
          <a:p>
            <a:r>
              <a:rPr lang="en-US" dirty="0" smtClean="0"/>
              <a:t>Class Error và </a:t>
            </a:r>
            <a:r>
              <a:rPr lang="en-US" dirty="0" smtClean="0"/>
              <a:t>các subclass </a:t>
            </a:r>
            <a:r>
              <a:rPr lang="vi-VN" dirty="0" smtClean="0"/>
              <a:t>đại</a:t>
            </a:r>
            <a:r>
              <a:rPr lang="en-US" dirty="0" smtClean="0"/>
              <a:t> diện cho các error xảy ra trong JVM </a:t>
            </a:r>
            <a:r>
              <a:rPr lang="en-US" dirty="0" smtClean="0"/>
              <a:t>và </a:t>
            </a:r>
            <a:r>
              <a:rPr lang="vi-VN" dirty="0" smtClean="0"/>
              <a:t>được</a:t>
            </a:r>
            <a:r>
              <a:rPr lang="en-US" dirty="0" smtClean="0"/>
              <a:t> trình biên dịch </a:t>
            </a:r>
            <a:r>
              <a:rPr lang="en-US" dirty="0" smtClean="0"/>
              <a:t>tự </a:t>
            </a:r>
            <a:r>
              <a:rPr lang="vi-VN" dirty="0" smtClean="0"/>
              <a:t>động</a:t>
            </a:r>
            <a:r>
              <a:rPr lang="en-US" dirty="0" smtClean="0"/>
              <a:t> xử lý , lập trình viên không thể xử lý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 Exception và </a:t>
            </a:r>
            <a:r>
              <a:rPr lang="en-US" sz="2800" dirty="0" smtClean="0"/>
              <a:t>các subclass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Bao gồm 2 nhánh chính là IOException </a:t>
            </a:r>
            <a:r>
              <a:rPr lang="en-US" dirty="0" smtClean="0"/>
              <a:t>và RuntimeException </a:t>
            </a:r>
          </a:p>
          <a:p>
            <a:r>
              <a:rPr lang="en-US" dirty="0" smtClean="0"/>
              <a:t>IOException và các subclass cho phép kiểm tra các ngoại lệ có thể xảy ra và chúng ta hoàn toàn có thể xử lý </a:t>
            </a:r>
            <a:r>
              <a:rPr lang="en-US" dirty="0" smtClean="0"/>
              <a:t>chúng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RunTimeException </a:t>
            </a:r>
            <a:r>
              <a:rPr lang="en-US" sz="2400" dirty="0" smtClean="0"/>
              <a:t>và subclass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tr</a:t>
            </a:r>
            <a:r>
              <a:rPr lang="vi-VN" dirty="0" smtClean="0"/>
              <a:t>ường</a:t>
            </a:r>
            <a:r>
              <a:rPr lang="en-US" dirty="0" smtClean="0"/>
              <a:t> hợp ngoại lệ này có nguồn góc tự </a:t>
            </a:r>
            <a:r>
              <a:rPr lang="en-US" dirty="0" smtClean="0"/>
              <a:t>bên </a:t>
            </a:r>
            <a:r>
              <a:rPr lang="en-US" dirty="0" smtClean="0"/>
              <a:t>trong ứng dụng , chúng </a:t>
            </a:r>
            <a:r>
              <a:rPr lang="en-US" dirty="0" smtClean="0"/>
              <a:t>liên </a:t>
            </a:r>
            <a:r>
              <a:rPr lang="en-US" dirty="0" smtClean="0"/>
              <a:t>quan tới cách </a:t>
            </a:r>
            <a:r>
              <a:rPr lang="en-US" dirty="0" smtClean="0"/>
              <a:t>thức ch</a:t>
            </a:r>
            <a:r>
              <a:rPr lang="vi-VN" dirty="0" smtClean="0"/>
              <a:t>ươ</a:t>
            </a:r>
            <a:r>
              <a:rPr lang="en-US" dirty="0" smtClean="0"/>
              <a:t>ng </a:t>
            </a:r>
            <a:r>
              <a:rPr lang="en-US" dirty="0" smtClean="0"/>
              <a:t>trình t</a:t>
            </a:r>
            <a:r>
              <a:rPr lang="vi-VN" dirty="0" smtClean="0"/>
              <a:t>ươ</a:t>
            </a:r>
            <a:r>
              <a:rPr lang="en-US" dirty="0" smtClean="0"/>
              <a:t>ng tác với </a:t>
            </a:r>
            <a:r>
              <a:rPr lang="en-US" dirty="0" smtClean="0"/>
              <a:t>môi tr</a:t>
            </a:r>
            <a:r>
              <a:rPr lang="vi-VN" dirty="0" smtClean="0"/>
              <a:t>ường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Các ngoại lệ </a:t>
            </a:r>
            <a:r>
              <a:rPr lang="en-US" dirty="0" smtClean="0"/>
              <a:t>sẽ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en-US" dirty="0" smtClean="0"/>
              <a:t>tự </a:t>
            </a:r>
            <a:r>
              <a:rPr lang="vi-VN" dirty="0" smtClean="0"/>
              <a:t>động</a:t>
            </a:r>
            <a:r>
              <a:rPr lang="en-US" dirty="0" smtClean="0"/>
              <a:t> ném ra và lập trình viên không cần phải xử lý tất </a:t>
            </a:r>
            <a:r>
              <a:rPr lang="en-US" dirty="0" smtClean="0"/>
              <a:t>cả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Checked Exceptions and Runtime Exceptions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Checked </a:t>
            </a:r>
            <a:r>
              <a:rPr lang="en-US" dirty="0" smtClean="0"/>
              <a:t>Exceptions</a:t>
            </a:r>
          </a:p>
          <a:p>
            <a:r>
              <a:rPr lang="en-US" dirty="0" smtClean="0"/>
              <a:t>Là loại ngoại lệ </a:t>
            </a:r>
            <a:r>
              <a:rPr lang="en-US" dirty="0" smtClean="0"/>
              <a:t>mà </a:t>
            </a:r>
            <a:r>
              <a:rPr lang="en-US" dirty="0" smtClean="0"/>
              <a:t>trình biên dịch sẽ kiểm tra </a:t>
            </a:r>
            <a:r>
              <a:rPr lang="en-US" dirty="0" smtClean="0"/>
              <a:t>chúng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đảm</a:t>
            </a:r>
            <a:r>
              <a:rPr lang="en-US" dirty="0" smtClean="0"/>
              <a:t> bảo </a:t>
            </a:r>
            <a:r>
              <a:rPr lang="en-US" dirty="0" smtClean="0"/>
              <a:t>rằng </a:t>
            </a:r>
            <a:r>
              <a:rPr lang="vi-VN" dirty="0" smtClean="0"/>
              <a:t>đ</a:t>
            </a:r>
            <a:r>
              <a:rPr lang="en-US" dirty="0" smtClean="0"/>
              <a:t>oạn </a:t>
            </a:r>
            <a:r>
              <a:rPr lang="en-US" dirty="0" smtClean="0"/>
              <a:t>mã </a:t>
            </a:r>
            <a:r>
              <a:rPr lang="vi-VN" dirty="0" smtClean="0"/>
              <a:t>đã</a:t>
            </a:r>
            <a:r>
              <a:rPr lang="en-US" dirty="0" smtClean="0"/>
              <a:t> chuẩn </a:t>
            </a:r>
            <a:r>
              <a:rPr lang="en-US" dirty="0" smtClean="0"/>
              <a:t>bị </a:t>
            </a:r>
            <a:r>
              <a:rPr lang="en-US" dirty="0" smtClean="0"/>
              <a:t>cho </a:t>
            </a:r>
            <a:r>
              <a:rPr lang="en-US" dirty="0" smtClean="0"/>
              <a:t>những tr</a:t>
            </a:r>
            <a:r>
              <a:rPr lang="vi-VN" dirty="0" smtClean="0"/>
              <a:t>ường</a:t>
            </a:r>
            <a:r>
              <a:rPr lang="en-US" dirty="0" smtClean="0"/>
              <a:t> </a:t>
            </a:r>
            <a:r>
              <a:rPr lang="en-US" dirty="0" smtClean="0"/>
              <a:t>hợp </a:t>
            </a:r>
            <a:r>
              <a:rPr lang="vi-VN" dirty="0" smtClean="0"/>
              <a:t>đã</a:t>
            </a:r>
            <a:r>
              <a:rPr lang="en-US" dirty="0" smtClean="0"/>
              <a:t> </a:t>
            </a:r>
            <a:r>
              <a:rPr lang="vi-VN" dirty="0" smtClean="0"/>
              <a:t>đượ</a:t>
            </a:r>
            <a:r>
              <a:rPr lang="en-US" dirty="0" smtClean="0"/>
              <a:t>c dự kiến có thể </a:t>
            </a:r>
            <a:r>
              <a:rPr lang="en-US" dirty="0" smtClean="0"/>
              <a:t>xảy </a:t>
            </a:r>
            <a:r>
              <a:rPr lang="en-US" dirty="0" smtClean="0"/>
              <a:t>ra nằm ngoài tầm kiểm soát </a:t>
            </a:r>
            <a:r>
              <a:rPr lang="en-US" dirty="0" smtClean="0"/>
              <a:t>của ch</a:t>
            </a:r>
            <a:r>
              <a:rPr lang="vi-VN" dirty="0" smtClean="0"/>
              <a:t>ươ</a:t>
            </a:r>
            <a:r>
              <a:rPr lang="en-US" dirty="0" smtClean="0"/>
              <a:t>ng trình </a:t>
            </a:r>
            <a:endParaRPr lang="en-US" dirty="0" smtClean="0"/>
          </a:p>
          <a:p>
            <a:r>
              <a:rPr lang="en-US" dirty="0" smtClean="0"/>
              <a:t>Lập trình viên có thể </a:t>
            </a:r>
            <a:r>
              <a:rPr lang="en-US" dirty="0" smtClean="0"/>
              <a:t>dự </a:t>
            </a:r>
            <a:r>
              <a:rPr lang="vi-VN" dirty="0" smtClean="0"/>
              <a:t>đ</a:t>
            </a:r>
            <a:r>
              <a:rPr lang="en-US" dirty="0" smtClean="0"/>
              <a:t>oán và xử lý ngoại lệ bằng cách khai báo trong </a:t>
            </a:r>
            <a:r>
              <a:rPr lang="en-US" dirty="0" smtClean="0"/>
              <a:t>mệnh </a:t>
            </a:r>
            <a:r>
              <a:rPr lang="vi-VN" dirty="0" smtClean="0"/>
              <a:t>đề</a:t>
            </a:r>
            <a:r>
              <a:rPr lang="en-US" dirty="0" smtClean="0"/>
              <a:t> throws </a:t>
            </a:r>
            <a:r>
              <a:rPr lang="en-US" dirty="0" smtClean="0"/>
              <a:t>của ph</a:t>
            </a:r>
            <a:r>
              <a:rPr lang="vi-VN" dirty="0" smtClean="0"/>
              <a:t>ươ</a:t>
            </a:r>
            <a:r>
              <a:rPr lang="en-US" dirty="0" smtClean="0"/>
              <a:t>ng thức </a:t>
            </a:r>
            <a:r>
              <a:rPr lang="en-US" dirty="0" smtClean="0"/>
              <a:t>, bắt </a:t>
            </a:r>
            <a:r>
              <a:rPr lang="en-US" dirty="0" smtClean="0"/>
              <a:t>ngoại lệ </a:t>
            </a:r>
            <a:r>
              <a:rPr lang="en-US" dirty="0" smtClean="0"/>
              <a:t>bên trong ph</a:t>
            </a:r>
            <a:r>
              <a:rPr lang="vi-VN" dirty="0" smtClean="0"/>
              <a:t>ươ</a:t>
            </a:r>
            <a:r>
              <a:rPr lang="en-US" dirty="0" smtClean="0"/>
              <a:t>ng </a:t>
            </a:r>
            <a:r>
              <a:rPr lang="en-US" dirty="0" smtClean="0"/>
              <a:t>thức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Runtime Exceptions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9394" cy="3508977"/>
          </a:xfrm>
        </p:spPr>
        <p:txBody>
          <a:bodyPr/>
          <a:lstStyle/>
          <a:p>
            <a:r>
              <a:rPr lang="en-US" dirty="0" smtClean="0"/>
              <a:t>Các tr</a:t>
            </a:r>
            <a:r>
              <a:rPr lang="vi-VN" dirty="0" smtClean="0"/>
              <a:t>ường</a:t>
            </a:r>
            <a:r>
              <a:rPr lang="en-US" dirty="0" smtClean="0"/>
              <a:t> hợp ngoại lệ </a:t>
            </a:r>
            <a:r>
              <a:rPr lang="en-US" dirty="0" smtClean="0"/>
              <a:t>của RunTimeException xảy ra do ch</a:t>
            </a:r>
            <a:r>
              <a:rPr lang="vi-VN" dirty="0" smtClean="0"/>
              <a:t>ươ</a:t>
            </a:r>
            <a:r>
              <a:rPr lang="en-US" dirty="0" smtClean="0"/>
              <a:t>ng trình </a:t>
            </a:r>
            <a:r>
              <a:rPr lang="en-US" dirty="0" smtClean="0"/>
              <a:t>lỗi </a:t>
            </a:r>
          </a:p>
          <a:p>
            <a:r>
              <a:rPr lang="en-US" dirty="0" smtClean="0"/>
              <a:t>Lập trình viên không nhất thiết phải </a:t>
            </a:r>
            <a:r>
              <a:rPr lang="en-US" dirty="0" smtClean="0"/>
              <a:t>viết </a:t>
            </a:r>
            <a:r>
              <a:rPr lang="en-US" dirty="0" smtClean="0"/>
              <a:t>code xử lý cho các ngoại lệ </a:t>
            </a:r>
            <a:r>
              <a:rPr lang="en-US" dirty="0" smtClean="0"/>
              <a:t>này</a:t>
            </a:r>
          </a:p>
          <a:p>
            <a:r>
              <a:rPr lang="en-US" dirty="0" smtClean="0"/>
              <a:t>Runtime exceptions và </a:t>
            </a:r>
            <a:r>
              <a:rPr lang="en-US" dirty="0" smtClean="0"/>
              <a:t>Error </a:t>
            </a:r>
            <a:r>
              <a:rPr lang="vi-VN" dirty="0" smtClean="0"/>
              <a:t>đượ</a:t>
            </a:r>
            <a:r>
              <a:rPr lang="en-US" dirty="0" smtClean="0"/>
              <a:t>c gọi là ngợi lệ không kiểm soát </a:t>
            </a:r>
            <a:r>
              <a:rPr lang="en-US" dirty="0" smtClean="0"/>
              <a:t>và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en-US" dirty="0" smtClean="0"/>
              <a:t>ném </a:t>
            </a:r>
            <a:r>
              <a:rPr lang="en-US" dirty="0" smtClean="0"/>
              <a:t>ra </a:t>
            </a:r>
            <a:r>
              <a:rPr lang="en-US" dirty="0" smtClean="0"/>
              <a:t>bởi JVM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183</TotalTime>
  <Words>446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Understanding Exceptions in Java</vt:lpstr>
      <vt:lpstr>Slide 2</vt:lpstr>
      <vt:lpstr>The Exception Tree In Java</vt:lpstr>
      <vt:lpstr>Figue 1: Một phần của cây phân cấp exception trong java</vt:lpstr>
      <vt:lpstr>Slide 5</vt:lpstr>
      <vt:lpstr>Class Exception và các subclass</vt:lpstr>
      <vt:lpstr>RunTimeException và subclass</vt:lpstr>
      <vt:lpstr>Checked Exceptions and Runtime Exceptions</vt:lpstr>
      <vt:lpstr>Runtime Exceptions</vt:lpstr>
      <vt:lpstr>Standard Exceptions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GcafeProVN</cp:lastModifiedBy>
  <cp:revision>19</cp:revision>
  <dcterms:created xsi:type="dcterms:W3CDTF">2015-09-05T23:57:28Z</dcterms:created>
  <dcterms:modified xsi:type="dcterms:W3CDTF">2015-10-26T18:45:25Z</dcterms:modified>
</cp:coreProperties>
</file>