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77" r:id="rId3"/>
    <p:sldId id="259" r:id="rId4"/>
    <p:sldId id="291" r:id="rId5"/>
    <p:sldId id="260" r:id="rId6"/>
    <p:sldId id="295" r:id="rId7"/>
    <p:sldId id="292" r:id="rId8"/>
    <p:sldId id="287" r:id="rId9"/>
    <p:sldId id="293" r:id="rId10"/>
    <p:sldId id="276" r:id="rId11"/>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1pPr>
    <a:lvl2pPr marL="457200" algn="l" rtl="0" fontAlgn="base">
      <a:spcBef>
        <a:spcPct val="0"/>
      </a:spcBef>
      <a:spcAft>
        <a:spcPct val="0"/>
      </a:spcAft>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2pPr>
    <a:lvl3pPr marL="914400" algn="l" rtl="0" fontAlgn="base">
      <a:spcBef>
        <a:spcPct val="0"/>
      </a:spcBef>
      <a:spcAft>
        <a:spcPct val="0"/>
      </a:spcAft>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3pPr>
    <a:lvl4pPr marL="1371600" algn="l" rtl="0" fontAlgn="base">
      <a:spcBef>
        <a:spcPct val="0"/>
      </a:spcBef>
      <a:spcAft>
        <a:spcPct val="0"/>
      </a:spcAft>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4pPr>
    <a:lvl5pPr marL="1828800" algn="l" rtl="0" fontAlgn="base">
      <a:spcBef>
        <a:spcPct val="0"/>
      </a:spcBef>
      <a:spcAft>
        <a:spcPct val="0"/>
      </a:spcAft>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5pPr>
    <a:lvl6pPr marL="2286000" algn="l" defTabSz="914400" rtl="0" eaLnBrk="1" latinLnBrk="0" hangingPunct="1">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6pPr>
    <a:lvl7pPr marL="2743200" algn="l" defTabSz="914400" rtl="0" eaLnBrk="1" latinLnBrk="0" hangingPunct="1">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7pPr>
    <a:lvl8pPr marL="3200400" algn="l" defTabSz="914400" rtl="0" eaLnBrk="1" latinLnBrk="0" hangingPunct="1">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8pPr>
    <a:lvl9pPr marL="3657600" algn="l" defTabSz="914400" rtl="0" eaLnBrk="1" latinLnBrk="0" hangingPunct="1">
      <a:defRPr sz="1200" kern="1200">
        <a:solidFill>
          <a:schemeClr val="tx1"/>
        </a:solidFill>
        <a:effectLst>
          <a:outerShdw blurRad="38100" dist="38100" dir="2700000" algn="tl">
            <a:srgbClr val="000000">
              <a:alpha val="43137"/>
            </a:srgbClr>
          </a:outerShdw>
        </a:effectLst>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varScale="1">
        <p:scale>
          <a:sx n="62" d="100"/>
          <a:sy n="62" d="100"/>
        </p:scale>
        <p:origin x="-4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6CF9AF-D074-4ED5-8F06-E10D93315F18}" type="datetimeFigureOut">
              <a:rPr lang="vi-VN" smtClean="0"/>
              <a:t>27/10/2015</a:t>
            </a:fld>
            <a:endParaRPr lang="vi-V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vi-VN" smtClean="0"/>
              <a:t>Active Study</a:t>
            </a:r>
            <a:endParaRPr lang="vi-V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4AC301-B9E8-459F-91F0-DBA5D691E4C1}" type="slidenum">
              <a:rPr lang="vi-VN" smtClean="0"/>
              <a:t>‹#›</a:t>
            </a:fld>
            <a:endParaRPr lang="vi-VN"/>
          </a:p>
        </p:txBody>
      </p:sp>
    </p:spTree>
    <p:extLst>
      <p:ext uri="{BB962C8B-B14F-4D97-AF65-F5344CB8AC3E}">
        <p14:creationId xmlns:p14="http://schemas.microsoft.com/office/powerpoint/2010/main" val="3244860358"/>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AACFE4-6C3B-44A2-9FD5-35299773CA8E}" type="datetimeFigureOut">
              <a:rPr lang="vi-VN" smtClean="0"/>
              <a:t>27/10/2015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vi-VN" smtClean="0"/>
              <a:t>Active Study</a:t>
            </a: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DCCD74-4949-4CA1-A2BA-95A2B160B822}" type="slidenum">
              <a:rPr lang="vi-VN" smtClean="0"/>
              <a:t>‹#›</a:t>
            </a:fld>
            <a:endParaRPr lang="vi-VN"/>
          </a:p>
        </p:txBody>
      </p:sp>
    </p:spTree>
    <p:extLst>
      <p:ext uri="{BB962C8B-B14F-4D97-AF65-F5344CB8AC3E}">
        <p14:creationId xmlns:p14="http://schemas.microsoft.com/office/powerpoint/2010/main" val="3577311598"/>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Footer Placeholder 3"/>
          <p:cNvSpPr>
            <a:spLocks noGrp="1"/>
          </p:cNvSpPr>
          <p:nvPr>
            <p:ph type="ftr" sz="quarter" idx="10"/>
          </p:nvPr>
        </p:nvSpPr>
        <p:spPr/>
        <p:txBody>
          <a:bodyPr/>
          <a:lstStyle/>
          <a:p>
            <a:r>
              <a:rPr lang="vi-VN" smtClean="0"/>
              <a:t>Active Study</a:t>
            </a:r>
            <a:endParaRPr lang="vi-VN"/>
          </a:p>
        </p:txBody>
      </p:sp>
    </p:spTree>
    <p:extLst>
      <p:ext uri="{BB962C8B-B14F-4D97-AF65-F5344CB8AC3E}">
        <p14:creationId xmlns:p14="http://schemas.microsoft.com/office/powerpoint/2010/main" val="136013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5" name="Footer Placeholder 4"/>
          <p:cNvSpPr>
            <a:spLocks noGrp="1"/>
          </p:cNvSpPr>
          <p:nvPr>
            <p:ph type="ftr" sz="quarter" idx="11"/>
          </p:nvPr>
        </p:nvSpPr>
        <p:spPr/>
        <p:txBody>
          <a:bodyPr/>
          <a:lstStyle/>
          <a:p>
            <a:r>
              <a:rPr lang="vi-VN" smtClean="0"/>
              <a:t>Active Study</a:t>
            </a:r>
            <a:endParaRPr lang="vi-VN"/>
          </a:p>
        </p:txBody>
      </p:sp>
    </p:spTree>
    <p:extLst>
      <p:ext uri="{BB962C8B-B14F-4D97-AF65-F5344CB8AC3E}">
        <p14:creationId xmlns:p14="http://schemas.microsoft.com/office/powerpoint/2010/main" val="252613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2514600"/>
            <a:ext cx="8001000" cy="914400"/>
          </a:xfrm>
        </p:spPr>
        <p:txBody>
          <a:bodyPr/>
          <a:lstStyle>
            <a:lvl1pPr>
              <a:defRPr sz="4000"/>
            </a:lvl1pPr>
          </a:lstStyle>
          <a:p>
            <a:pPr lvl="0"/>
            <a:r>
              <a:rPr lang="en-US" noProof="0" smtClean="0"/>
              <a:t>Click to edit Master title style</a:t>
            </a:r>
          </a:p>
        </p:txBody>
      </p:sp>
      <p:sp>
        <p:nvSpPr>
          <p:cNvPr id="3075" name="Rectangle 3"/>
          <p:cNvSpPr>
            <a:spLocks noGrp="1" noChangeArrowheads="1"/>
          </p:cNvSpPr>
          <p:nvPr>
            <p:ph type="subTitle" idx="1"/>
          </p:nvPr>
        </p:nvSpPr>
        <p:spPr bwMode="white">
          <a:xfrm>
            <a:off x="914400" y="3429000"/>
            <a:ext cx="7086600" cy="381000"/>
          </a:xfrm>
        </p:spPr>
        <p:txBody>
          <a:bodyPr/>
          <a:lstStyle>
            <a:lvl1pPr marL="0" indent="0" algn="ctr">
              <a:buFont typeface="Wingdings" pitchFamily="2" charset="2"/>
              <a:buNone/>
              <a:defRPr sz="1600" b="0">
                <a:solidFill>
                  <a:schemeClr val="bg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553200"/>
            <a:ext cx="2133600" cy="168275"/>
          </a:xfrm>
        </p:spPr>
        <p:txBody>
          <a:bodyPr/>
          <a:lstStyle>
            <a:lvl1pPr>
              <a:defRPr sz="1400">
                <a:solidFill>
                  <a:schemeClr val="bg1"/>
                </a:solidFill>
                <a:latin typeface="Times New Roman" pitchFamily="18" charset="0"/>
              </a:defRPr>
            </a:lvl1pPr>
          </a:lstStyle>
          <a:p>
            <a:r>
              <a:rPr lang="vi-VN" smtClean="0"/>
              <a:t>www.themegallery.com</a:t>
            </a:r>
            <a:endParaRPr lang="en-US"/>
          </a:p>
        </p:txBody>
      </p:sp>
      <p:sp>
        <p:nvSpPr>
          <p:cNvPr id="3077" name="Rectangle 5"/>
          <p:cNvSpPr>
            <a:spLocks noGrp="1" noChangeArrowheads="1"/>
          </p:cNvSpPr>
          <p:nvPr>
            <p:ph type="ftr" sz="quarter" idx="3"/>
          </p:nvPr>
        </p:nvSpPr>
        <p:spPr>
          <a:xfrm>
            <a:off x="3124200" y="6553200"/>
            <a:ext cx="2895600" cy="168275"/>
          </a:xfrm>
        </p:spPr>
        <p:txBody>
          <a:bodyPr/>
          <a:lstStyle>
            <a:lvl1pPr algn="ctr">
              <a:defRPr sz="1400">
                <a:solidFill>
                  <a:schemeClr val="bg1"/>
                </a:solidFill>
                <a:latin typeface="Times New Roman" pitchFamily="18" charset="0"/>
              </a:defRPr>
            </a:lvl1pPr>
          </a:lstStyle>
          <a:p>
            <a:r>
              <a:rPr lang="en-US" smtClean="0"/>
              <a:t>Company Logo</a:t>
            </a:r>
            <a:endParaRPr lang="en-US"/>
          </a:p>
        </p:txBody>
      </p:sp>
      <p:sp>
        <p:nvSpPr>
          <p:cNvPr id="3078" name="Rectangle 6"/>
          <p:cNvSpPr>
            <a:spLocks noGrp="1" noChangeArrowheads="1"/>
          </p:cNvSpPr>
          <p:nvPr>
            <p:ph type="sldNum" sz="quarter" idx="4"/>
          </p:nvPr>
        </p:nvSpPr>
        <p:spPr>
          <a:xfrm>
            <a:off x="6553200" y="6553200"/>
            <a:ext cx="2133600" cy="168275"/>
          </a:xfrm>
        </p:spPr>
        <p:txBody>
          <a:bodyPr/>
          <a:lstStyle>
            <a:lvl1pPr algn="r">
              <a:defRPr sz="1400">
                <a:solidFill>
                  <a:schemeClr val="bg1"/>
                </a:solidFill>
                <a:latin typeface="Times New Roman" pitchFamily="18" charset="0"/>
              </a:defRPr>
            </a:lvl1pPr>
          </a:lstStyle>
          <a:p>
            <a:fld id="{4FEC5CBF-2550-4A0F-8AB6-BB4AA0C1164C}" type="slidenum">
              <a:rPr lang="en-US"/>
              <a:pPr/>
              <a:t>‹#›</a:t>
            </a:fld>
            <a:endParaRPr lang="en-US"/>
          </a:p>
        </p:txBody>
      </p:sp>
      <p:sp>
        <p:nvSpPr>
          <p:cNvPr id="3090" name="Oval 18"/>
          <p:cNvSpPr>
            <a:spLocks noChangeArrowheads="1"/>
          </p:cNvSpPr>
          <p:nvPr/>
        </p:nvSpPr>
        <p:spPr bwMode="white">
          <a:xfrm>
            <a:off x="228600" y="228600"/>
            <a:ext cx="1219200" cy="12192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086" name="Text Box 14"/>
          <p:cNvSpPr txBox="1">
            <a:spLocks noChangeArrowheads="1"/>
          </p:cNvSpPr>
          <p:nvPr/>
        </p:nvSpPr>
        <p:spPr bwMode="auto">
          <a:xfrm>
            <a:off x="304800" y="652463"/>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a:solidFill>
                  <a:schemeClr val="bg1"/>
                </a:solidFill>
                <a:effectLst/>
                <a:latin typeface="Arial"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r>
              <a:rPr lang="vi-VN" smtClean="0"/>
              <a:t>www.themegallery.com</a:t>
            </a:r>
            <a:endParaRPr lang="en-US"/>
          </a:p>
        </p:txBody>
      </p:sp>
      <p:sp>
        <p:nvSpPr>
          <p:cNvPr id="5" name="Slide Number Placeholder 4"/>
          <p:cNvSpPr>
            <a:spLocks noGrp="1"/>
          </p:cNvSpPr>
          <p:nvPr>
            <p:ph type="sldNum" sz="quarter" idx="11"/>
          </p:nvPr>
        </p:nvSpPr>
        <p:spPr/>
        <p:txBody>
          <a:bodyPr/>
          <a:lstStyle>
            <a:lvl1pPr>
              <a:defRPr/>
            </a:lvl1pPr>
          </a:lstStyle>
          <a:p>
            <a:fld id="{7E501FFB-FC36-4E64-989C-E522D01747EB}"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r>
              <a:rPr lang="en-US"/>
              <a:t>Company Logo</a:t>
            </a:r>
          </a:p>
        </p:txBody>
      </p:sp>
    </p:spTree>
    <p:extLst>
      <p:ext uri="{BB962C8B-B14F-4D97-AF65-F5344CB8AC3E}">
        <p14:creationId xmlns:p14="http://schemas.microsoft.com/office/powerpoint/2010/main" val="334595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r>
              <a:rPr lang="vi-VN" smtClean="0"/>
              <a:t>www.themegallery.com</a:t>
            </a:r>
            <a:endParaRPr lang="en-US"/>
          </a:p>
        </p:txBody>
      </p:sp>
      <p:sp>
        <p:nvSpPr>
          <p:cNvPr id="5" name="Slide Number Placeholder 4"/>
          <p:cNvSpPr>
            <a:spLocks noGrp="1"/>
          </p:cNvSpPr>
          <p:nvPr>
            <p:ph type="sldNum" sz="quarter" idx="11"/>
          </p:nvPr>
        </p:nvSpPr>
        <p:spPr/>
        <p:txBody>
          <a:bodyPr/>
          <a:lstStyle>
            <a:lvl1pPr>
              <a:defRPr/>
            </a:lvl1pPr>
          </a:lstStyle>
          <a:p>
            <a:fld id="{538D2E3D-3BEB-4A73-B9FF-A8CEB1061007}"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r>
              <a:rPr lang="en-US"/>
              <a:t>Company Logo</a:t>
            </a:r>
          </a:p>
        </p:txBody>
      </p:sp>
    </p:spTree>
    <p:extLst>
      <p:ext uri="{BB962C8B-B14F-4D97-AF65-F5344CB8AC3E}">
        <p14:creationId xmlns:p14="http://schemas.microsoft.com/office/powerpoint/2010/main" val="705797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19088"/>
            <a:ext cx="8229600" cy="563562"/>
          </a:xfrm>
        </p:spPr>
        <p:txBody>
          <a:bodyPr/>
          <a:lstStyle/>
          <a:p>
            <a:r>
              <a:rPr lang="en-US" smtClean="0"/>
              <a:t>Click to edit Master title style</a:t>
            </a:r>
            <a:endParaRPr lang="vi-VN"/>
          </a:p>
        </p:txBody>
      </p:sp>
      <p:sp>
        <p:nvSpPr>
          <p:cNvPr id="3" name="Table Placeholder 2"/>
          <p:cNvSpPr>
            <a:spLocks noGrp="1"/>
          </p:cNvSpPr>
          <p:nvPr>
            <p:ph type="tbl" idx="1"/>
          </p:nvPr>
        </p:nvSpPr>
        <p:spPr>
          <a:xfrm>
            <a:off x="457200" y="1447800"/>
            <a:ext cx="8229600" cy="4876800"/>
          </a:xfrm>
        </p:spPr>
        <p:txBody>
          <a:bodyPr/>
          <a:lstStyle/>
          <a:p>
            <a:r>
              <a:rPr lang="en-US" smtClean="0"/>
              <a:t>Click icon to add table</a:t>
            </a:r>
            <a:endParaRPr lang="vi-VN"/>
          </a:p>
        </p:txBody>
      </p:sp>
      <p:sp>
        <p:nvSpPr>
          <p:cNvPr id="4" name="Date Placeholder 3"/>
          <p:cNvSpPr>
            <a:spLocks noGrp="1"/>
          </p:cNvSpPr>
          <p:nvPr>
            <p:ph type="dt" sz="half" idx="10"/>
          </p:nvPr>
        </p:nvSpPr>
        <p:spPr>
          <a:xfrm>
            <a:off x="304800" y="6477000"/>
            <a:ext cx="2133600" cy="320675"/>
          </a:xfrm>
        </p:spPr>
        <p:txBody>
          <a:bodyPr/>
          <a:lstStyle>
            <a:lvl1pPr>
              <a:defRPr/>
            </a:lvl1pPr>
          </a:lstStyle>
          <a:p>
            <a:r>
              <a:rPr lang="vi-VN" smtClean="0"/>
              <a:t>www.themegallery.com</a:t>
            </a:r>
            <a:endParaRPr lang="en-US"/>
          </a:p>
        </p:txBody>
      </p:sp>
      <p:sp>
        <p:nvSpPr>
          <p:cNvPr id="5" name="Slide Number Placeholder 4"/>
          <p:cNvSpPr>
            <a:spLocks noGrp="1"/>
          </p:cNvSpPr>
          <p:nvPr>
            <p:ph type="sldNum" sz="quarter" idx="11"/>
          </p:nvPr>
        </p:nvSpPr>
        <p:spPr>
          <a:xfrm>
            <a:off x="3352800" y="6480175"/>
            <a:ext cx="2133600" cy="320675"/>
          </a:xfrm>
        </p:spPr>
        <p:txBody>
          <a:bodyPr/>
          <a:lstStyle>
            <a:lvl1pPr>
              <a:defRPr/>
            </a:lvl1pPr>
          </a:lstStyle>
          <a:p>
            <a:fld id="{6F6B14FF-EC26-4ECA-88FB-4B0D8116C729}" type="slidenum">
              <a:rPr lang="en-US"/>
              <a:pPr/>
              <a:t>‹#›</a:t>
            </a:fld>
            <a:endParaRPr lang="en-US"/>
          </a:p>
        </p:txBody>
      </p:sp>
      <p:sp>
        <p:nvSpPr>
          <p:cNvPr id="6" name="Footer Placeholder 5"/>
          <p:cNvSpPr>
            <a:spLocks noGrp="1"/>
          </p:cNvSpPr>
          <p:nvPr>
            <p:ph type="ftr" sz="quarter" idx="12"/>
          </p:nvPr>
        </p:nvSpPr>
        <p:spPr>
          <a:xfrm>
            <a:off x="5943600" y="6480175"/>
            <a:ext cx="2895600" cy="320675"/>
          </a:xfrm>
        </p:spPr>
        <p:txBody>
          <a:bodyPr/>
          <a:lstStyle>
            <a:lvl1pPr>
              <a:defRPr/>
            </a:lvl1pPr>
          </a:lstStyle>
          <a:p>
            <a:r>
              <a:rPr lang="en-US"/>
              <a:t>Company Logo</a:t>
            </a:r>
          </a:p>
        </p:txBody>
      </p:sp>
    </p:spTree>
    <p:extLst>
      <p:ext uri="{BB962C8B-B14F-4D97-AF65-F5344CB8AC3E}">
        <p14:creationId xmlns:p14="http://schemas.microsoft.com/office/powerpoint/2010/main" val="2768755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r>
              <a:rPr lang="vi-VN" smtClean="0"/>
              <a:t>www.themegallery.com</a:t>
            </a:r>
            <a:endParaRPr lang="en-US"/>
          </a:p>
        </p:txBody>
      </p:sp>
      <p:sp>
        <p:nvSpPr>
          <p:cNvPr id="5" name="Slide Number Placeholder 4"/>
          <p:cNvSpPr>
            <a:spLocks noGrp="1"/>
          </p:cNvSpPr>
          <p:nvPr>
            <p:ph type="sldNum" sz="quarter" idx="11"/>
          </p:nvPr>
        </p:nvSpPr>
        <p:spPr/>
        <p:txBody>
          <a:bodyPr/>
          <a:lstStyle>
            <a:lvl1pPr>
              <a:defRPr/>
            </a:lvl1pPr>
          </a:lstStyle>
          <a:p>
            <a:fld id="{B4A06CAF-4292-44A9-90CA-1D5196327024}"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r>
              <a:rPr lang="en-US"/>
              <a:t>Company Logo</a:t>
            </a:r>
          </a:p>
        </p:txBody>
      </p:sp>
    </p:spTree>
    <p:extLst>
      <p:ext uri="{BB962C8B-B14F-4D97-AF65-F5344CB8AC3E}">
        <p14:creationId xmlns:p14="http://schemas.microsoft.com/office/powerpoint/2010/main" val="51053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vi-VN" smtClean="0"/>
              <a:t>www.themegallery.com</a:t>
            </a:r>
            <a:endParaRPr lang="en-US"/>
          </a:p>
        </p:txBody>
      </p:sp>
      <p:sp>
        <p:nvSpPr>
          <p:cNvPr id="5" name="Slide Number Placeholder 4"/>
          <p:cNvSpPr>
            <a:spLocks noGrp="1"/>
          </p:cNvSpPr>
          <p:nvPr>
            <p:ph type="sldNum" sz="quarter" idx="11"/>
          </p:nvPr>
        </p:nvSpPr>
        <p:spPr/>
        <p:txBody>
          <a:bodyPr/>
          <a:lstStyle>
            <a:lvl1pPr>
              <a:defRPr/>
            </a:lvl1pPr>
          </a:lstStyle>
          <a:p>
            <a:fld id="{AFAB43D5-7F58-4F94-83CD-6EA80B1C988A}"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r>
              <a:rPr lang="en-US"/>
              <a:t>Company Logo</a:t>
            </a:r>
          </a:p>
        </p:txBody>
      </p:sp>
    </p:spTree>
    <p:extLst>
      <p:ext uri="{BB962C8B-B14F-4D97-AF65-F5344CB8AC3E}">
        <p14:creationId xmlns:p14="http://schemas.microsoft.com/office/powerpoint/2010/main" val="330181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r>
              <a:rPr lang="vi-VN" smtClean="0"/>
              <a:t>www.themegallery.com</a:t>
            </a:r>
            <a:endParaRPr lang="en-US"/>
          </a:p>
        </p:txBody>
      </p:sp>
      <p:sp>
        <p:nvSpPr>
          <p:cNvPr id="6" name="Slide Number Placeholder 5"/>
          <p:cNvSpPr>
            <a:spLocks noGrp="1"/>
          </p:cNvSpPr>
          <p:nvPr>
            <p:ph type="sldNum" sz="quarter" idx="11"/>
          </p:nvPr>
        </p:nvSpPr>
        <p:spPr/>
        <p:txBody>
          <a:bodyPr/>
          <a:lstStyle>
            <a:lvl1pPr>
              <a:defRPr/>
            </a:lvl1pPr>
          </a:lstStyle>
          <a:p>
            <a:fld id="{13F8D0D4-6D4D-4AAE-8EDD-2741471EAFC0}"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r>
              <a:rPr lang="en-US"/>
              <a:t>Company Logo</a:t>
            </a:r>
          </a:p>
        </p:txBody>
      </p:sp>
    </p:spTree>
    <p:extLst>
      <p:ext uri="{BB962C8B-B14F-4D97-AF65-F5344CB8AC3E}">
        <p14:creationId xmlns:p14="http://schemas.microsoft.com/office/powerpoint/2010/main" val="174565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r>
              <a:rPr lang="vi-VN" smtClean="0"/>
              <a:t>www.themegallery.com</a:t>
            </a:r>
            <a:endParaRPr lang="en-US"/>
          </a:p>
        </p:txBody>
      </p:sp>
      <p:sp>
        <p:nvSpPr>
          <p:cNvPr id="8" name="Slide Number Placeholder 7"/>
          <p:cNvSpPr>
            <a:spLocks noGrp="1"/>
          </p:cNvSpPr>
          <p:nvPr>
            <p:ph type="sldNum" sz="quarter" idx="11"/>
          </p:nvPr>
        </p:nvSpPr>
        <p:spPr/>
        <p:txBody>
          <a:bodyPr/>
          <a:lstStyle>
            <a:lvl1pPr>
              <a:defRPr/>
            </a:lvl1pPr>
          </a:lstStyle>
          <a:p>
            <a:fld id="{D964A071-13F5-4706-9D6E-D3B932F5F0FD}" type="slidenum">
              <a:rPr lang="en-US"/>
              <a:pPr/>
              <a:t>‹#›</a:t>
            </a:fld>
            <a:endParaRPr lang="en-US"/>
          </a:p>
        </p:txBody>
      </p:sp>
      <p:sp>
        <p:nvSpPr>
          <p:cNvPr id="9" name="Footer Placeholder 8"/>
          <p:cNvSpPr>
            <a:spLocks noGrp="1"/>
          </p:cNvSpPr>
          <p:nvPr>
            <p:ph type="ftr" sz="quarter" idx="12"/>
          </p:nvPr>
        </p:nvSpPr>
        <p:spPr/>
        <p:txBody>
          <a:bodyPr/>
          <a:lstStyle>
            <a:lvl1pPr>
              <a:defRPr/>
            </a:lvl1pPr>
          </a:lstStyle>
          <a:p>
            <a:r>
              <a:rPr lang="en-US"/>
              <a:t>Company Logo</a:t>
            </a:r>
          </a:p>
        </p:txBody>
      </p:sp>
    </p:spTree>
    <p:extLst>
      <p:ext uri="{BB962C8B-B14F-4D97-AF65-F5344CB8AC3E}">
        <p14:creationId xmlns:p14="http://schemas.microsoft.com/office/powerpoint/2010/main" val="151675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r>
              <a:rPr lang="vi-VN" smtClean="0"/>
              <a:t>www.themegallery.com</a:t>
            </a:r>
            <a:endParaRPr lang="en-US"/>
          </a:p>
        </p:txBody>
      </p:sp>
      <p:sp>
        <p:nvSpPr>
          <p:cNvPr id="4" name="Slide Number Placeholder 3"/>
          <p:cNvSpPr>
            <a:spLocks noGrp="1"/>
          </p:cNvSpPr>
          <p:nvPr>
            <p:ph type="sldNum" sz="quarter" idx="11"/>
          </p:nvPr>
        </p:nvSpPr>
        <p:spPr/>
        <p:txBody>
          <a:bodyPr/>
          <a:lstStyle>
            <a:lvl1pPr>
              <a:defRPr/>
            </a:lvl1pPr>
          </a:lstStyle>
          <a:p>
            <a:fld id="{2BAF6455-F0E1-464A-82AA-71B556D6D1B9}" type="slidenum">
              <a:rPr lang="en-US"/>
              <a:pPr/>
              <a:t>‹#›</a:t>
            </a:fld>
            <a:endParaRPr lang="en-US"/>
          </a:p>
        </p:txBody>
      </p:sp>
      <p:sp>
        <p:nvSpPr>
          <p:cNvPr id="5" name="Footer Placeholder 4"/>
          <p:cNvSpPr>
            <a:spLocks noGrp="1"/>
          </p:cNvSpPr>
          <p:nvPr>
            <p:ph type="ftr" sz="quarter" idx="12"/>
          </p:nvPr>
        </p:nvSpPr>
        <p:spPr/>
        <p:txBody>
          <a:bodyPr/>
          <a:lstStyle>
            <a:lvl1pPr>
              <a:defRPr/>
            </a:lvl1pPr>
          </a:lstStyle>
          <a:p>
            <a:r>
              <a:rPr lang="en-US"/>
              <a:t>Company Logo</a:t>
            </a:r>
          </a:p>
        </p:txBody>
      </p:sp>
    </p:spTree>
    <p:extLst>
      <p:ext uri="{BB962C8B-B14F-4D97-AF65-F5344CB8AC3E}">
        <p14:creationId xmlns:p14="http://schemas.microsoft.com/office/powerpoint/2010/main" val="4220189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vi-VN" smtClean="0"/>
              <a:t>www.themegallery.com</a:t>
            </a:r>
            <a:endParaRPr lang="en-US"/>
          </a:p>
        </p:txBody>
      </p:sp>
      <p:sp>
        <p:nvSpPr>
          <p:cNvPr id="3" name="Slide Number Placeholder 2"/>
          <p:cNvSpPr>
            <a:spLocks noGrp="1"/>
          </p:cNvSpPr>
          <p:nvPr>
            <p:ph type="sldNum" sz="quarter" idx="11"/>
          </p:nvPr>
        </p:nvSpPr>
        <p:spPr/>
        <p:txBody>
          <a:bodyPr/>
          <a:lstStyle>
            <a:lvl1pPr>
              <a:defRPr/>
            </a:lvl1pPr>
          </a:lstStyle>
          <a:p>
            <a:fld id="{F34D5751-5D7B-4759-B44E-3BB191A019B5}" type="slidenum">
              <a:rPr lang="en-US"/>
              <a:pPr/>
              <a:t>‹#›</a:t>
            </a:fld>
            <a:endParaRPr lang="en-US"/>
          </a:p>
        </p:txBody>
      </p:sp>
      <p:sp>
        <p:nvSpPr>
          <p:cNvPr id="4" name="Footer Placeholder 3"/>
          <p:cNvSpPr>
            <a:spLocks noGrp="1"/>
          </p:cNvSpPr>
          <p:nvPr>
            <p:ph type="ftr" sz="quarter" idx="12"/>
          </p:nvPr>
        </p:nvSpPr>
        <p:spPr/>
        <p:txBody>
          <a:bodyPr/>
          <a:lstStyle>
            <a:lvl1pPr>
              <a:defRPr/>
            </a:lvl1pPr>
          </a:lstStyle>
          <a:p>
            <a:r>
              <a:rPr lang="en-US"/>
              <a:t>Company Logo</a:t>
            </a:r>
          </a:p>
        </p:txBody>
      </p:sp>
    </p:spTree>
    <p:extLst>
      <p:ext uri="{BB962C8B-B14F-4D97-AF65-F5344CB8AC3E}">
        <p14:creationId xmlns:p14="http://schemas.microsoft.com/office/powerpoint/2010/main" val="3177137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vi-VN" smtClean="0"/>
              <a:t>www.themegallery.com</a:t>
            </a:r>
            <a:endParaRPr lang="en-US"/>
          </a:p>
        </p:txBody>
      </p:sp>
      <p:sp>
        <p:nvSpPr>
          <p:cNvPr id="6" name="Slide Number Placeholder 5"/>
          <p:cNvSpPr>
            <a:spLocks noGrp="1"/>
          </p:cNvSpPr>
          <p:nvPr>
            <p:ph type="sldNum" sz="quarter" idx="11"/>
          </p:nvPr>
        </p:nvSpPr>
        <p:spPr/>
        <p:txBody>
          <a:bodyPr/>
          <a:lstStyle>
            <a:lvl1pPr>
              <a:defRPr/>
            </a:lvl1pPr>
          </a:lstStyle>
          <a:p>
            <a:fld id="{2BA264C3-8FBA-43DE-BE85-B850A0163265}"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r>
              <a:rPr lang="en-US"/>
              <a:t>Company Logo</a:t>
            </a:r>
          </a:p>
        </p:txBody>
      </p:sp>
    </p:spTree>
    <p:extLst>
      <p:ext uri="{BB962C8B-B14F-4D97-AF65-F5344CB8AC3E}">
        <p14:creationId xmlns:p14="http://schemas.microsoft.com/office/powerpoint/2010/main" val="1823558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vi-VN" smtClean="0"/>
              <a:t>www.themegallery.com</a:t>
            </a:r>
            <a:endParaRPr lang="en-US"/>
          </a:p>
        </p:txBody>
      </p:sp>
      <p:sp>
        <p:nvSpPr>
          <p:cNvPr id="6" name="Slide Number Placeholder 5"/>
          <p:cNvSpPr>
            <a:spLocks noGrp="1"/>
          </p:cNvSpPr>
          <p:nvPr>
            <p:ph type="sldNum" sz="quarter" idx="11"/>
          </p:nvPr>
        </p:nvSpPr>
        <p:spPr/>
        <p:txBody>
          <a:bodyPr/>
          <a:lstStyle>
            <a:lvl1pPr>
              <a:defRPr/>
            </a:lvl1pPr>
          </a:lstStyle>
          <a:p>
            <a:fld id="{ED5FCD31-966B-4D77-AC25-6ED1FF7D2A1C}"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r>
              <a:rPr lang="en-US"/>
              <a:t>Company Logo</a:t>
            </a:r>
          </a:p>
        </p:txBody>
      </p:sp>
    </p:spTree>
    <p:extLst>
      <p:ext uri="{BB962C8B-B14F-4D97-AF65-F5344CB8AC3E}">
        <p14:creationId xmlns:p14="http://schemas.microsoft.com/office/powerpoint/2010/main" val="396906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9" name="Object 15"/>
          <p:cNvGraphicFramePr>
            <a:graphicFrameLocks noChangeAspect="1"/>
          </p:cNvGraphicFramePr>
          <p:nvPr/>
        </p:nvGraphicFramePr>
        <p:xfrm>
          <a:off x="0" y="0"/>
          <a:ext cx="9144000" cy="1066800"/>
        </p:xfrm>
        <a:graphic>
          <a:graphicData uri="http://schemas.openxmlformats.org/presentationml/2006/ole">
            <mc:AlternateContent xmlns:mc="http://schemas.openxmlformats.org/markup-compatibility/2006">
              <mc:Choice xmlns:v="urn:schemas-microsoft-com:vml" Requires="v">
                <p:oleObj spid="_x0000_s1048" name="Image" r:id="rId15" imgW="7377778" imgH="1219048" progId="Photoshop.Image.6">
                  <p:embed/>
                </p:oleObj>
              </mc:Choice>
              <mc:Fallback>
                <p:oleObj name="Image" r:id="rId15" imgW="7377778" imgH="1219048" progId="Photoshop.Image.6">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r="2905" b="12500"/>
                      <a:stretch>
                        <a:fillRect/>
                      </a:stretch>
                    </p:blipFill>
                    <p:spPr bwMode="auto">
                      <a:xfrm>
                        <a:off x="0" y="0"/>
                        <a:ext cx="914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body" idx="1"/>
          </p:nvPr>
        </p:nvSpPr>
        <p:spPr bwMode="auto">
          <a:xfrm>
            <a:off x="457200" y="1447800"/>
            <a:ext cx="8229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028" name="Rectangle 4"/>
          <p:cNvSpPr>
            <a:spLocks noGrp="1" noChangeArrowheads="1"/>
          </p:cNvSpPr>
          <p:nvPr>
            <p:ph type="dt" sz="half" idx="2"/>
          </p:nvPr>
        </p:nvSpPr>
        <p:spPr bwMode="auto">
          <a:xfrm>
            <a:off x="304800" y="64770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effectLst>
                  <a:outerShdw blurRad="38100" dist="38100" dir="2700000" algn="tl">
                    <a:srgbClr val="C0C0C0"/>
                  </a:outerShdw>
                </a:effectLst>
              </a:defRPr>
            </a:lvl1pPr>
          </a:lstStyle>
          <a:p>
            <a:r>
              <a:rPr lang="vi-VN" smtClean="0"/>
              <a:t>www.themegallery.com</a:t>
            </a:r>
            <a:endParaRPr lang="en-US"/>
          </a:p>
        </p:txBody>
      </p:sp>
      <p:sp>
        <p:nvSpPr>
          <p:cNvPr id="1026" name="Rectangle 2"/>
          <p:cNvSpPr>
            <a:spLocks noGrp="1" noChangeArrowheads="1"/>
          </p:cNvSpPr>
          <p:nvPr>
            <p:ph type="title"/>
          </p:nvPr>
        </p:nvSpPr>
        <p:spPr bwMode="white">
          <a:xfrm>
            <a:off x="457200" y="319088"/>
            <a:ext cx="82296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40" name="Line 16"/>
          <p:cNvSpPr>
            <a:spLocks noChangeShapeType="1"/>
          </p:cNvSpPr>
          <p:nvPr/>
        </p:nvSpPr>
        <p:spPr bwMode="auto">
          <a:xfrm>
            <a:off x="425450" y="6524625"/>
            <a:ext cx="83534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30" name="Rectangle 6"/>
          <p:cNvSpPr>
            <a:spLocks noGrp="1" noChangeArrowheads="1"/>
          </p:cNvSpPr>
          <p:nvPr>
            <p:ph type="sldNum" sz="quarter" idx="4"/>
          </p:nvPr>
        </p:nvSpPr>
        <p:spPr bwMode="auto">
          <a:xfrm>
            <a:off x="3352800" y="648017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a:effectLst>
                  <a:outerShdw blurRad="38100" dist="38100" dir="2700000" algn="tl">
                    <a:srgbClr val="C0C0C0"/>
                  </a:outerShdw>
                </a:effectLst>
              </a:defRPr>
            </a:lvl1pPr>
          </a:lstStyle>
          <a:p>
            <a:fld id="{95E26E60-C5EC-4123-9DCD-FF0F729A6095}" type="slidenum">
              <a:rPr lang="en-US"/>
              <a:pPr/>
              <a:t>‹#›</a:t>
            </a:fld>
            <a:endParaRPr lang="en-US"/>
          </a:p>
        </p:txBody>
      </p:sp>
      <p:sp>
        <p:nvSpPr>
          <p:cNvPr id="1029" name="Rectangle 5"/>
          <p:cNvSpPr>
            <a:spLocks noGrp="1" noChangeArrowheads="1"/>
          </p:cNvSpPr>
          <p:nvPr>
            <p:ph type="ftr" sz="quarter" idx="3"/>
          </p:nvPr>
        </p:nvSpPr>
        <p:spPr bwMode="auto">
          <a:xfrm>
            <a:off x="5943600" y="648017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effectLst>
                  <a:outerShdw blurRad="38100" dist="38100" dir="2700000" algn="tl">
                    <a:srgbClr val="C0C0C0"/>
                  </a:outerShdw>
                </a:effectLst>
              </a:defRPr>
            </a:lvl1pPr>
          </a:lstStyle>
          <a:p>
            <a:r>
              <a:rPr lang="en-US"/>
              <a:t>Company Logo</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Throwing Exception</a:t>
            </a:r>
            <a:endParaRPr lang="en-US" dirty="0"/>
          </a:p>
        </p:txBody>
      </p:sp>
      <p:sp>
        <p:nvSpPr>
          <p:cNvPr id="2051" name="Rectangle 3"/>
          <p:cNvSpPr>
            <a:spLocks noGrp="1" noChangeArrowheads="1"/>
          </p:cNvSpPr>
          <p:nvPr>
            <p:ph type="subTitle" idx="1"/>
          </p:nvPr>
        </p:nvSpPr>
        <p:spPr/>
        <p:txBody>
          <a:bodyPr/>
          <a:lstStyle/>
          <a:p>
            <a:r>
              <a:rPr lang="en-US" dirty="0" smtClean="0"/>
              <a:t>Active Study</a:t>
            </a:r>
          </a:p>
          <a:p>
            <a:endParaRPr lang="en-US" dirty="0"/>
          </a:p>
        </p:txBody>
      </p:sp>
      <p:sp>
        <p:nvSpPr>
          <p:cNvPr id="2052" name="Freeform 4"/>
          <p:cNvSpPr>
            <a:spLocks/>
          </p:cNvSpPr>
          <p:nvPr/>
        </p:nvSpPr>
        <p:spPr bwMode="gray">
          <a:xfrm>
            <a:off x="1981200" y="1743075"/>
            <a:ext cx="5303838" cy="806450"/>
          </a:xfrm>
          <a:custGeom>
            <a:avLst/>
            <a:gdLst>
              <a:gd name="T0" fmla="*/ 1 w 3341"/>
              <a:gd name="T1" fmla="*/ 492 h 508"/>
              <a:gd name="T2" fmla="*/ 1707 w 3341"/>
              <a:gd name="T3" fmla="*/ 20 h 508"/>
              <a:gd name="T4" fmla="*/ 3340 w 3341"/>
              <a:gd name="T5" fmla="*/ 482 h 508"/>
              <a:gd name="T6" fmla="*/ 1734 w 3341"/>
              <a:gd name="T7" fmla="*/ 74 h 508"/>
              <a:gd name="T8" fmla="*/ 1 w 3341"/>
              <a:gd name="T9" fmla="*/ 492 h 508"/>
            </a:gdLst>
            <a:ahLst/>
            <a:cxnLst>
              <a:cxn ang="0">
                <a:pos x="T0" y="T1"/>
              </a:cxn>
              <a:cxn ang="0">
                <a:pos x="T2" y="T3"/>
              </a:cxn>
              <a:cxn ang="0">
                <a:pos x="T4" y="T5"/>
              </a:cxn>
              <a:cxn ang="0">
                <a:pos x="T6" y="T7"/>
              </a:cxn>
              <a:cxn ang="0">
                <a:pos x="T8" y="T9"/>
              </a:cxn>
            </a:cxnLst>
            <a:rect l="0" t="0" r="r" b="b"/>
            <a:pathLst>
              <a:path w="3341" h="508">
                <a:moveTo>
                  <a:pt x="1" y="492"/>
                </a:moveTo>
                <a:cubicBezTo>
                  <a:pt x="0" y="477"/>
                  <a:pt x="710" y="0"/>
                  <a:pt x="1707" y="20"/>
                </a:cubicBezTo>
                <a:cubicBezTo>
                  <a:pt x="2704" y="40"/>
                  <a:pt x="3339" y="467"/>
                  <a:pt x="3340" y="482"/>
                </a:cubicBezTo>
                <a:cubicBezTo>
                  <a:pt x="3341" y="496"/>
                  <a:pt x="2608" y="93"/>
                  <a:pt x="1734" y="74"/>
                </a:cubicBezTo>
                <a:cubicBezTo>
                  <a:pt x="860" y="54"/>
                  <a:pt x="2" y="508"/>
                  <a:pt x="1" y="492"/>
                </a:cubicBezTo>
                <a:close/>
              </a:path>
            </a:pathLst>
          </a:custGeom>
          <a:gradFill rotWithShape="1">
            <a:gsLst>
              <a:gs pos="0">
                <a:schemeClr val="accent1"/>
              </a:gs>
              <a:gs pos="50000">
                <a:schemeClr val="accent1">
                  <a:gamma/>
                  <a:tint val="45882"/>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1" name="WordArt 7"/>
          <p:cNvSpPr>
            <a:spLocks noChangeArrowheads="1" noChangeShapeType="1" noTextEdit="1"/>
          </p:cNvSpPr>
          <p:nvPr/>
        </p:nvSpPr>
        <p:spPr bwMode="gray">
          <a:xfrm>
            <a:off x="1692275" y="2997200"/>
            <a:ext cx="5759450" cy="863600"/>
          </a:xfrm>
          <a:prstGeom prst="rect">
            <a:avLst/>
          </a:prstGeom>
        </p:spPr>
        <p:txBody>
          <a:bodyPr wrap="none" fromWordArt="1">
            <a:prstTxWarp prst="textDeflate">
              <a:avLst>
                <a:gd name="adj" fmla="val 0"/>
              </a:avLst>
            </a:prstTxWarp>
          </a:bodyPr>
          <a:lstStyle/>
          <a:p>
            <a:pPr algn="ctr"/>
            <a:r>
              <a:rPr lang="vi-VN" sz="3600" b="1" kern="10">
                <a:ln w="19050">
                  <a:solidFill>
                    <a:schemeClr val="bg1"/>
                  </a:solidFill>
                  <a:round/>
                  <a:headEnd/>
                  <a:tailEnd/>
                </a:ln>
                <a:gradFill rotWithShape="1">
                  <a:gsLst>
                    <a:gs pos="0">
                      <a:schemeClr val="accent1"/>
                    </a:gs>
                    <a:gs pos="100000">
                      <a:schemeClr val="accent2"/>
                    </a:gs>
                  </a:gsLst>
                  <a:lin ang="0" scaled="1"/>
                </a:gradFill>
                <a:effectLst>
                  <a:outerShdw dist="63500" dir="2212194" algn="ctr" rotWithShape="0">
                    <a:srgbClr val="868686">
                      <a:alpha val="50000"/>
                    </a:srgbClr>
                  </a:outerShdw>
                </a:effectLst>
                <a:latin typeface="Arial"/>
                <a:cs typeface="Arial"/>
              </a:rPr>
              <a:t>Thank You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71"/>
                                        </p:tgtEl>
                                        <p:attrNameLst>
                                          <p:attrName>style.visibility</p:attrName>
                                        </p:attrNameLst>
                                      </p:cBhvr>
                                      <p:to>
                                        <p:strVal val="visible"/>
                                      </p:to>
                                    </p:set>
                                    <p:anim calcmode="lin" valueType="num">
                                      <p:cBhvr>
                                        <p:cTn id="7" dur="500" fill="hold"/>
                                        <p:tgtEl>
                                          <p:spTgt spid="88071"/>
                                        </p:tgtEl>
                                        <p:attrNameLst>
                                          <p:attrName>ppt_w</p:attrName>
                                        </p:attrNameLst>
                                      </p:cBhvr>
                                      <p:tavLst>
                                        <p:tav tm="0">
                                          <p:val>
                                            <p:fltVal val="0"/>
                                          </p:val>
                                        </p:tav>
                                        <p:tav tm="100000">
                                          <p:val>
                                            <p:strVal val="#ppt_w"/>
                                          </p:val>
                                        </p:tav>
                                      </p:tavLst>
                                    </p:anim>
                                    <p:anim calcmode="lin" valueType="num">
                                      <p:cBhvr>
                                        <p:cTn id="8" dur="500" fill="hold"/>
                                        <p:tgtEl>
                                          <p:spTgt spid="88071"/>
                                        </p:tgtEl>
                                        <p:attrNameLst>
                                          <p:attrName>ppt_h</p:attrName>
                                        </p:attrNameLst>
                                      </p:cBhvr>
                                      <p:tavLst>
                                        <p:tav tm="0">
                                          <p:val>
                                            <p:fltVal val="0"/>
                                          </p:val>
                                        </p:tav>
                                        <p:tav tm="100000">
                                          <p:val>
                                            <p:strVal val="#ppt_h"/>
                                          </p:val>
                                        </p:tav>
                                      </p:tavLst>
                                    </p:anim>
                                    <p:animEffect transition="in" filter="fade">
                                      <p:cBhvr>
                                        <p:cTn id="9" dur="500"/>
                                        <p:tgtEl>
                                          <p:spTgt spid="88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Contents</a:t>
            </a:r>
            <a:endParaRPr lang="en-US" dirty="0">
              <a:solidFill>
                <a:schemeClr val="accent1"/>
              </a:solidFill>
            </a:endParaRPr>
          </a:p>
        </p:txBody>
      </p:sp>
      <p:grpSp>
        <p:nvGrpSpPr>
          <p:cNvPr id="89129" name="Group 41"/>
          <p:cNvGrpSpPr>
            <a:grpSpLocks/>
          </p:cNvGrpSpPr>
          <p:nvPr/>
        </p:nvGrpSpPr>
        <p:grpSpPr bwMode="auto">
          <a:xfrm>
            <a:off x="2321064" y="1981200"/>
            <a:ext cx="4689336" cy="685800"/>
            <a:chOff x="1296" y="1824"/>
            <a:chExt cx="2976" cy="432"/>
          </a:xfrm>
        </p:grpSpPr>
        <p:sp>
          <p:nvSpPr>
            <p:cNvPr id="89130" name="AutoShape 42"/>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vi-VN"/>
            </a:p>
          </p:txBody>
        </p:sp>
        <p:sp>
          <p:nvSpPr>
            <p:cNvPr id="89131" name="AutoShape 4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vi-VN"/>
            </a:p>
          </p:txBody>
        </p:sp>
        <p:sp>
          <p:nvSpPr>
            <p:cNvPr id="89132" name="Text Box 44"/>
            <p:cNvSpPr txBox="1">
              <a:spLocks noChangeArrowheads="1"/>
            </p:cNvSpPr>
            <p:nvPr/>
          </p:nvSpPr>
          <p:spPr bwMode="gray">
            <a:xfrm>
              <a:off x="1612"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1800" b="1" dirty="0" smtClean="0">
                  <a:solidFill>
                    <a:schemeClr val="bg1"/>
                  </a:solidFill>
                  <a:effectLst/>
                  <a:latin typeface="Arial" charset="0"/>
                </a:rPr>
                <a:t>What is throw?</a:t>
              </a:r>
              <a:endParaRPr lang="en-US" sz="1800" b="1" dirty="0">
                <a:solidFill>
                  <a:schemeClr val="bg1"/>
                </a:solidFill>
                <a:effectLst/>
                <a:latin typeface="Arial" charset="0"/>
              </a:endParaRPr>
            </a:p>
          </p:txBody>
        </p:sp>
        <p:sp>
          <p:nvSpPr>
            <p:cNvPr id="89133" name="Text Box 4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effectLst/>
                  <a:latin typeface="Arial" charset="0"/>
                </a:rPr>
                <a:t>1</a:t>
              </a:r>
            </a:p>
          </p:txBody>
        </p:sp>
      </p:grpSp>
      <p:grpSp>
        <p:nvGrpSpPr>
          <p:cNvPr id="89134" name="Group 46"/>
          <p:cNvGrpSpPr>
            <a:grpSpLocks/>
          </p:cNvGrpSpPr>
          <p:nvPr/>
        </p:nvGrpSpPr>
        <p:grpSpPr bwMode="auto">
          <a:xfrm>
            <a:off x="2286000" y="2819400"/>
            <a:ext cx="4724400" cy="685800"/>
            <a:chOff x="1296" y="1824"/>
            <a:chExt cx="2976" cy="432"/>
          </a:xfrm>
        </p:grpSpPr>
        <p:sp>
          <p:nvSpPr>
            <p:cNvPr id="89135" name="AutoShape 47"/>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vi-VN"/>
            </a:p>
          </p:txBody>
        </p:sp>
        <p:sp>
          <p:nvSpPr>
            <p:cNvPr id="89136" name="AutoShape 4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vi-VN"/>
            </a:p>
          </p:txBody>
        </p:sp>
        <p:sp>
          <p:nvSpPr>
            <p:cNvPr id="89137" name="Text Box 4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1800" b="1" dirty="0" smtClean="0">
                  <a:solidFill>
                    <a:schemeClr val="bg1"/>
                  </a:solidFill>
                  <a:effectLst/>
                  <a:latin typeface="Arial" charset="0"/>
                </a:rPr>
                <a:t>How to throw exception</a:t>
              </a:r>
              <a:endParaRPr lang="en-US" sz="1800" b="1" dirty="0">
                <a:solidFill>
                  <a:schemeClr val="bg1"/>
                </a:solidFill>
                <a:effectLst/>
                <a:latin typeface="Arial" charset="0"/>
              </a:endParaRPr>
            </a:p>
          </p:txBody>
        </p:sp>
        <p:sp>
          <p:nvSpPr>
            <p:cNvPr id="89138" name="Text Box 5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effectLst/>
                  <a:latin typeface="Arial" charset="0"/>
                </a:rPr>
                <a:t>2</a:t>
              </a:r>
            </a:p>
          </p:txBody>
        </p:sp>
      </p:grpSp>
      <p:grpSp>
        <p:nvGrpSpPr>
          <p:cNvPr id="89139" name="Group 51"/>
          <p:cNvGrpSpPr>
            <a:grpSpLocks/>
          </p:cNvGrpSpPr>
          <p:nvPr/>
        </p:nvGrpSpPr>
        <p:grpSpPr bwMode="auto">
          <a:xfrm>
            <a:off x="2286000" y="3657600"/>
            <a:ext cx="4724400" cy="685800"/>
            <a:chOff x="1296" y="1824"/>
            <a:chExt cx="2976" cy="432"/>
          </a:xfrm>
        </p:grpSpPr>
        <p:sp>
          <p:nvSpPr>
            <p:cNvPr id="89140" name="AutoShape 52"/>
            <p:cNvSpPr>
              <a:spLocks noChangeArrowheads="1"/>
            </p:cNvSpPr>
            <p:nvPr/>
          </p:nvSpPr>
          <p:spPr bwMode="gray">
            <a:xfrm>
              <a:off x="1536" y="1899"/>
              <a:ext cx="2736" cy="288"/>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vi-VN"/>
            </a:p>
          </p:txBody>
        </p:sp>
        <p:sp>
          <p:nvSpPr>
            <p:cNvPr id="89141" name="AutoShape 53"/>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vi-VN"/>
            </a:p>
          </p:txBody>
        </p:sp>
        <p:sp>
          <p:nvSpPr>
            <p:cNvPr id="89142" name="Text Box 5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1800" b="1" dirty="0" smtClean="0">
                  <a:solidFill>
                    <a:schemeClr val="bg1"/>
                  </a:solidFill>
                  <a:effectLst/>
                  <a:latin typeface="Arial" charset="0"/>
                </a:rPr>
                <a:t>Chained Exception</a:t>
              </a:r>
              <a:endParaRPr lang="en-US" sz="1800" b="1" dirty="0">
                <a:solidFill>
                  <a:schemeClr val="bg1"/>
                </a:solidFill>
                <a:effectLst/>
                <a:latin typeface="Arial" charset="0"/>
              </a:endParaRPr>
            </a:p>
          </p:txBody>
        </p:sp>
        <p:sp>
          <p:nvSpPr>
            <p:cNvPr id="89143" name="Text Box 5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effectLst/>
                  <a:latin typeface="Arial" charset="0"/>
                </a:rPr>
                <a:t>3</a:t>
              </a:r>
            </a:p>
          </p:txBody>
        </p:sp>
      </p:grpSp>
      <p:grpSp>
        <p:nvGrpSpPr>
          <p:cNvPr id="89144" name="Group 56"/>
          <p:cNvGrpSpPr>
            <a:grpSpLocks/>
          </p:cNvGrpSpPr>
          <p:nvPr/>
        </p:nvGrpSpPr>
        <p:grpSpPr bwMode="auto">
          <a:xfrm>
            <a:off x="2286000" y="4572000"/>
            <a:ext cx="4724400" cy="685800"/>
            <a:chOff x="1296" y="1824"/>
            <a:chExt cx="2976" cy="432"/>
          </a:xfrm>
        </p:grpSpPr>
        <p:sp>
          <p:nvSpPr>
            <p:cNvPr id="89145" name="AutoShape 57"/>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vi-VN"/>
            </a:p>
          </p:txBody>
        </p:sp>
        <p:sp>
          <p:nvSpPr>
            <p:cNvPr id="89146" name="AutoShape 58"/>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vi-VN"/>
            </a:p>
          </p:txBody>
        </p:sp>
        <p:sp>
          <p:nvSpPr>
            <p:cNvPr id="89147" name="Text Box 59"/>
            <p:cNvSpPr txBox="1">
              <a:spLocks noChangeArrowheads="1"/>
            </p:cNvSpPr>
            <p:nvPr/>
          </p:nvSpPr>
          <p:spPr bwMode="gray">
            <a:xfrm>
              <a:off x="1680" y="1934"/>
              <a:ext cx="2160" cy="23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1800" b="1" dirty="0" err="1" smtClean="0">
                  <a:solidFill>
                    <a:schemeClr val="bg1"/>
                  </a:solidFill>
                  <a:effectLst/>
                  <a:latin typeface="Arial" charset="0"/>
                </a:rPr>
                <a:t>Creat</a:t>
              </a:r>
              <a:r>
                <a:rPr lang="en-US" sz="1800" b="1" dirty="0" smtClean="0">
                  <a:solidFill>
                    <a:schemeClr val="bg1"/>
                  </a:solidFill>
                  <a:effectLst/>
                  <a:latin typeface="Arial" charset="0"/>
                </a:rPr>
                <a:t> Exception Class</a:t>
              </a:r>
            </a:p>
          </p:txBody>
        </p:sp>
        <p:sp>
          <p:nvSpPr>
            <p:cNvPr id="89148" name="Text Box 6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effectLst/>
                  <a:latin typeface="Arial" charset="0"/>
                </a:rPr>
                <a:t>4</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latin typeface="Arial" charset="0"/>
              </a:rPr>
              <a:t>1.What </a:t>
            </a:r>
            <a:r>
              <a:rPr lang="en-US" dirty="0">
                <a:latin typeface="Arial" charset="0"/>
              </a:rPr>
              <a:t>is </a:t>
            </a:r>
            <a:r>
              <a:rPr lang="en-US" dirty="0" smtClean="0">
                <a:latin typeface="Arial" charset="0"/>
              </a:rPr>
              <a:t>throw?</a:t>
            </a:r>
            <a:endParaRPr lang="en-US" dirty="0"/>
          </a:p>
        </p:txBody>
      </p:sp>
      <p:sp>
        <p:nvSpPr>
          <p:cNvPr id="70659" name="Rectangle 3"/>
          <p:cNvSpPr>
            <a:spLocks noGrp="1" noChangeArrowheads="1"/>
          </p:cNvSpPr>
          <p:nvPr>
            <p:ph type="body" idx="1"/>
          </p:nvPr>
        </p:nvSpPr>
        <p:spPr>
          <a:xfrm>
            <a:off x="179512" y="1340768"/>
            <a:ext cx="8964488" cy="5400600"/>
          </a:xfrm>
        </p:spPr>
        <p:txBody>
          <a:bodyPr/>
          <a:lstStyle/>
          <a:p>
            <a:pPr lvl="1"/>
            <a:r>
              <a:rPr lang="en-US" sz="3600" dirty="0" smtClean="0">
                <a:latin typeface="Times New Roman" pitchFamily="18" charset="0"/>
                <a:cs typeface="Times New Roman" pitchFamily="18" charset="0"/>
              </a:rPr>
              <a:t>Throw </a:t>
            </a:r>
            <a:r>
              <a:rPr lang="en-US" sz="3600" dirty="0" err="1" smtClean="0">
                <a:latin typeface="Times New Roman" pitchFamily="18" charset="0"/>
                <a:cs typeface="Times New Roman" pitchFamily="18" charset="0"/>
              </a:rPr>
              <a:t>có</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thể</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hiểu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là</a:t>
            </a:r>
            <a:r>
              <a:rPr lang="en-US" sz="3600" dirty="0" smtClean="0">
                <a:latin typeface="Times New Roman" pitchFamily="18" charset="0"/>
                <a:cs typeface="Times New Roman" pitchFamily="18" charset="0"/>
              </a:rPr>
              <a:t> 1 </a:t>
            </a:r>
            <a:r>
              <a:rPr lang="en-US" sz="3600" dirty="0" err="1" smtClean="0">
                <a:latin typeface="Times New Roman" pitchFamily="18" charset="0"/>
                <a:cs typeface="Times New Roman" pitchFamily="18" charset="0"/>
              </a:rPr>
              <a:t>hình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thức</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ném</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ra</a:t>
            </a:r>
            <a:r>
              <a:rPr lang="en-US" sz="3600" dirty="0" smtClean="0">
                <a:latin typeface="Times New Roman" pitchFamily="18" charset="0"/>
                <a:cs typeface="Times New Roman" pitchFamily="18" charset="0"/>
              </a:rPr>
              <a:t> 1 Exception, </a:t>
            </a:r>
            <a:r>
              <a:rPr lang="en-US" sz="3600" dirty="0" err="1" smtClean="0">
                <a:latin typeface="Times New Roman" pitchFamily="18" charset="0"/>
                <a:cs typeface="Times New Roman" pitchFamily="18" charset="0"/>
              </a:rPr>
              <a:t>tức</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là</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ném</a:t>
            </a:r>
            <a:r>
              <a:rPr lang="en-US" sz="3600" dirty="0" smtClean="0">
                <a:latin typeface="Times New Roman" pitchFamily="18" charset="0"/>
                <a:cs typeface="Times New Roman" pitchFamily="18" charset="0"/>
              </a:rPr>
              <a:t> 1 </a:t>
            </a:r>
            <a:r>
              <a:rPr lang="en-US" sz="3600" dirty="0" err="1" smtClean="0">
                <a:latin typeface="Times New Roman" pitchFamily="18" charset="0"/>
                <a:cs typeface="Times New Roman" pitchFamily="18" charset="0"/>
              </a:rPr>
              <a:t>lỗi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ra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ngoài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từ</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đoạn</a:t>
            </a:r>
            <a:r>
              <a:rPr lang="en-US" sz="3600" dirty="0" smtClean="0">
                <a:latin typeface="Times New Roman" pitchFamily="18" charset="0"/>
                <a:cs typeface="Times New Roman" pitchFamily="18" charset="0"/>
              </a:rPr>
              <a:t> code </a:t>
            </a:r>
            <a:r>
              <a:rPr lang="en-US" sz="3600" dirty="0" err="1" smtClean="0">
                <a:latin typeface="Times New Roman" pitchFamily="18" charset="0"/>
                <a:cs typeface="Times New Roman" pitchFamily="18" charset="0"/>
              </a:rPr>
              <a:t>mà</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người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dùng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tự</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định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nghĩa</a:t>
            </a:r>
            <a:endParaRPr lang="en-US" sz="3600" dirty="0" smtClean="0">
              <a:latin typeface="Times New Roman" pitchFamily="18" charset="0"/>
              <a:cs typeface="Times New Roman" pitchFamily="18" charset="0"/>
            </a:endParaRPr>
          </a:p>
          <a:p>
            <a:pPr lvl="1"/>
            <a:r>
              <a:rPr lang="en-US" sz="3600" dirty="0" smtClean="0">
                <a:latin typeface="Times New Roman" pitchFamily="18" charset="0"/>
                <a:cs typeface="Times New Roman" pitchFamily="18" charset="0"/>
              </a:rPr>
              <a:t>Throw “</a:t>
            </a:r>
            <a:r>
              <a:rPr lang="en-US" sz="3600" dirty="0" err="1" smtClean="0">
                <a:latin typeface="Times New Roman" pitchFamily="18" charset="0"/>
                <a:cs typeface="Times New Roman" pitchFamily="18" charset="0"/>
              </a:rPr>
              <a:t>ném</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ra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lỗi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và</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sử</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dụng</a:t>
            </a:r>
            <a:r>
              <a:rPr lang="en-US" sz="3600" dirty="0" smtClean="0">
                <a:latin typeface="Times New Roman" pitchFamily="18" charset="0"/>
                <a:cs typeface="Times New Roman" pitchFamily="18" charset="0"/>
              </a:rPr>
              <a:t> try…catch </a:t>
            </a:r>
            <a:r>
              <a:rPr lang="en-US" sz="3600" dirty="0" err="1" smtClean="0">
                <a:latin typeface="Times New Roman" pitchFamily="18" charset="0"/>
                <a:cs typeface="Times New Roman" pitchFamily="18" charset="0"/>
              </a:rPr>
              <a:t>để</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bắt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lỗi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đó</a:t>
            </a:r>
            <a:endParaRPr lang="en-US" sz="3600" dirty="0" smtClean="0">
              <a:latin typeface="Times New Roman" pitchFamily="18" charset="0"/>
              <a:cs typeface="Times New Roman" pitchFamily="18" charset="0"/>
            </a:endParaRPr>
          </a:p>
          <a:p>
            <a:pPr lvl="1"/>
            <a:r>
              <a:rPr lang="en-US" sz="3600" dirty="0" err="1" smtClean="0">
                <a:latin typeface="Times New Roman" pitchFamily="18" charset="0"/>
                <a:cs typeface="Times New Roman" pitchFamily="18" charset="0"/>
              </a:rPr>
              <a:t>Một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phương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thức</a:t>
            </a:r>
            <a:r>
              <a:rPr lang="en-US" sz="3600" dirty="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có</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thể</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tạo</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ra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nhiều</a:t>
            </a:r>
            <a:r>
              <a:rPr lang="en-US" sz="3600" dirty="0" smtClean="0">
                <a:latin typeface="Times New Roman" pitchFamily="18" charset="0"/>
                <a:cs typeface="Times New Roman" pitchFamily="18" charset="0"/>
              </a:rPr>
              <a:t> exception, </a:t>
            </a:r>
            <a:r>
              <a:rPr lang="en-US" sz="3600" dirty="0" err="1" smtClean="0">
                <a:latin typeface="Times New Roman" pitchFamily="18" charset="0"/>
                <a:cs typeface="Times New Roman" pitchFamily="18" charset="0"/>
              </a:rPr>
              <a:t>để</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kiểm</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soát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việc</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ném</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hết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ngoại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lệ</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cần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thiết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phải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sử</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dụng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từ</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khóa</a:t>
            </a:r>
            <a:r>
              <a:rPr lang="en-US" sz="3600" dirty="0" smtClean="0">
                <a:latin typeface="Times New Roman" pitchFamily="18" charset="0"/>
                <a:cs typeface="Times New Roman" pitchFamily="18" charset="0"/>
              </a:rPr>
              <a:t> throws</a:t>
            </a:r>
          </a:p>
          <a:p>
            <a:pPr marL="457200" lvl="1" indent="0">
              <a:buNone/>
            </a:pPr>
            <a:endParaRPr lang="en-US" sz="29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2.How to Throw Exception</a:t>
            </a:r>
            <a:endParaRPr lang="vi-VN" dirty="0"/>
          </a:p>
        </p:txBody>
      </p:sp>
      <p:sp>
        <p:nvSpPr>
          <p:cNvPr id="3" name="Content Placeholder 2"/>
          <p:cNvSpPr>
            <a:spLocks noGrp="1"/>
          </p:cNvSpPr>
          <p:nvPr>
            <p:ph idx="1"/>
          </p:nvPr>
        </p:nvSpPr>
        <p:spPr/>
        <p:txBody>
          <a:bodyPr/>
          <a:lstStyle/>
          <a:p>
            <a:r>
              <a:rPr lang="vi-VN" sz="3600" b="0" dirty="0" smtClean="0">
                <a:solidFill>
                  <a:schemeClr val="tx1"/>
                </a:solidFill>
                <a:latin typeface="Times New Roman" pitchFamily="18" charset="0"/>
                <a:cs typeface="Times New Roman" pitchFamily="18" charset="0"/>
              </a:rPr>
              <a:t>Câu lệnh chứa throw được đưa vào khối try cho phép điều khiển phát sinh ngoại lệ</a:t>
            </a:r>
          </a:p>
          <a:p>
            <a:pPr marL="0" indent="0">
              <a:buNone/>
            </a:pPr>
            <a:endParaRPr lang="vi-VN" sz="3600" b="0" dirty="0">
              <a:solidFill>
                <a:schemeClr val="tx1"/>
              </a:solidFill>
              <a:latin typeface="Times New Roman" pitchFamily="18" charset="0"/>
              <a:cs typeface="Times New Roman" pitchFamily="18" charset="0"/>
            </a:endParaRPr>
          </a:p>
          <a:p>
            <a:r>
              <a:rPr lang="vi-VN" sz="3600" b="0" dirty="0" smtClean="0">
                <a:solidFill>
                  <a:schemeClr val="tx1"/>
                </a:solidFill>
                <a:latin typeface="Times New Roman" pitchFamily="18" charset="0"/>
                <a:cs typeface="Times New Roman" pitchFamily="18" charset="0"/>
              </a:rPr>
              <a:t>Khi gặp lệnh throw thì các câu lệnh sau throw sẽ được bỏ qua và lệnh try chứa lệnh throw, sẽ tìm khối lệnh của mệnh đề catch có kiểu ngoại lệ tương ứng để thực hiện</a:t>
            </a:r>
            <a:endParaRPr lang="vi-VN" sz="3600" b="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73406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3600" dirty="0" smtClean="0"/>
              <a:t>Example</a:t>
            </a:r>
            <a:endParaRPr lang="en-US" sz="2000" dirty="0"/>
          </a:p>
        </p:txBody>
      </p:sp>
      <p:sp>
        <p:nvSpPr>
          <p:cNvPr id="2" name="TextBox 1"/>
          <p:cNvSpPr txBox="1"/>
          <p:nvPr/>
        </p:nvSpPr>
        <p:spPr>
          <a:xfrm>
            <a:off x="395536" y="1628800"/>
            <a:ext cx="8748464" cy="4031873"/>
          </a:xfrm>
          <a:prstGeom prst="rect">
            <a:avLst/>
          </a:prstGeom>
          <a:noFill/>
        </p:spPr>
        <p:txBody>
          <a:bodyPr wrap="square" rtlCol="0">
            <a:spAutoFit/>
          </a:bodyPr>
          <a:lstStyle/>
          <a:p>
            <a:r>
              <a:rPr lang="vi-VN" sz="3200" dirty="0" smtClean="0">
                <a:effectLst/>
                <a:latin typeface="Times New Roman" pitchFamily="18" charset="0"/>
                <a:cs typeface="Times New Roman" pitchFamily="18" charset="0"/>
              </a:rPr>
              <a:t>void checkSize() throws ArraySizeException {</a:t>
            </a:r>
          </a:p>
          <a:p>
            <a:r>
              <a:rPr lang="vi-VN" sz="3200" dirty="0" smtClean="0">
                <a:effectLst/>
                <a:latin typeface="Times New Roman" pitchFamily="18" charset="0"/>
                <a:cs typeface="Times New Roman" pitchFamily="18" charset="0"/>
              </a:rPr>
              <a:t>        if (size &lt; 0) {</a:t>
            </a:r>
          </a:p>
          <a:p>
            <a:r>
              <a:rPr lang="vi-VN" sz="3200" dirty="0" smtClean="0">
                <a:effectLst/>
                <a:latin typeface="Times New Roman" pitchFamily="18" charset="0"/>
                <a:cs typeface="Times New Roman" pitchFamily="18" charset="0"/>
              </a:rPr>
              <a:t>            throw new ArraySizeException();</a:t>
            </a:r>
          </a:p>
          <a:p>
            <a:r>
              <a:rPr lang="vi-VN" sz="3200" dirty="0" smtClean="0">
                <a:effectLst/>
                <a:latin typeface="Times New Roman" pitchFamily="18" charset="0"/>
                <a:cs typeface="Times New Roman" pitchFamily="18" charset="0"/>
              </a:rPr>
              <a:t>        } else {</a:t>
            </a:r>
          </a:p>
          <a:p>
            <a:r>
              <a:rPr lang="vi-VN" sz="3200" dirty="0" smtClean="0">
                <a:effectLst/>
                <a:latin typeface="Times New Roman" pitchFamily="18" charset="0"/>
                <a:cs typeface="Times New Roman" pitchFamily="18" charset="0"/>
              </a:rPr>
              <a:t>            System.out.println("The array size is ok.");</a:t>
            </a:r>
          </a:p>
          <a:p>
            <a:r>
              <a:rPr lang="vi-VN" sz="3200" dirty="0" smtClean="0">
                <a:effectLst/>
                <a:latin typeface="Times New Roman" pitchFamily="18" charset="0"/>
                <a:cs typeface="Times New Roman" pitchFamily="18" charset="0"/>
              </a:rPr>
              <a:t>        }</a:t>
            </a:r>
          </a:p>
          <a:p>
            <a:endParaRPr lang="vi-VN" sz="3200" dirty="0" smtClean="0">
              <a:effectLst/>
              <a:latin typeface="Times New Roman" pitchFamily="18" charset="0"/>
              <a:cs typeface="Times New Roman" pitchFamily="18" charset="0"/>
            </a:endParaRPr>
          </a:p>
          <a:p>
            <a:r>
              <a:rPr lang="vi-VN" sz="3200" dirty="0" smtClean="0">
                <a:effectLst/>
                <a:latin typeface="Times New Roman" pitchFamily="18" charset="0"/>
                <a:cs typeface="Times New Roman" pitchFamily="18" charset="0"/>
              </a:rPr>
              <a:t>    }</a:t>
            </a:r>
            <a:endParaRPr lang="vi-VN" sz="32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Example</a:t>
            </a:r>
            <a:endParaRPr lang="vi-VN" dirty="0"/>
          </a:p>
        </p:txBody>
      </p:sp>
      <p:sp>
        <p:nvSpPr>
          <p:cNvPr id="3" name="Content Placeholder 2"/>
          <p:cNvSpPr>
            <a:spLocks noGrp="1"/>
          </p:cNvSpPr>
          <p:nvPr>
            <p:ph idx="1"/>
          </p:nvPr>
        </p:nvSpPr>
        <p:spPr>
          <a:xfrm>
            <a:off x="323528" y="1124744"/>
            <a:ext cx="8363272" cy="5400600"/>
          </a:xfrm>
        </p:spPr>
        <p:txBody>
          <a:bodyPr/>
          <a:lstStyle/>
          <a:p>
            <a:pPr marL="0" indent="0">
              <a:buNone/>
            </a:pPr>
            <a:r>
              <a:rPr lang="vi-VN" sz="1800" b="0" dirty="0" smtClean="0">
                <a:solidFill>
                  <a:schemeClr val="tx1"/>
                </a:solidFill>
                <a:latin typeface="Times New Roman" pitchFamily="18" charset="0"/>
                <a:cs typeface="Times New Roman" pitchFamily="18" charset="0"/>
              </a:rPr>
              <a:t>public void chuyenDoi() throws NumberFormatException, EmptyDataException {</a:t>
            </a:r>
          </a:p>
          <a:p>
            <a:pPr marL="0" indent="0">
              <a:buNone/>
            </a:pPr>
            <a:endParaRPr lang="vi-VN" sz="1800" b="0" dirty="0" smtClean="0">
              <a:solidFill>
                <a:schemeClr val="tx1"/>
              </a:solidFill>
              <a:latin typeface="Times New Roman" pitchFamily="18" charset="0"/>
              <a:cs typeface="Times New Roman" pitchFamily="18" charset="0"/>
            </a:endParaRPr>
          </a:p>
          <a:p>
            <a:pPr marL="0" indent="0">
              <a:buNone/>
            </a:pPr>
            <a:r>
              <a:rPr lang="vi-VN" sz="1800" b="0" dirty="0" smtClean="0">
                <a:solidFill>
                  <a:schemeClr val="tx1"/>
                </a:solidFill>
                <a:latin typeface="Times New Roman" pitchFamily="18" charset="0"/>
                <a:cs typeface="Times New Roman" pitchFamily="18" charset="0"/>
              </a:rPr>
              <a:t>        if (stringNum.isEmpty()) {</a:t>
            </a:r>
          </a:p>
          <a:p>
            <a:pPr marL="0" indent="0">
              <a:buNone/>
            </a:pPr>
            <a:r>
              <a:rPr lang="vi-VN" sz="1800" b="0" dirty="0" smtClean="0">
                <a:solidFill>
                  <a:schemeClr val="tx1"/>
                </a:solidFill>
                <a:latin typeface="Times New Roman" pitchFamily="18" charset="0"/>
                <a:cs typeface="Times New Roman" pitchFamily="18" charset="0"/>
              </a:rPr>
              <a:t>            throw new EmptyDataException("Is Empty!");</a:t>
            </a:r>
          </a:p>
          <a:p>
            <a:pPr marL="0" indent="0">
              <a:buNone/>
            </a:pPr>
            <a:r>
              <a:rPr lang="vi-VN" sz="1800" b="0" dirty="0" smtClean="0">
                <a:solidFill>
                  <a:schemeClr val="tx1"/>
                </a:solidFill>
                <a:latin typeface="Times New Roman" pitchFamily="18" charset="0"/>
                <a:cs typeface="Times New Roman" pitchFamily="18" charset="0"/>
              </a:rPr>
              <a:t>        } else {</a:t>
            </a:r>
          </a:p>
          <a:p>
            <a:pPr marL="0" indent="0">
              <a:buNone/>
            </a:pPr>
            <a:endParaRPr lang="vi-VN" sz="1800" b="0" dirty="0" smtClean="0">
              <a:solidFill>
                <a:schemeClr val="tx1"/>
              </a:solidFill>
              <a:latin typeface="Times New Roman" pitchFamily="18" charset="0"/>
              <a:cs typeface="Times New Roman" pitchFamily="18" charset="0"/>
            </a:endParaRPr>
          </a:p>
          <a:p>
            <a:pPr marL="0" indent="0">
              <a:buNone/>
            </a:pPr>
            <a:r>
              <a:rPr lang="vi-VN" sz="1800" b="0" dirty="0" smtClean="0">
                <a:solidFill>
                  <a:schemeClr val="tx1"/>
                </a:solidFill>
                <a:latin typeface="Times New Roman" pitchFamily="18" charset="0"/>
                <a:cs typeface="Times New Roman" pitchFamily="18" charset="0"/>
              </a:rPr>
              <a:t>            try {</a:t>
            </a:r>
          </a:p>
          <a:p>
            <a:pPr marL="0" indent="0">
              <a:buNone/>
            </a:pPr>
            <a:r>
              <a:rPr lang="vi-VN" sz="1800" b="0" dirty="0" smtClean="0">
                <a:solidFill>
                  <a:schemeClr val="tx1"/>
                </a:solidFill>
                <a:latin typeface="Times New Roman" pitchFamily="18" charset="0"/>
                <a:cs typeface="Times New Roman" pitchFamily="18" charset="0"/>
              </a:rPr>
              <a:t>                num = parseInt(stringNum);</a:t>
            </a:r>
          </a:p>
          <a:p>
            <a:pPr marL="0" indent="0">
              <a:buNone/>
            </a:pPr>
            <a:r>
              <a:rPr lang="vi-VN" sz="1800" b="0" dirty="0" smtClean="0">
                <a:solidFill>
                  <a:schemeClr val="tx1"/>
                </a:solidFill>
                <a:latin typeface="Times New Roman" pitchFamily="18" charset="0"/>
                <a:cs typeface="Times New Roman" pitchFamily="18" charset="0"/>
              </a:rPr>
              <a:t>                System.out.println("Is OK! Num = " + num);</a:t>
            </a:r>
          </a:p>
          <a:p>
            <a:pPr marL="0" indent="0">
              <a:buNone/>
            </a:pPr>
            <a:endParaRPr lang="vi-VN" sz="1800" b="0" dirty="0" smtClean="0">
              <a:solidFill>
                <a:schemeClr val="tx1"/>
              </a:solidFill>
              <a:latin typeface="Times New Roman" pitchFamily="18" charset="0"/>
              <a:cs typeface="Times New Roman" pitchFamily="18" charset="0"/>
            </a:endParaRPr>
          </a:p>
          <a:p>
            <a:pPr marL="0" indent="0">
              <a:buNone/>
            </a:pPr>
            <a:r>
              <a:rPr lang="vi-VN" sz="1800" b="0" dirty="0" smtClean="0">
                <a:solidFill>
                  <a:schemeClr val="tx1"/>
                </a:solidFill>
                <a:latin typeface="Times New Roman" pitchFamily="18" charset="0"/>
                <a:cs typeface="Times New Roman" pitchFamily="18" charset="0"/>
              </a:rPr>
              <a:t>            } catch (NumberFormatException n) {</a:t>
            </a:r>
          </a:p>
          <a:p>
            <a:pPr marL="0" indent="0">
              <a:buNone/>
            </a:pPr>
            <a:r>
              <a:rPr lang="vi-VN" sz="1800" b="0" dirty="0" smtClean="0">
                <a:solidFill>
                  <a:schemeClr val="tx1"/>
                </a:solidFill>
                <a:latin typeface="Times New Roman" pitchFamily="18" charset="0"/>
                <a:cs typeface="Times New Roman" pitchFamily="18" charset="0"/>
              </a:rPr>
              <a:t>                throw new NumberFormatException("Can't Format!");</a:t>
            </a:r>
          </a:p>
          <a:p>
            <a:pPr marL="0" indent="0">
              <a:buNone/>
            </a:pPr>
            <a:r>
              <a:rPr lang="vi-VN" sz="1800" b="0" dirty="0" smtClean="0">
                <a:solidFill>
                  <a:schemeClr val="tx1"/>
                </a:solidFill>
                <a:latin typeface="Times New Roman" pitchFamily="18" charset="0"/>
                <a:cs typeface="Times New Roman" pitchFamily="18" charset="0"/>
              </a:rPr>
              <a:t>            }</a:t>
            </a:r>
          </a:p>
          <a:p>
            <a:pPr marL="0" indent="0">
              <a:buNone/>
            </a:pPr>
            <a:endParaRPr lang="vi-VN" sz="1800" b="0" dirty="0" smtClean="0">
              <a:solidFill>
                <a:schemeClr val="tx1"/>
              </a:solidFill>
              <a:latin typeface="Times New Roman" pitchFamily="18" charset="0"/>
              <a:cs typeface="Times New Roman" pitchFamily="18" charset="0"/>
            </a:endParaRPr>
          </a:p>
          <a:p>
            <a:pPr marL="0" indent="0">
              <a:buNone/>
            </a:pPr>
            <a:r>
              <a:rPr lang="vi-VN" sz="1800" b="0" dirty="0" smtClean="0">
                <a:solidFill>
                  <a:schemeClr val="tx1"/>
                </a:solidFill>
                <a:latin typeface="Times New Roman" pitchFamily="18" charset="0"/>
                <a:cs typeface="Times New Roman" pitchFamily="18" charset="0"/>
              </a:rPr>
              <a:t>        }</a:t>
            </a:r>
          </a:p>
          <a:p>
            <a:pPr marL="0" indent="0">
              <a:buNone/>
            </a:pPr>
            <a:r>
              <a:rPr lang="vi-VN" sz="1800" b="0" dirty="0" smtClean="0">
                <a:solidFill>
                  <a:schemeClr val="tx1"/>
                </a:solidFill>
                <a:latin typeface="Times New Roman" pitchFamily="18" charset="0"/>
                <a:cs typeface="Times New Roman" pitchFamily="18" charset="0"/>
              </a:rPr>
              <a:t>    }</a:t>
            </a:r>
            <a:endParaRPr lang="vi-VN" sz="1800" b="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3725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3.Chained Exception</a:t>
            </a:r>
            <a:endParaRPr lang="en-US" dirty="0"/>
          </a:p>
        </p:txBody>
      </p:sp>
      <p:sp>
        <p:nvSpPr>
          <p:cNvPr id="70659" name="Rectangle 3"/>
          <p:cNvSpPr>
            <a:spLocks noGrp="1" noChangeArrowheads="1"/>
          </p:cNvSpPr>
          <p:nvPr>
            <p:ph type="body" idx="1"/>
          </p:nvPr>
        </p:nvSpPr>
        <p:spPr>
          <a:xfrm>
            <a:off x="179512" y="1124744"/>
            <a:ext cx="8964488" cy="5126831"/>
          </a:xfrm>
        </p:spPr>
        <p:txBody>
          <a:bodyPr/>
          <a:lstStyle/>
          <a:p>
            <a:pPr lvl="1"/>
            <a:r>
              <a:rPr lang="en-US" sz="3200" dirty="0" smtClean="0">
                <a:latin typeface="Times New Roman" pitchFamily="18" charset="0"/>
                <a:cs typeface="Times New Roman" pitchFamily="18" charset="0"/>
              </a:rPr>
              <a:t>Chained Exception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phép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móc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nối</a:t>
            </a:r>
            <a:r>
              <a:rPr lang="en-US" sz="3200" dirty="0" smtClean="0">
                <a:latin typeface="Times New Roman" pitchFamily="18" charset="0"/>
                <a:cs typeface="Times New Roman" pitchFamily="18" charset="0"/>
              </a:rPr>
              <a:t> 1 </a:t>
            </a:r>
            <a:r>
              <a:rPr lang="en-US" sz="3200" dirty="0" err="1" smtClean="0">
                <a:latin typeface="Times New Roman" pitchFamily="18" charset="0"/>
                <a:cs typeface="Times New Roman" pitchFamily="18" charset="0"/>
              </a:rPr>
              <a:t>ngoại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với</a:t>
            </a:r>
            <a:r>
              <a:rPr lang="en-US" sz="3200" dirty="0" smtClean="0">
                <a:latin typeface="Times New Roman" pitchFamily="18" charset="0"/>
                <a:cs typeface="Times New Roman" pitchFamily="18" charset="0"/>
              </a:rPr>
              <a:t> 1 </a:t>
            </a:r>
            <a:r>
              <a:rPr lang="en-US" sz="3200" dirty="0" err="1" smtClean="0">
                <a:latin typeface="Times New Roman" pitchFamily="18" charset="0"/>
                <a:cs typeface="Times New Roman" pitchFamily="18" charset="0"/>
              </a:rPr>
              <a:t>ngoại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nghĩa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dùng</a:t>
            </a:r>
            <a:r>
              <a:rPr lang="en-US" sz="3200" dirty="0" smtClean="0">
                <a:latin typeface="Times New Roman" pitchFamily="18" charset="0"/>
                <a:cs typeface="Times New Roman" pitchFamily="18" charset="0"/>
              </a:rPr>
              <a:t> 1 </a:t>
            </a:r>
            <a:r>
              <a:rPr lang="en-US" sz="3200" dirty="0" err="1" smtClean="0">
                <a:latin typeface="Times New Roman" pitchFamily="18" charset="0"/>
                <a:cs typeface="Times New Roman" pitchFamily="18" charset="0"/>
              </a:rPr>
              <a:t>ngoại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để</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mô</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nguyên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dẫn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đến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ngoại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hành</a:t>
            </a:r>
            <a:endParaRPr lang="en-US" sz="3200" dirty="0" smtClean="0">
              <a:latin typeface="Times New Roman" pitchFamily="18" charset="0"/>
              <a:cs typeface="Times New Roman" pitchFamily="18" charset="0"/>
            </a:endParaRPr>
          </a:p>
          <a:p>
            <a:pPr lvl="1">
              <a:lnSpc>
                <a:spcPct val="150000"/>
              </a:lnSpc>
            </a:pPr>
            <a:r>
              <a:rPr lang="en-US" sz="3200" dirty="0" err="1" smtClean="0">
                <a:latin typeface="Times New Roman" pitchFamily="18" charset="0"/>
                <a:cs typeface="Times New Roman" pitchFamily="18" charset="0"/>
              </a:rPr>
              <a:t>Sử</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dụng</a:t>
            </a:r>
            <a:r>
              <a:rPr lang="en-US" sz="3200" dirty="0" smtClean="0">
                <a:latin typeface="Times New Roman" pitchFamily="18" charset="0"/>
                <a:cs typeface="Times New Roman" pitchFamily="18" charset="0"/>
              </a:rPr>
              <a:t> 1 </a:t>
            </a:r>
            <a:r>
              <a:rPr lang="en-US" sz="3200" dirty="0" err="1" smtClean="0">
                <a:latin typeface="Times New Roman" pitchFamily="18" charset="0"/>
                <a:cs typeface="Times New Roman" pitchFamily="18" charset="0"/>
              </a:rPr>
              <a:t>đối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tượng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thuộc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lớp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Throwable</a:t>
            </a:r>
            <a:endParaRPr lang="en-US" sz="3200" dirty="0">
              <a:latin typeface="Times New Roman" pitchFamily="18" charset="0"/>
              <a:cs typeface="Times New Roman" pitchFamily="18" charset="0"/>
            </a:endParaRPr>
          </a:p>
          <a:p>
            <a:pPr marL="792000" lvl="1">
              <a:spcBef>
                <a:spcPts val="40"/>
              </a:spcBef>
            </a:pPr>
            <a:r>
              <a:rPr lang="en-US" sz="3200" dirty="0" err="1" smtClean="0">
                <a:latin typeface="Times New Roman" pitchFamily="18" charset="0"/>
                <a:cs typeface="Times New Roman" pitchFamily="18" charset="0"/>
              </a:rPr>
              <a:t>Phương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initCause</a:t>
            </a:r>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Throwable</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nhận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vào</a:t>
            </a:r>
            <a:r>
              <a:rPr lang="en-US" sz="3200" dirty="0" smtClean="0">
                <a:latin typeface="Times New Roman" pitchFamily="18" charset="0"/>
                <a:cs typeface="Times New Roman" pitchFamily="18" charset="0"/>
              </a:rPr>
              <a:t> 1 </a:t>
            </a:r>
            <a:r>
              <a:rPr lang="en-US" sz="3200" dirty="0" err="1" smtClean="0">
                <a:latin typeface="Times New Roman" pitchFamily="18" charset="0"/>
                <a:cs typeface="Times New Roman" pitchFamily="18" charset="0"/>
              </a:rPr>
              <a:t>đối</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t</a:t>
            </a:r>
            <a:r>
              <a:rPr lang="en-US" sz="3200" dirty="0" err="1" smtClean="0">
                <a:latin typeface="Times New Roman" pitchFamily="18" charset="0"/>
                <a:cs typeface="Times New Roman" pitchFamily="18" charset="0"/>
              </a:rPr>
              <a:t>ượng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Throwable</a:t>
            </a:r>
            <a:r>
              <a:rPr lang="en-US" sz="3200" dirty="0" smtClean="0">
                <a:latin typeface="Times New Roman" pitchFamily="18" charset="0"/>
                <a:cs typeface="Times New Roman" pitchFamily="18" charset="0"/>
              </a:rPr>
              <a: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nguyên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bản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ngoại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phát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sinh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hành</a:t>
            </a:r>
            <a:endParaRPr lang="en-US" sz="3200" dirty="0" smtClean="0">
              <a:latin typeface="Times New Roman" pitchFamily="18" charset="0"/>
              <a:cs typeface="Times New Roman" pitchFamily="18" charset="0"/>
            </a:endParaRPr>
          </a:p>
          <a:p>
            <a:pPr lvl="1"/>
            <a:r>
              <a:rPr lang="en-US" sz="3200" dirty="0" err="1" smtClean="0">
                <a:latin typeface="Times New Roman" pitchFamily="18" charset="0"/>
                <a:cs typeface="Times New Roman" pitchFamily="18" charset="0"/>
              </a:rPr>
              <a:t>Phương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getCause</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nguyên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gây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ra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ngoại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hành</a:t>
            </a:r>
            <a:endParaRPr lang="en-US" sz="3200" dirty="0"/>
          </a:p>
        </p:txBody>
      </p:sp>
    </p:spTree>
    <p:extLst>
      <p:ext uri="{BB962C8B-B14F-4D97-AF65-F5344CB8AC3E}">
        <p14:creationId xmlns:p14="http://schemas.microsoft.com/office/powerpoint/2010/main" val="2396361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dirty="0"/>
              <a:t> </a:t>
            </a:r>
            <a:r>
              <a:rPr lang="en-US" dirty="0" smtClean="0"/>
              <a:t>Chained Exception</a:t>
            </a:r>
            <a:endParaRPr lang="en-US" dirty="0"/>
          </a:p>
        </p:txBody>
      </p:sp>
      <p:sp>
        <p:nvSpPr>
          <p:cNvPr id="3" name="TextBox 2"/>
          <p:cNvSpPr txBox="1"/>
          <p:nvPr/>
        </p:nvSpPr>
        <p:spPr>
          <a:xfrm>
            <a:off x="0" y="1108503"/>
            <a:ext cx="9144000" cy="5078313"/>
          </a:xfrm>
          <a:prstGeom prst="rect">
            <a:avLst/>
          </a:prstGeom>
          <a:noFill/>
        </p:spPr>
        <p:txBody>
          <a:bodyPr wrap="square" rtlCol="0">
            <a:spAutoFit/>
          </a:bodyPr>
          <a:lstStyle/>
          <a:p>
            <a:r>
              <a:rPr lang="vi-VN" sz="1800" dirty="0" smtClean="0">
                <a:effectLst/>
                <a:latin typeface="Times New Roman" pitchFamily="18" charset="0"/>
                <a:cs typeface="Times New Roman" pitchFamily="18" charset="0"/>
              </a:rPr>
              <a:t>public class ChainedException {</a:t>
            </a:r>
          </a:p>
          <a:p>
            <a:r>
              <a:rPr lang="vi-VN" sz="1800" dirty="0" smtClean="0">
                <a:effectLst/>
                <a:latin typeface="Times New Roman" pitchFamily="18" charset="0"/>
                <a:cs typeface="Times New Roman" pitchFamily="18" charset="0"/>
              </a:rPr>
              <a:t>    public static void divide(int a, int b) {</a:t>
            </a:r>
          </a:p>
          <a:p>
            <a:r>
              <a:rPr lang="vi-VN" sz="1800" dirty="0" smtClean="0">
                <a:effectLst/>
                <a:latin typeface="Times New Roman" pitchFamily="18" charset="0"/>
                <a:cs typeface="Times New Roman" pitchFamily="18" charset="0"/>
              </a:rPr>
              <a:t>        try {</a:t>
            </a:r>
          </a:p>
          <a:p>
            <a:r>
              <a:rPr lang="vi-VN" sz="1800" dirty="0" smtClean="0">
                <a:effectLst/>
                <a:latin typeface="Times New Roman" pitchFamily="18" charset="0"/>
                <a:cs typeface="Times New Roman" pitchFamily="18" charset="0"/>
              </a:rPr>
              <a:t>System.out.println(a / b);</a:t>
            </a:r>
          </a:p>
          <a:p>
            <a:r>
              <a:rPr lang="vi-VN" sz="1800" dirty="0" smtClean="0">
                <a:effectLst/>
                <a:latin typeface="Times New Roman" pitchFamily="18" charset="0"/>
                <a:cs typeface="Times New Roman" pitchFamily="18" charset="0"/>
              </a:rPr>
              <a:t>        } catch (ArithmeticException ae) {</a:t>
            </a:r>
          </a:p>
          <a:p>
            <a:r>
              <a:rPr lang="vi-VN" sz="1800" dirty="0" smtClean="0">
                <a:effectLst/>
                <a:latin typeface="Times New Roman" pitchFamily="18" charset="0"/>
                <a:cs typeface="Times New Roman" pitchFamily="18" charset="0"/>
              </a:rPr>
              <a:t>	ae.initCause(new IOException("Error Input"));</a:t>
            </a:r>
          </a:p>
          <a:p>
            <a:r>
              <a:rPr lang="vi-VN" sz="1800" dirty="0" smtClean="0">
                <a:effectLst/>
                <a:latin typeface="Times New Roman" pitchFamily="18" charset="0"/>
                <a:cs typeface="Times New Roman" pitchFamily="18" charset="0"/>
              </a:rPr>
              <a:t>                throw ae;</a:t>
            </a:r>
          </a:p>
          <a:p>
            <a:r>
              <a:rPr lang="vi-VN" sz="1800" dirty="0" smtClean="0">
                <a:effectLst/>
                <a:latin typeface="Times New Roman" pitchFamily="18" charset="0"/>
                <a:cs typeface="Times New Roman" pitchFamily="18" charset="0"/>
              </a:rPr>
              <a:t>        }</a:t>
            </a:r>
          </a:p>
          <a:p>
            <a:r>
              <a:rPr lang="vi-VN" sz="1800" dirty="0" smtClean="0">
                <a:effectLst/>
                <a:latin typeface="Times New Roman" pitchFamily="18" charset="0"/>
                <a:cs typeface="Times New Roman" pitchFamily="18" charset="0"/>
              </a:rPr>
              <a:t>    }</a:t>
            </a:r>
          </a:p>
          <a:p>
            <a:r>
              <a:rPr lang="vi-VN" sz="1800" dirty="0" smtClean="0">
                <a:effectLst/>
                <a:latin typeface="Times New Roman" pitchFamily="18" charset="0"/>
                <a:cs typeface="Times New Roman" pitchFamily="18" charset="0"/>
              </a:rPr>
              <a:t>    public static void main(String[] args) {</a:t>
            </a:r>
          </a:p>
          <a:p>
            <a:r>
              <a:rPr lang="vi-VN" sz="1800" dirty="0" smtClean="0">
                <a:effectLst/>
                <a:latin typeface="Times New Roman" pitchFamily="18" charset="0"/>
                <a:cs typeface="Times New Roman" pitchFamily="18" charset="0"/>
              </a:rPr>
              <a:t>        try {</a:t>
            </a:r>
          </a:p>
          <a:p>
            <a:r>
              <a:rPr lang="vi-VN" sz="1800" dirty="0" smtClean="0">
                <a:effectLst/>
                <a:latin typeface="Times New Roman" pitchFamily="18" charset="0"/>
                <a:cs typeface="Times New Roman" pitchFamily="18" charset="0"/>
              </a:rPr>
              <a:t>            divide(5, 0);</a:t>
            </a:r>
          </a:p>
          <a:p>
            <a:r>
              <a:rPr lang="vi-VN" sz="1800" dirty="0" smtClean="0">
                <a:effectLst/>
                <a:latin typeface="Times New Roman" pitchFamily="18" charset="0"/>
                <a:cs typeface="Times New Roman" pitchFamily="18" charset="0"/>
              </a:rPr>
              <a:t>        } catch (ArithmeticException ae) {</a:t>
            </a:r>
          </a:p>
          <a:p>
            <a:r>
              <a:rPr lang="vi-VN" sz="1800" dirty="0" smtClean="0">
                <a:effectLst/>
                <a:latin typeface="Times New Roman" pitchFamily="18" charset="0"/>
                <a:cs typeface="Times New Roman" pitchFamily="18" charset="0"/>
              </a:rPr>
              <a:t>            System.out.println("caught : " + ae);</a:t>
            </a:r>
          </a:p>
          <a:p>
            <a:r>
              <a:rPr lang="vi-VN" sz="1800" dirty="0" smtClean="0">
                <a:effectLst/>
                <a:latin typeface="Times New Roman" pitchFamily="18" charset="0"/>
                <a:cs typeface="Times New Roman" pitchFamily="18" charset="0"/>
              </a:rPr>
              <a:t>            System.out.println("actual cause: " + ae.getCause());</a:t>
            </a:r>
          </a:p>
          <a:p>
            <a:r>
              <a:rPr lang="vi-VN" sz="1800" dirty="0" smtClean="0">
                <a:effectLst/>
                <a:latin typeface="Times New Roman" pitchFamily="18" charset="0"/>
                <a:cs typeface="Times New Roman" pitchFamily="18" charset="0"/>
              </a:rPr>
              <a:t>        }</a:t>
            </a:r>
          </a:p>
          <a:p>
            <a:r>
              <a:rPr lang="vi-VN" sz="1800" dirty="0" smtClean="0">
                <a:effectLst/>
                <a:latin typeface="Times New Roman" pitchFamily="18" charset="0"/>
                <a:cs typeface="Times New Roman" pitchFamily="18" charset="0"/>
              </a:rPr>
              <a:t>    }</a:t>
            </a:r>
          </a:p>
          <a:p>
            <a:r>
              <a:rPr lang="vi-VN" sz="1800" dirty="0" smtClean="0">
                <a:effectLst/>
                <a:latin typeface="Times New Roman" pitchFamily="18" charset="0"/>
                <a:cs typeface="Times New Roman" pitchFamily="18" charset="0"/>
              </a:rPr>
              <a:t>}</a:t>
            </a:r>
            <a:endParaRPr lang="vi-VN" sz="18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Creating Exception class</a:t>
            </a:r>
            <a:endParaRPr lang="vi-VN" dirty="0"/>
          </a:p>
        </p:txBody>
      </p:sp>
      <p:sp>
        <p:nvSpPr>
          <p:cNvPr id="4" name="TextBox 3"/>
          <p:cNvSpPr txBox="1"/>
          <p:nvPr/>
        </p:nvSpPr>
        <p:spPr>
          <a:xfrm>
            <a:off x="179512" y="1345784"/>
            <a:ext cx="8640960" cy="5509200"/>
          </a:xfrm>
          <a:prstGeom prst="rect">
            <a:avLst/>
          </a:prstGeom>
          <a:noFill/>
        </p:spPr>
        <p:txBody>
          <a:bodyPr wrap="square" rtlCol="0">
            <a:spAutoFit/>
          </a:bodyPr>
          <a:lstStyle/>
          <a:p>
            <a:pPr marL="571500" indent="-571500">
              <a:buFont typeface="Arial" pitchFamily="34" charset="0"/>
              <a:buChar char="•"/>
            </a:pPr>
            <a:r>
              <a:rPr lang="en-US" sz="3200" dirty="0" err="1" smtClean="0">
                <a:effectLst/>
                <a:latin typeface="Times New Roman" pitchFamily="18" charset="0"/>
                <a:cs typeface="Times New Roman" pitchFamily="18" charset="0"/>
              </a:rPr>
              <a:t>Người</a:t>
            </a:r>
            <a:r>
              <a:rPr lang="en-US" sz="3200" dirty="0" smtClean="0">
                <a:effectLst/>
                <a:latin typeface="Times New Roman" pitchFamily="18" charset="0"/>
                <a:cs typeface="Times New Roman" pitchFamily="18" charset="0"/>
              </a:rPr>
              <a:t> </a:t>
            </a:r>
            <a:r>
              <a:rPr lang="en-US" sz="3200" dirty="0" err="1" smtClean="0">
                <a:effectLst/>
                <a:latin typeface="Times New Roman" pitchFamily="18" charset="0"/>
                <a:cs typeface="Times New Roman" pitchFamily="18" charset="0"/>
              </a:rPr>
              <a:t>dùng</a:t>
            </a:r>
            <a:r>
              <a:rPr lang="en-US" sz="3200" dirty="0" smtClean="0">
                <a:effectLst/>
                <a:latin typeface="Times New Roman" pitchFamily="18" charset="0"/>
                <a:cs typeface="Times New Roman" pitchFamily="18" charset="0"/>
              </a:rPr>
              <a:t> </a:t>
            </a:r>
            <a:r>
              <a:rPr lang="en-US" sz="3200" dirty="0" err="1" smtClean="0">
                <a:effectLst/>
                <a:latin typeface="Times New Roman" pitchFamily="18" charset="0"/>
                <a:cs typeface="Times New Roman" pitchFamily="18" charset="0"/>
              </a:rPr>
              <a:t>có</a:t>
            </a:r>
            <a:r>
              <a:rPr lang="en-US" sz="3200" dirty="0" smtClean="0">
                <a:effectLst/>
                <a:latin typeface="Times New Roman" pitchFamily="18" charset="0"/>
                <a:cs typeface="Times New Roman" pitchFamily="18" charset="0"/>
              </a:rPr>
              <a:t> </a:t>
            </a:r>
            <a:r>
              <a:rPr lang="en-US" sz="3200" dirty="0" err="1" smtClean="0">
                <a:effectLst/>
                <a:latin typeface="Times New Roman" pitchFamily="18" charset="0"/>
                <a:cs typeface="Times New Roman" pitchFamily="18" charset="0"/>
              </a:rPr>
              <a:t>thể</a:t>
            </a:r>
            <a:r>
              <a:rPr lang="en-US" sz="3200" dirty="0" smtClean="0">
                <a:effectLst/>
                <a:latin typeface="Times New Roman" pitchFamily="18" charset="0"/>
                <a:cs typeface="Times New Roman" pitchFamily="18" charset="0"/>
              </a:rPr>
              <a:t> </a:t>
            </a:r>
            <a:r>
              <a:rPr lang="en-US" sz="3200" dirty="0" err="1" smtClean="0">
                <a:effectLst/>
                <a:latin typeface="Times New Roman" pitchFamily="18" charset="0"/>
                <a:cs typeface="Times New Roman" pitchFamily="18" charset="0"/>
              </a:rPr>
              <a:t>tự</a:t>
            </a:r>
            <a:r>
              <a:rPr lang="en-US" sz="3200" dirty="0" smtClean="0">
                <a:effectLst/>
                <a:latin typeface="Times New Roman" pitchFamily="18" charset="0"/>
                <a:cs typeface="Times New Roman" pitchFamily="18" charset="0"/>
              </a:rPr>
              <a:t> </a:t>
            </a:r>
            <a:r>
              <a:rPr lang="en-US" sz="3200" dirty="0" err="1" smtClean="0">
                <a:effectLst/>
                <a:latin typeface="Times New Roman" pitchFamily="18" charset="0"/>
                <a:cs typeface="Times New Roman" pitchFamily="18" charset="0"/>
              </a:rPr>
              <a:t>định</a:t>
            </a:r>
            <a:r>
              <a:rPr lang="en-US" sz="3200" dirty="0" smtClean="0">
                <a:effectLst/>
                <a:latin typeface="Times New Roman" pitchFamily="18" charset="0"/>
                <a:cs typeface="Times New Roman" pitchFamily="18" charset="0"/>
              </a:rPr>
              <a:t> </a:t>
            </a:r>
            <a:r>
              <a:rPr lang="en-US" sz="3200" dirty="0" err="1" smtClean="0">
                <a:effectLst/>
                <a:latin typeface="Times New Roman" pitchFamily="18" charset="0"/>
                <a:cs typeface="Times New Roman" pitchFamily="18" charset="0"/>
              </a:rPr>
              <a:t>nghĩa</a:t>
            </a:r>
            <a:r>
              <a:rPr lang="en-US" sz="3200" dirty="0" smtClean="0">
                <a:effectLst/>
                <a:latin typeface="Times New Roman" pitchFamily="18" charset="0"/>
                <a:cs typeface="Times New Roman" pitchFamily="18" charset="0"/>
              </a:rPr>
              <a:t> 1 class exception </a:t>
            </a:r>
            <a:r>
              <a:rPr lang="en-US" sz="3200" dirty="0" err="1" smtClean="0">
                <a:effectLst/>
                <a:latin typeface="Times New Roman" pitchFamily="18" charset="0"/>
                <a:cs typeface="Times New Roman" pitchFamily="18" charset="0"/>
              </a:rPr>
              <a:t>và</a:t>
            </a:r>
            <a:r>
              <a:rPr lang="en-US" sz="3200" dirty="0" smtClean="0">
                <a:effectLst/>
                <a:latin typeface="Times New Roman" pitchFamily="18" charset="0"/>
                <a:cs typeface="Times New Roman" pitchFamily="18" charset="0"/>
              </a:rPr>
              <a:t> </a:t>
            </a:r>
            <a:r>
              <a:rPr lang="en-US" sz="3200" dirty="0" err="1" smtClean="0">
                <a:effectLst/>
                <a:latin typeface="Times New Roman" pitchFamily="18" charset="0"/>
                <a:cs typeface="Times New Roman" pitchFamily="18" charset="0"/>
              </a:rPr>
              <a:t>phải</a:t>
            </a:r>
            <a:r>
              <a:rPr lang="en-US" sz="3200" dirty="0" smtClean="0">
                <a:effectLst/>
                <a:latin typeface="Times New Roman" pitchFamily="18" charset="0"/>
                <a:cs typeface="Times New Roman" pitchFamily="18" charset="0"/>
              </a:rPr>
              <a:t> </a:t>
            </a:r>
            <a:r>
              <a:rPr lang="en-US" sz="3200" dirty="0" err="1" smtClean="0">
                <a:effectLst/>
                <a:latin typeface="Times New Roman" pitchFamily="18" charset="0"/>
                <a:cs typeface="Times New Roman" pitchFamily="18" charset="0"/>
              </a:rPr>
              <a:t>kế</a:t>
            </a:r>
            <a:r>
              <a:rPr lang="en-US" sz="3200" dirty="0" smtClean="0">
                <a:effectLst/>
                <a:latin typeface="Times New Roman" pitchFamily="18" charset="0"/>
                <a:cs typeface="Times New Roman" pitchFamily="18" charset="0"/>
              </a:rPr>
              <a:t> </a:t>
            </a:r>
            <a:r>
              <a:rPr lang="en-US" sz="3200" dirty="0" err="1" smtClean="0">
                <a:effectLst/>
                <a:latin typeface="Times New Roman" pitchFamily="18" charset="0"/>
                <a:cs typeface="Times New Roman" pitchFamily="18" charset="0"/>
              </a:rPr>
              <a:t>thừa</a:t>
            </a:r>
            <a:r>
              <a:rPr lang="en-US" sz="3200" dirty="0" smtClean="0">
                <a:effectLst/>
                <a:latin typeface="Times New Roman" pitchFamily="18" charset="0"/>
                <a:cs typeface="Times New Roman" pitchFamily="18" charset="0"/>
              </a:rPr>
              <a:t> 1 </a:t>
            </a:r>
            <a:r>
              <a:rPr lang="en-US" sz="3200" dirty="0" err="1" smtClean="0">
                <a:effectLst/>
                <a:latin typeface="Times New Roman" pitchFamily="18" charset="0"/>
                <a:cs typeface="Times New Roman" pitchFamily="18" charset="0"/>
              </a:rPr>
              <a:t>lớp</a:t>
            </a:r>
            <a:r>
              <a:rPr lang="en-US" sz="3200" dirty="0" smtClean="0">
                <a:effectLst/>
                <a:latin typeface="Times New Roman" pitchFamily="18" charset="0"/>
                <a:cs typeface="Times New Roman" pitchFamily="18" charset="0"/>
              </a:rPr>
              <a:t> exception, </a:t>
            </a:r>
            <a:r>
              <a:rPr lang="en-US" sz="3200" dirty="0" err="1" smtClean="0">
                <a:effectLst/>
                <a:latin typeface="Times New Roman" pitchFamily="18" charset="0"/>
                <a:cs typeface="Times New Roman" pitchFamily="18" charset="0"/>
              </a:rPr>
              <a:t>hoặc</a:t>
            </a:r>
            <a:r>
              <a:rPr lang="en-US" sz="3200" dirty="0" smtClean="0">
                <a:effectLst/>
                <a:latin typeface="Times New Roman" pitchFamily="18" charset="0"/>
                <a:cs typeface="Times New Roman" pitchFamily="18" charset="0"/>
              </a:rPr>
              <a:t> 1 </a:t>
            </a:r>
            <a:r>
              <a:rPr lang="en-US" sz="3200" dirty="0" err="1" smtClean="0">
                <a:effectLst/>
                <a:latin typeface="Times New Roman" pitchFamily="18" charset="0"/>
                <a:cs typeface="Times New Roman" pitchFamily="18" charset="0"/>
              </a:rPr>
              <a:t>lớp</a:t>
            </a:r>
            <a:r>
              <a:rPr lang="en-US" sz="3200" dirty="0" smtClean="0">
                <a:effectLst/>
                <a:latin typeface="Times New Roman" pitchFamily="18" charset="0"/>
                <a:cs typeface="Times New Roman" pitchFamily="18" charset="0"/>
              </a:rPr>
              <a:t> </a:t>
            </a:r>
            <a:r>
              <a:rPr lang="en-US" sz="3200" dirty="0" err="1" smtClean="0">
                <a:effectLst/>
                <a:latin typeface="Times New Roman" pitchFamily="18" charset="0"/>
                <a:cs typeface="Times New Roman" pitchFamily="18" charset="0"/>
              </a:rPr>
              <a:t>dẫn</a:t>
            </a:r>
            <a:r>
              <a:rPr lang="en-US" sz="3200" dirty="0" smtClean="0">
                <a:effectLst/>
                <a:latin typeface="Times New Roman" pitchFamily="18" charset="0"/>
                <a:cs typeface="Times New Roman" pitchFamily="18" charset="0"/>
              </a:rPr>
              <a:t> </a:t>
            </a:r>
            <a:r>
              <a:rPr lang="en-US" sz="3200" dirty="0" err="1" smtClean="0">
                <a:effectLst/>
                <a:latin typeface="Times New Roman" pitchFamily="18" charset="0"/>
                <a:cs typeface="Times New Roman" pitchFamily="18" charset="0"/>
              </a:rPr>
              <a:t>suất</a:t>
            </a:r>
            <a:r>
              <a:rPr lang="en-US" sz="3200" dirty="0" smtClean="0">
                <a:effectLst/>
                <a:latin typeface="Times New Roman" pitchFamily="18" charset="0"/>
                <a:cs typeface="Times New Roman" pitchFamily="18" charset="0"/>
              </a:rPr>
              <a:t> </a:t>
            </a:r>
            <a:r>
              <a:rPr lang="en-US" sz="3200" dirty="0" err="1" smtClean="0">
                <a:effectLst/>
                <a:latin typeface="Times New Roman" pitchFamily="18" charset="0"/>
                <a:cs typeface="Times New Roman" pitchFamily="18" charset="0"/>
              </a:rPr>
              <a:t>của</a:t>
            </a:r>
            <a:r>
              <a:rPr lang="en-US" sz="3200" dirty="0" smtClean="0">
                <a:effectLst/>
                <a:latin typeface="Times New Roman" pitchFamily="18" charset="0"/>
                <a:cs typeface="Times New Roman" pitchFamily="18" charset="0"/>
              </a:rPr>
              <a:t> </a:t>
            </a:r>
            <a:r>
              <a:rPr lang="en-US" sz="3200" dirty="0" err="1" smtClean="0">
                <a:effectLst/>
                <a:latin typeface="Times New Roman" pitchFamily="18" charset="0"/>
                <a:cs typeface="Times New Roman" pitchFamily="18" charset="0"/>
              </a:rPr>
              <a:t>lớp</a:t>
            </a:r>
            <a:r>
              <a:rPr lang="en-US" sz="3200" dirty="0" smtClean="0">
                <a:effectLst/>
                <a:latin typeface="Times New Roman" pitchFamily="18" charset="0"/>
                <a:cs typeface="Times New Roman" pitchFamily="18" charset="0"/>
              </a:rPr>
              <a:t> </a:t>
            </a:r>
            <a:r>
              <a:rPr lang="en-US" sz="3200" dirty="0" err="1" smtClean="0">
                <a:effectLst/>
                <a:latin typeface="Times New Roman" pitchFamily="18" charset="0"/>
                <a:cs typeface="Times New Roman" pitchFamily="18" charset="0"/>
              </a:rPr>
              <a:t>này</a:t>
            </a:r>
            <a:endParaRPr lang="en-US" sz="3200" dirty="0" smtClean="0">
              <a:effectLst/>
              <a:latin typeface="Times New Roman" pitchFamily="18" charset="0"/>
              <a:cs typeface="Times New Roman" pitchFamily="18" charset="0"/>
            </a:endParaRPr>
          </a:p>
          <a:p>
            <a:pPr marL="571500" indent="-571500">
              <a:buFont typeface="Arial" pitchFamily="34" charset="0"/>
              <a:buChar char="•"/>
            </a:pPr>
            <a:endParaRPr lang="en-US" sz="3200" dirty="0" smtClean="0">
              <a:effectLst/>
              <a:latin typeface="Times New Roman" pitchFamily="18" charset="0"/>
              <a:cs typeface="Times New Roman" pitchFamily="18" charset="0"/>
            </a:endParaRPr>
          </a:p>
          <a:p>
            <a:pPr marL="571500" indent="-571500">
              <a:buFont typeface="Arial" pitchFamily="34" charset="0"/>
              <a:buChar char="•"/>
            </a:pPr>
            <a:r>
              <a:rPr lang="vi-VN" sz="3200" dirty="0">
                <a:effectLst/>
                <a:latin typeface="Times New Roman" pitchFamily="18" charset="0"/>
                <a:cs typeface="Times New Roman" pitchFamily="18" charset="0"/>
              </a:rPr>
              <a:t>Nếu ném ngoại lệ, chỉ có thể ném ngoại lệ giống như tại phương thức của lớp cơ sở hoặc ngoại lệ là lớp dẫn xuất của ngoại lệ được ném tại phương thức của lớp </a:t>
            </a:r>
            <a:r>
              <a:rPr lang="vi-VN" sz="3200">
                <a:effectLst/>
                <a:latin typeface="Times New Roman" pitchFamily="18" charset="0"/>
                <a:cs typeface="Times New Roman" pitchFamily="18" charset="0"/>
              </a:rPr>
              <a:t>cơ </a:t>
            </a:r>
            <a:r>
              <a:rPr lang="vi-VN" sz="3200" smtClean="0">
                <a:effectLst/>
                <a:latin typeface="Times New Roman" pitchFamily="18" charset="0"/>
                <a:cs typeface="Times New Roman" pitchFamily="18" charset="0"/>
              </a:rPr>
              <a:t>sở đảm </a:t>
            </a:r>
            <a:r>
              <a:rPr lang="vi-VN" sz="3200" dirty="0">
                <a:effectLst/>
                <a:latin typeface="Times New Roman" pitchFamily="18" charset="0"/>
                <a:cs typeface="Times New Roman" pitchFamily="18" charset="0"/>
              </a:rPr>
              <a:t>bảo bắt được ngoại lệ khi sử dụng cơ chế đa hình</a:t>
            </a:r>
          </a:p>
          <a:p>
            <a:pPr marL="571500" indent="-571500">
              <a:buFont typeface="Arial" pitchFamily="34" charset="0"/>
              <a:buChar char="•"/>
            </a:pPr>
            <a:endParaRPr lang="en-US" sz="3200" dirty="0" smtClean="0">
              <a:effectLst/>
              <a:latin typeface="Times New Roman" pitchFamily="18" charset="0"/>
              <a:cs typeface="Times New Roman" pitchFamily="18" charset="0"/>
            </a:endParaRPr>
          </a:p>
          <a:p>
            <a:pPr marL="571500" indent="-571500">
              <a:buFont typeface="Arial" pitchFamily="34" charset="0"/>
              <a:buChar char="•"/>
            </a:pPr>
            <a:endParaRPr lang="en-US" sz="28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674263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c010gl">
  <a:themeElements>
    <a:clrScheme name="sample 3">
      <a:dk1>
        <a:srgbClr val="2B166E"/>
      </a:dk1>
      <a:lt1>
        <a:srgbClr val="FFFFFF"/>
      </a:lt1>
      <a:dk2>
        <a:srgbClr val="3F9D6C"/>
      </a:dk2>
      <a:lt2>
        <a:srgbClr val="DDDDDD"/>
      </a:lt2>
      <a:accent1>
        <a:srgbClr val="5BCD81"/>
      </a:accent1>
      <a:accent2>
        <a:srgbClr val="3399FF"/>
      </a:accent2>
      <a:accent3>
        <a:srgbClr val="FFFFFF"/>
      </a:accent3>
      <a:accent4>
        <a:srgbClr val="23115D"/>
      </a:accent4>
      <a:accent5>
        <a:srgbClr val="B5E3C1"/>
      </a:accent5>
      <a:accent6>
        <a:srgbClr val="2D8AE7"/>
      </a:accent6>
      <a:hlink>
        <a:srgbClr val="6666FF"/>
      </a:hlink>
      <a:folHlink>
        <a:srgbClr val="6C9BBE"/>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defRPr>
        </a:defPPr>
      </a:lstStyle>
    </a:lnDef>
  </a:objectDefaults>
  <a:extraClrSchemeLst>
    <a:extraClrScheme>
      <a:clrScheme name="sample 1">
        <a:dk1>
          <a:srgbClr val="2B166E"/>
        </a:dk1>
        <a:lt1>
          <a:srgbClr val="FFFFFF"/>
        </a:lt1>
        <a:dk2>
          <a:srgbClr val="336699"/>
        </a:dk2>
        <a:lt2>
          <a:srgbClr val="DDDDDD"/>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sample 2">
        <a:dk1>
          <a:srgbClr val="666633"/>
        </a:dk1>
        <a:lt1>
          <a:srgbClr val="FFFFFF"/>
        </a:lt1>
        <a:dk2>
          <a:srgbClr val="000066"/>
        </a:dk2>
        <a:lt2>
          <a:srgbClr val="F7F4D5"/>
        </a:lt2>
        <a:accent1>
          <a:srgbClr val="C86C62"/>
        </a:accent1>
        <a:accent2>
          <a:srgbClr val="D3A5DF"/>
        </a:accent2>
        <a:accent3>
          <a:srgbClr val="FFFFFF"/>
        </a:accent3>
        <a:accent4>
          <a:srgbClr val="56562A"/>
        </a:accent4>
        <a:accent5>
          <a:srgbClr val="E0BAB7"/>
        </a:accent5>
        <a:accent6>
          <a:srgbClr val="BF95CA"/>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sample 3">
        <a:dk1>
          <a:srgbClr val="2B166E"/>
        </a:dk1>
        <a:lt1>
          <a:srgbClr val="FFFFFF"/>
        </a:lt1>
        <a:dk2>
          <a:srgbClr val="3F9D6C"/>
        </a:dk2>
        <a:lt2>
          <a:srgbClr val="DDDDDD"/>
        </a:lt2>
        <a:accent1>
          <a:srgbClr val="5BCD81"/>
        </a:accent1>
        <a:accent2>
          <a:srgbClr val="3399FF"/>
        </a:accent2>
        <a:accent3>
          <a:srgbClr val="FFFFFF"/>
        </a:accent3>
        <a:accent4>
          <a:srgbClr val="23115D"/>
        </a:accent4>
        <a:accent5>
          <a:srgbClr val="B5E3C1"/>
        </a:accent5>
        <a:accent6>
          <a:srgbClr val="2D8AE7"/>
        </a:accent6>
        <a:hlink>
          <a:srgbClr val="6666FF"/>
        </a:hlink>
        <a:folHlink>
          <a:srgbClr val="6C9BB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cdb2004c010gl</Template>
  <TotalTime>112</TotalTime>
  <Words>468</Words>
  <Application>Microsoft Office PowerPoint</Application>
  <PresentationFormat>On-screen Show (4:3)</PresentationFormat>
  <Paragraphs>76</Paragraphs>
  <Slides>10</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Verdana</vt:lpstr>
      <vt:lpstr>Wingdings</vt:lpstr>
      <vt:lpstr>Times New Roman</vt:lpstr>
      <vt:lpstr>cdb2004c010gl</vt:lpstr>
      <vt:lpstr>Adobe Photoshop Image</vt:lpstr>
      <vt:lpstr>Throwing Exception</vt:lpstr>
      <vt:lpstr>Contents</vt:lpstr>
      <vt:lpstr>1.What is throw?</vt:lpstr>
      <vt:lpstr>2.How to Throw Exception</vt:lpstr>
      <vt:lpstr>Example</vt:lpstr>
      <vt:lpstr>Example</vt:lpstr>
      <vt:lpstr>3.Chained Exception</vt:lpstr>
      <vt:lpstr> Chained Exception</vt:lpstr>
      <vt:lpstr>4. Creating Exception class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Throwing Exception</dc:title>
  <dc:creator>Hell Boy</dc:creator>
  <cp:lastModifiedBy>Hell Boy</cp:lastModifiedBy>
  <cp:revision>8</cp:revision>
  <dcterms:created xsi:type="dcterms:W3CDTF">2015-10-27T05:47:59Z</dcterms:created>
  <dcterms:modified xsi:type="dcterms:W3CDTF">2015-10-27T07:40:01Z</dcterms:modified>
</cp:coreProperties>
</file>