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49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t>November 24,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t>November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and Multi 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Threads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0332"/>
            <a:ext cx="6777317" cy="3972298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Thread 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là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một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dòng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khiển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trong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một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process 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Tất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cả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chương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trình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đều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chứa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ít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nhất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1 thread</a:t>
            </a:r>
          </a:p>
          <a:p>
            <a:r>
              <a:rPr lang="vi-VN" dirty="0"/>
              <a:t>Với cơ chế Multithreading ứng dụng của </a:t>
            </a:r>
            <a:r>
              <a:rPr lang="vi-VN" dirty="0" smtClean="0"/>
              <a:t>có </a:t>
            </a:r>
            <a:r>
              <a:rPr lang="vi-VN" dirty="0"/>
              <a:t>thể thực thi đồng thời nhiều dòng lệnh cùng lúc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1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Thread Using the Thread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extends </a:t>
            </a:r>
            <a:r>
              <a:rPr lang="en-US" dirty="0" err="1" smtClean="0"/>
              <a:t>từ</a:t>
            </a:r>
            <a:r>
              <a:rPr lang="en-US" dirty="0" smtClean="0"/>
              <a:t> class Thread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 smtClean="0"/>
              <a:t>Impliment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interface </a:t>
            </a:r>
            <a:r>
              <a:rPr lang="en-US" dirty="0" err="1" smtClean="0"/>
              <a:t>Runable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override </a:t>
            </a:r>
            <a:r>
              <a:rPr lang="en-US" dirty="0" err="1" smtClean="0"/>
              <a:t>lại</a:t>
            </a:r>
            <a:r>
              <a:rPr lang="en-US" dirty="0" smtClean="0"/>
              <a:t> method run(),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start()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1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Spawning Multiple Threads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6456"/>
            <a:ext cx="6777317" cy="3846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Lifecycle of a Thread: An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7" y="2170664"/>
            <a:ext cx="6526924" cy="366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5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 Between Running and Runnable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: yield()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=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thread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thread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CPU time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thread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thread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thread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4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 Between Runnable and </a:t>
            </a:r>
            <a:r>
              <a:rPr lang="en-US" dirty="0" smtClean="0"/>
              <a:t>Non-runnable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800" dirty="0" smtClean="0"/>
              <a:t>Sleeping </a:t>
            </a:r>
            <a:r>
              <a:rPr lang="en-US" sz="2800" dirty="0"/>
              <a:t>State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Blocked State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/>
              <a:t>Waiting State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545</TotalTime>
  <Words>176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Thread and Multi Thread</vt:lpstr>
      <vt:lpstr>Understanding Threads </vt:lpstr>
      <vt:lpstr>Creating a Thread Using the Thread Class</vt:lpstr>
      <vt:lpstr>Spawning Multiple Threads </vt:lpstr>
      <vt:lpstr>Lifecycle of a Thread: An Overview</vt:lpstr>
      <vt:lpstr>Transition Between Running and Runnable States</vt:lpstr>
      <vt:lpstr>Transition Between Runnable and Non-runnable States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Hell Boy</cp:lastModifiedBy>
  <cp:revision>46</cp:revision>
  <dcterms:created xsi:type="dcterms:W3CDTF">2015-09-05T23:57:28Z</dcterms:created>
  <dcterms:modified xsi:type="dcterms:W3CDTF">2015-11-24T07:32:35Z</dcterms:modified>
</cp:coreProperties>
</file>