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6" r:id="rId4"/>
    <p:sldId id="269" r:id="rId5"/>
    <p:sldId id="270" r:id="rId6"/>
    <p:sldId id="271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pPr/>
              <a:t>November 10,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pPr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Strings, Formatters, and Wrappers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1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3" y="1537855"/>
            <a:ext cx="7966363" cy="1826372"/>
          </a:xfrm>
        </p:spPr>
        <p:txBody>
          <a:bodyPr>
            <a:normAutofit/>
          </a:bodyPr>
          <a:lstStyle/>
          <a:p>
            <a:r>
              <a:rPr lang="fi-FI" sz="2800" dirty="0" smtClean="0"/>
              <a:t>Using the String Class &amp; </a:t>
            </a:r>
            <a:r>
              <a:rPr lang="sv-SE" sz="2800" dirty="0" smtClean="0"/>
              <a:t>The StringBuffer Class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/>
              <a:t>Using the String Class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String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final class 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java.lang.String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Unicode 16 bit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83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Constructing Strings with the String Class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Char[] char1={‘</a:t>
            </a:r>
            <a:r>
              <a:rPr lang="en-US" dirty="0" err="1" smtClean="0"/>
              <a:t>a’,’b’,’c</a:t>
            </a:r>
            <a:r>
              <a:rPr lang="en-US" dirty="0" smtClean="0"/>
              <a:t>’};</a:t>
            </a:r>
          </a:p>
          <a:p>
            <a:r>
              <a:rPr lang="en-US" dirty="0" smtClean="0"/>
              <a:t>String string1=new String(char);</a:t>
            </a:r>
          </a:p>
          <a:p>
            <a:r>
              <a:rPr lang="en-US" dirty="0" smtClean="0"/>
              <a:t>String string2=“a”;</a:t>
            </a:r>
          </a:p>
          <a:p>
            <a:r>
              <a:rPr lang="en-US" dirty="0" smtClean="0"/>
              <a:t>String string3=new String(“</a:t>
            </a:r>
            <a:r>
              <a:rPr lang="en-US" dirty="0" err="1" smtClean="0"/>
              <a:t>abc</a:t>
            </a:r>
            <a:r>
              <a:rPr lang="en-US" dirty="0" smtClean="0"/>
              <a:t>”); </a:t>
            </a:r>
          </a:p>
          <a:p>
            <a:r>
              <a:rPr lang="en-US" dirty="0" smtClean="0"/>
              <a:t>String string4=“</a:t>
            </a:r>
            <a:r>
              <a:rPr lang="en-US" dirty="0" err="1" smtClean="0"/>
              <a:t>bc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String string5=string2+string4;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a=2;</a:t>
            </a:r>
          </a:p>
          <a:p>
            <a:r>
              <a:rPr lang="en-US" dirty="0" smtClean="0"/>
              <a:t>String string4=</a:t>
            </a:r>
            <a:r>
              <a:rPr lang="en-US" dirty="0" err="1" smtClean="0"/>
              <a:t>string+a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the String 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Immutability of 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Chuỗi</a:t>
            </a:r>
            <a:r>
              <a:rPr lang="en-US" dirty="0" smtClean="0"/>
              <a:t> String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heap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StringBuffer</a:t>
            </a:r>
            <a:r>
              <a:rPr lang="en-US" b="1" dirty="0" smtClean="0"/>
              <a:t> Class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StringBuffer()</a:t>
            </a:r>
            <a:r>
              <a:rPr lang="vi-VN" dirty="0" smtClean="0"/>
              <a:t>: tạo một bộ đệm chuỗi trống với dung lượng </a:t>
            </a:r>
            <a:r>
              <a:rPr lang="vi-VN" dirty="0" smtClean="0"/>
              <a:t>ban </a:t>
            </a:r>
            <a:r>
              <a:rPr lang="vi-VN" dirty="0" smtClean="0"/>
              <a:t>đầu là 16.</a:t>
            </a:r>
          </a:p>
          <a:p>
            <a:r>
              <a:rPr lang="vi-VN" b="1" dirty="0" smtClean="0"/>
              <a:t>StringBuffer(String str)</a:t>
            </a:r>
            <a:r>
              <a:rPr lang="vi-VN" dirty="0" smtClean="0"/>
              <a:t>: tạo một bộ đệm chuỗi với chuỗi đã xác định.</a:t>
            </a:r>
          </a:p>
          <a:p>
            <a:r>
              <a:rPr lang="vi-VN" b="1" dirty="0" smtClean="0"/>
              <a:t>StringBuffer(int capacity)</a:t>
            </a:r>
            <a:r>
              <a:rPr lang="vi-VN" dirty="0" smtClean="0"/>
              <a:t>: tạo một bộ đệm chuỗi trống với dung lượng </a:t>
            </a:r>
            <a:r>
              <a:rPr lang="vi-VN" dirty="0" smtClean="0"/>
              <a:t>đã </a:t>
            </a:r>
            <a:r>
              <a:rPr lang="vi-VN" dirty="0" smtClean="0"/>
              <a:t>cho.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method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public synchronized </a:t>
            </a:r>
            <a:r>
              <a:rPr lang="en-US" b="1" dirty="0" err="1" smtClean="0"/>
              <a:t>StringBuffer</a:t>
            </a:r>
            <a:r>
              <a:rPr lang="en-US" b="1" dirty="0" smtClean="0"/>
              <a:t> append(String s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 public synchronized </a:t>
            </a:r>
            <a:r>
              <a:rPr lang="en-US" b="1" dirty="0" err="1" smtClean="0"/>
              <a:t>StringBuffer</a:t>
            </a:r>
            <a:r>
              <a:rPr lang="en-US" b="1" dirty="0" smtClean="0"/>
              <a:t> insert(</a:t>
            </a:r>
            <a:r>
              <a:rPr lang="en-US" b="1" dirty="0" err="1" smtClean="0"/>
              <a:t>int</a:t>
            </a:r>
            <a:r>
              <a:rPr lang="en-US" b="1" dirty="0" smtClean="0"/>
              <a:t> offset, String s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 public synchronized </a:t>
            </a:r>
            <a:r>
              <a:rPr lang="en-US" b="1" dirty="0" err="1" smtClean="0"/>
              <a:t>StringBuffer</a:t>
            </a:r>
            <a:r>
              <a:rPr lang="en-US" b="1" dirty="0" smtClean="0"/>
              <a:t> replace(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startIndex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endIndex</a:t>
            </a:r>
            <a:r>
              <a:rPr lang="en-US" b="1" dirty="0" smtClean="0"/>
              <a:t>, String </a:t>
            </a:r>
            <a:r>
              <a:rPr lang="en-US" b="1" dirty="0" err="1" smtClean="0"/>
              <a:t>str</a:t>
            </a:r>
            <a:r>
              <a:rPr lang="en-US" b="1" dirty="0" smtClean="0"/>
              <a:t>)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86692"/>
            <a:ext cx="6777317" cy="494593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public synchronized </a:t>
            </a:r>
            <a:r>
              <a:rPr lang="en-US" b="1" dirty="0" err="1" smtClean="0"/>
              <a:t>StringBuffer</a:t>
            </a:r>
            <a:r>
              <a:rPr lang="en-US" b="1" dirty="0" smtClean="0"/>
              <a:t> delete(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startIndex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endIndex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 public synchronized </a:t>
            </a:r>
            <a:r>
              <a:rPr lang="en-US" b="1" dirty="0" err="1" smtClean="0"/>
              <a:t>StringBuffer</a:t>
            </a:r>
            <a:r>
              <a:rPr lang="en-US" b="1" dirty="0" smtClean="0"/>
              <a:t> reverse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public </a:t>
            </a:r>
            <a:r>
              <a:rPr lang="en-US" b="1" dirty="0" err="1" smtClean="0"/>
              <a:t>int</a:t>
            </a:r>
            <a:r>
              <a:rPr lang="en-US" b="1" dirty="0" smtClean="0"/>
              <a:t> capacity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 public void </a:t>
            </a:r>
            <a:r>
              <a:rPr lang="en-US" b="1" dirty="0" err="1" smtClean="0"/>
              <a:t>ensureCapacity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minimumCapacity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public char </a:t>
            </a:r>
            <a:r>
              <a:rPr lang="en-US" b="1" dirty="0" err="1" smtClean="0"/>
              <a:t>charAt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public </a:t>
            </a:r>
            <a:r>
              <a:rPr lang="en-US" b="1" dirty="0" err="1" smtClean="0"/>
              <a:t>int</a:t>
            </a:r>
            <a:r>
              <a:rPr lang="en-US" b="1" dirty="0" smtClean="0"/>
              <a:t> length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public String substring(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beginIndex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public String substring(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beginIndex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endIndex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393</TotalTime>
  <Words>244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Strings, Formatters, and Wrappers </vt:lpstr>
      <vt:lpstr>Using the String Class &amp; The StringBuffer Class</vt:lpstr>
      <vt:lpstr> Using the String Class </vt:lpstr>
      <vt:lpstr>Constructing Strings with the String Class </vt:lpstr>
      <vt:lpstr>Methods of the String Class </vt:lpstr>
      <vt:lpstr>The Immutability of Strings </vt:lpstr>
      <vt:lpstr>The StringBuffer Class </vt:lpstr>
      <vt:lpstr>Một số method quan trọng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Elitebook</cp:lastModifiedBy>
  <cp:revision>30</cp:revision>
  <dcterms:created xsi:type="dcterms:W3CDTF">2015-09-05T23:57:28Z</dcterms:created>
  <dcterms:modified xsi:type="dcterms:W3CDTF">2015-11-10T05:49:05Z</dcterms:modified>
</cp:coreProperties>
</file>