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6" r:id="rId4"/>
    <p:sldId id="267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t>October 30,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t>October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nput </a:t>
            </a:r>
            <a:r>
              <a:rPr lang="en-US" dirty="0"/>
              <a:t>and Output in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8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and Assertions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1.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Files</a:t>
            </a:r>
            <a:r>
              <a:rPr lang="fi-FI" dirty="0"/>
              <a:t> in </a:t>
            </a:r>
            <a:r>
              <a:rPr lang="fi-FI" dirty="0" err="1"/>
              <a:t>java</a:t>
            </a:r>
            <a:endParaRPr lang="fi-FI" dirty="0"/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the file class</a:t>
            </a:r>
          </a:p>
          <a:p>
            <a:pPr lvl="1"/>
            <a:r>
              <a:rPr lang="en-US" dirty="0" smtClean="0"/>
              <a:t>Navigating </a:t>
            </a:r>
            <a:r>
              <a:rPr lang="en-US" dirty="0"/>
              <a:t>the File System</a:t>
            </a:r>
          </a:p>
          <a:p>
            <a:r>
              <a:rPr lang="sv-SE" dirty="0"/>
              <a:t>2. </a:t>
            </a:r>
            <a:r>
              <a:rPr lang="sv-SE" dirty="0" err="1"/>
              <a:t>Understanding</a:t>
            </a:r>
            <a:r>
              <a:rPr lang="sv-SE" dirty="0"/>
              <a:t> </a:t>
            </a:r>
            <a:r>
              <a:rPr lang="sv-SE" dirty="0" err="1"/>
              <a:t>Streams</a:t>
            </a:r>
            <a:endParaRPr lang="sv-SE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Low-Level Streams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High-Level Streams</a:t>
            </a:r>
          </a:p>
          <a:p>
            <a:r>
              <a:rPr lang="en-US" dirty="0"/>
              <a:t>3. Readers and Writers</a:t>
            </a:r>
          </a:p>
          <a:p>
            <a:pPr lvl="1"/>
            <a:r>
              <a:rPr lang="en-US" dirty="0" smtClean="0"/>
              <a:t>Low</a:t>
            </a:r>
            <a:r>
              <a:rPr lang="en-US" dirty="0"/>
              <a:t>-Level Readers and Writers</a:t>
            </a:r>
          </a:p>
          <a:p>
            <a:pPr lvl="1"/>
            <a:r>
              <a:rPr lang="en-US" dirty="0" smtClean="0"/>
              <a:t>High</a:t>
            </a:r>
            <a:r>
              <a:rPr lang="en-US" dirty="0"/>
              <a:t>-Level Readers and Writers</a:t>
            </a:r>
          </a:p>
          <a:p>
            <a:r>
              <a:rPr lang="en-US" dirty="0"/>
              <a:t>4. Exceptions During I/O </a:t>
            </a:r>
            <a:r>
              <a:rPr lang="en-US" dirty="0" err="1"/>
              <a:t>Perations</a:t>
            </a:r>
            <a:endParaRPr lang="en-US" dirty="0"/>
          </a:p>
          <a:p>
            <a:r>
              <a:rPr lang="en-US" dirty="0"/>
              <a:t>5. Object Streams and Serialization</a:t>
            </a:r>
          </a:p>
          <a:p>
            <a:pPr lvl="1"/>
            <a:r>
              <a:rPr lang="en-US" dirty="0" smtClean="0"/>
              <a:t>Writing </a:t>
            </a:r>
            <a:r>
              <a:rPr lang="en-US" dirty="0"/>
              <a:t>with </a:t>
            </a:r>
            <a:r>
              <a:rPr lang="en-US" dirty="0" err="1"/>
              <a:t>ObjectOutputStream</a:t>
            </a:r>
            <a:endParaRPr lang="en-US" dirty="0"/>
          </a:p>
          <a:p>
            <a:pPr lvl="1"/>
            <a:r>
              <a:rPr lang="en-US" dirty="0" smtClean="0"/>
              <a:t>Reading </a:t>
            </a:r>
            <a:r>
              <a:rPr lang="en-US" dirty="0"/>
              <a:t>with </a:t>
            </a:r>
            <a:r>
              <a:rPr lang="en-US" dirty="0" err="1"/>
              <a:t>ObjectInputStream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Nhóm 1: </a:t>
            </a:r>
            <a:r>
              <a:rPr lang="vi-VN" dirty="0" smtClean="0"/>
              <a:t>Nguyễn Dầu 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Nhóm 2: Nguyễn Hải Đăng </a:t>
            </a:r>
            <a:br>
              <a:rPr lang="vi-VN" dirty="0"/>
            </a:br>
            <a:r>
              <a:rPr lang="vi-VN" dirty="0"/>
              <a:t>Nhóm 3: </a:t>
            </a:r>
            <a:r>
              <a:rPr lang="vi-VN" dirty="0" smtClean="0"/>
              <a:t>Đào Hiệp</a:t>
            </a:r>
            <a:r>
              <a:rPr lang="vi-VN" dirty="0" smtClean="0"/>
              <a:t>, </a:t>
            </a:r>
            <a:r>
              <a:rPr lang="vi-VN" dirty="0" smtClean="0"/>
              <a:t>Tôn Thuận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Nhóm 4: </a:t>
            </a:r>
            <a:r>
              <a:rPr lang="vi-VN" dirty="0" smtClean="0"/>
              <a:t>Đinh Trọng Tuyên , Vũ Công Luận 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Nhóm 5: </a:t>
            </a:r>
            <a:r>
              <a:rPr lang="vi-VN" dirty="0" smtClean="0"/>
              <a:t>Thành Đạt, </a:t>
            </a:r>
            <a:r>
              <a:rPr lang="vi-VN" dirty="0" smtClean="0"/>
              <a:t>Thái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Nhóm</a:t>
            </a:r>
            <a:r>
              <a:rPr lang="en-US" sz="1600" dirty="0"/>
              <a:t> 1: </a:t>
            </a:r>
            <a:r>
              <a:rPr lang="fi-FI" sz="1600" dirty="0" err="1"/>
              <a:t>Handling</a:t>
            </a:r>
            <a:r>
              <a:rPr lang="fi-FI" sz="1600" dirty="0"/>
              <a:t> </a:t>
            </a:r>
            <a:r>
              <a:rPr lang="fi-FI" sz="1600" dirty="0" err="1"/>
              <a:t>Files</a:t>
            </a:r>
            <a:r>
              <a:rPr lang="fi-FI" sz="1600" dirty="0"/>
              <a:t> in </a:t>
            </a:r>
            <a:r>
              <a:rPr lang="fi-FI" sz="1600" dirty="0" err="1"/>
              <a:t>java</a:t>
            </a:r>
            <a:r>
              <a:rPr lang="en-US" sz="1600" b="1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2: </a:t>
            </a:r>
            <a:r>
              <a:rPr lang="sv-SE" sz="1600" dirty="0" err="1"/>
              <a:t>Understanding</a:t>
            </a:r>
            <a:r>
              <a:rPr lang="sv-SE" sz="1600" dirty="0"/>
              <a:t> </a:t>
            </a:r>
            <a:r>
              <a:rPr lang="sv-SE" sz="1600" dirty="0" err="1"/>
              <a:t>Streams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</a:t>
            </a:r>
            <a:r>
              <a:rPr lang="en-US" sz="1600" dirty="0"/>
              <a:t>3: </a:t>
            </a:r>
            <a:r>
              <a:rPr lang="en-US" sz="1600" dirty="0"/>
              <a:t>Low-Level Readers and Writers</a:t>
            </a:r>
            <a:endParaRPr lang="en-US" sz="1600" dirty="0"/>
          </a:p>
          <a:p>
            <a:r>
              <a:rPr lang="en-US" sz="1600" dirty="0" err="1"/>
              <a:t>Nhóm</a:t>
            </a:r>
            <a:r>
              <a:rPr lang="en-US" sz="1600" dirty="0"/>
              <a:t> 4: </a:t>
            </a:r>
            <a:r>
              <a:rPr lang="en-US" sz="1600" dirty="0"/>
              <a:t>High-Level Readers and Writers</a:t>
            </a:r>
            <a:endParaRPr lang="en-US" sz="1600" dirty="0"/>
          </a:p>
          <a:p>
            <a:r>
              <a:rPr lang="en-US" sz="1600" dirty="0" err="1"/>
              <a:t>Nhóm</a:t>
            </a:r>
            <a:r>
              <a:rPr lang="en-US" sz="1600" dirty="0"/>
              <a:t> 5</a:t>
            </a:r>
            <a:r>
              <a:rPr lang="en-US" sz="1600" dirty="0" smtClean="0"/>
              <a:t>:</a:t>
            </a:r>
            <a:r>
              <a:rPr lang="en-US" sz="1600" dirty="0"/>
              <a:t>Exceptions During I/O </a:t>
            </a:r>
            <a:r>
              <a:rPr lang="en-US" sz="1600" dirty="0" err="1" smtClean="0"/>
              <a:t>Perations</a:t>
            </a:r>
            <a:r>
              <a:rPr lang="en-US" sz="1600" dirty="0" smtClean="0"/>
              <a:t> &amp; </a:t>
            </a:r>
            <a:r>
              <a:rPr lang="en-US" sz="1600" dirty="0"/>
              <a:t>Object Streams and Serialization</a:t>
            </a:r>
            <a:endParaRPr lang="en-US" sz="1600" dirty="0"/>
          </a:p>
          <a:p>
            <a:pPr>
              <a:buFont typeface="Wingdings" charset="0"/>
              <a:buChar char="è"/>
            </a:pPr>
            <a:r>
              <a:rPr lang="en-US" sz="1600" dirty="0" err="1" smtClean="0">
                <a:solidFill>
                  <a:srgbClr val="FF0000"/>
                </a:solidFill>
              </a:rPr>
              <a:t>Chú</a:t>
            </a:r>
            <a:r>
              <a:rPr lang="en-US" sz="1600" dirty="0" smtClean="0">
                <a:solidFill>
                  <a:srgbClr val="FF0000"/>
                </a:solidFill>
              </a:rPr>
              <a:t> ý: </a:t>
            </a: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thuyết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có</a:t>
            </a:r>
            <a:r>
              <a:rPr lang="en-US" sz="1400" i="1" dirty="0" smtClean="0">
                <a:solidFill>
                  <a:srgbClr val="0070C0"/>
                </a:solidFill>
              </a:rPr>
              <a:t> demo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code </a:t>
            </a:r>
            <a:r>
              <a:rPr lang="en-US" sz="1400" i="1" dirty="0" err="1" smtClean="0">
                <a:solidFill>
                  <a:srgbClr val="0070C0"/>
                </a:solidFill>
              </a:rPr>
              <a:t>hoặc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dẫn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chứng</a:t>
            </a:r>
            <a:r>
              <a:rPr lang="en-US" sz="1400" i="1" dirty="0" smtClean="0">
                <a:solidFill>
                  <a:srgbClr val="0070C0"/>
                </a:solidFill>
              </a:rPr>
              <a:t> minh </a:t>
            </a:r>
            <a:r>
              <a:rPr lang="en-US" sz="1400" i="1" dirty="0" err="1" smtClean="0">
                <a:solidFill>
                  <a:srgbClr val="0070C0"/>
                </a:solidFill>
              </a:rPr>
              <a:t>họa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kèm</a:t>
            </a:r>
            <a:r>
              <a:rPr lang="en-US" sz="1400" i="1" dirty="0">
                <a:solidFill>
                  <a:srgbClr val="0070C0"/>
                </a:solidFill>
              </a:rPr>
              <a:t>.</a:t>
            </a:r>
            <a:endParaRPr lang="en-US" sz="1400" i="1" dirty="0" smtClean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người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chỉ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của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phải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endParaRPr lang="en-US" sz="1400" i="1" dirty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Khi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một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nhóm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xong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còn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gì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nếu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đó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chợt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vấn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vừa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được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sẽ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phạt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Reference: </a:t>
            </a:r>
            <a:br>
              <a:rPr lang="en-US" b="1" dirty="0"/>
            </a:br>
            <a:r>
              <a:rPr lang="en-US" b="1" dirty="0" smtClean="0"/>
              <a:t>1.</a:t>
            </a:r>
            <a:r>
              <a:rPr lang="en-US" dirty="0" smtClean="0"/>
              <a:t>Apress.SCJP.Exam.for.J2SE.5.May.2006.pdf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CHAPTER </a:t>
            </a:r>
            <a:r>
              <a:rPr lang="en-US" smtClean="0"/>
              <a:t>2 </a:t>
            </a:r>
            <a:r>
              <a:rPr lang="en-US"/>
              <a:t>: Data Types and Operators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2.</a:t>
            </a:r>
            <a:r>
              <a:rPr lang="en-US" dirty="0" smtClean="0"/>
              <a:t>http</a:t>
            </a:r>
            <a:r>
              <a:rPr lang="en-US" dirty="0"/>
              <a:t>://www.java2s.com/Tutorial/Java/0020__Language/0020__</a:t>
            </a:r>
            <a:r>
              <a:rPr lang="en-US" dirty="0" smtClean="0"/>
              <a:t>Introduction.htm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3.</a:t>
            </a:r>
            <a:r>
              <a:rPr lang="en-US" dirty="0" smtClean="0"/>
              <a:t>https</a:t>
            </a:r>
            <a:r>
              <a:rPr lang="en-US" dirty="0"/>
              <a:t>://docs.oracle.com/</a:t>
            </a:r>
            <a:r>
              <a:rPr lang="en-US" dirty="0" err="1"/>
              <a:t>javase</a:t>
            </a:r>
            <a:r>
              <a:rPr lang="en-US" dirty="0"/>
              <a:t>/tutorial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/>
              <a:t>4</a:t>
            </a:r>
            <a:r>
              <a:rPr lang="en-US" dirty="0"/>
              <a:t>. java_co_ban_tieng_viet.pdf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318</TotalTime>
  <Words>234</Words>
  <Application>Microsoft Macintosh PowerPoint</Application>
  <PresentationFormat>On-screen Show (4:3)</PresentationFormat>
  <Paragraphs>43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Input and Output in Java </vt:lpstr>
      <vt:lpstr>Exceptions and Assertions </vt:lpstr>
      <vt:lpstr>Phân nhóm</vt:lpstr>
      <vt:lpstr>Nội dung phân nhóm</vt:lpstr>
      <vt:lpstr>Tài liệu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Pham Quang Kiem</cp:lastModifiedBy>
  <cp:revision>23</cp:revision>
  <dcterms:created xsi:type="dcterms:W3CDTF">2015-09-05T23:57:28Z</dcterms:created>
  <dcterms:modified xsi:type="dcterms:W3CDTF">2015-10-30T13:39:26Z</dcterms:modified>
</cp:coreProperties>
</file>