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17"/>
  </p:notesMasterIdLst>
  <p:handoutMasterIdLst>
    <p:handoutMasterId r:id="rId18"/>
  </p:handout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ActiveStudy</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A7911-4DAA-48EB-A45A-DE2C705650C4}" type="datetimeFigureOut">
              <a:rPr lang="en-US" smtClean="0"/>
              <a:pPr/>
              <a:t>11/3/2015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706755-F6D4-4F89-BF86-1E91133C8209}" type="slidenum">
              <a:rPr lang="en-US" smtClean="0"/>
              <a:pPr/>
              <a:t>‹#›</a:t>
            </a:fld>
            <a:endParaRPr lang="en-US"/>
          </a:p>
        </p:txBody>
      </p:sp>
    </p:spTree>
    <p:extLst>
      <p:ext uri="{BB962C8B-B14F-4D97-AF65-F5344CB8AC3E}">
        <p14:creationId xmlns:p14="http://schemas.microsoft.com/office/powerpoint/2010/main" xmlns="" val="199248581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ActiveStudy</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CF039-6D26-47FE-AF91-70176E9324FB}" type="datetimeFigureOut">
              <a:rPr lang="en-US" smtClean="0"/>
              <a:pPr/>
              <a:t>11/3/2015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30864-223D-40DE-A424-4F98495464E9}" type="slidenum">
              <a:rPr lang="en-US" smtClean="0"/>
              <a:pPr/>
              <a:t>‹#›</a:t>
            </a:fld>
            <a:endParaRPr lang="en-US"/>
          </a:p>
        </p:txBody>
      </p:sp>
    </p:spTree>
    <p:extLst>
      <p:ext uri="{BB962C8B-B14F-4D97-AF65-F5344CB8AC3E}">
        <p14:creationId xmlns:p14="http://schemas.microsoft.com/office/powerpoint/2010/main" xmlns="" val="244727384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D30864-223D-40DE-A424-4F98495464E9}" type="slidenum">
              <a:rPr lang="en-US" smtClean="0"/>
              <a:pPr/>
              <a:t>1</a:t>
            </a:fld>
            <a:endParaRPr lang="en-US"/>
          </a:p>
        </p:txBody>
      </p:sp>
      <p:sp>
        <p:nvSpPr>
          <p:cNvPr id="5" name="Header Placeholder 4"/>
          <p:cNvSpPr>
            <a:spLocks noGrp="1"/>
          </p:cNvSpPr>
          <p:nvPr>
            <p:ph type="hdr" sz="quarter" idx="11"/>
          </p:nvPr>
        </p:nvSpPr>
        <p:spPr/>
        <p:txBody>
          <a:bodyPr/>
          <a:lstStyle/>
          <a:p>
            <a:r>
              <a:rPr lang="en-US" smtClean="0"/>
              <a:t>ActiveStudy</a:t>
            </a:r>
            <a:endParaRPr lang="en-US"/>
          </a:p>
        </p:txBody>
      </p:sp>
    </p:spTree>
    <p:extLst>
      <p:ext uri="{BB962C8B-B14F-4D97-AF65-F5344CB8AC3E}">
        <p14:creationId xmlns:p14="http://schemas.microsoft.com/office/powerpoint/2010/main" xmlns="" val="19275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A661C0E-4A5F-49CF-8983-6316D061B77F}" type="datetime4">
              <a:rPr lang="en-US" smtClean="0"/>
              <a:pPr/>
              <a:t>November 3, 2015</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US" smtClean="0"/>
              <a:t>Activestudy.edu.vn - Java Basic </a:t>
            </a:r>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8B6AB-402F-48F4-9A19-1CF226326041}" type="datetime4">
              <a:rPr lang="en-US" smtClean="0"/>
              <a:pPr/>
              <a:t>November 3,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29039-EDF2-4CBE-9967-C70B0B3F8864}" type="datetime4">
              <a:rPr lang="en-US" smtClean="0"/>
              <a:pPr/>
              <a:t>November 3,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ADD457-7703-4556-9F8A-848647488F90}" type="datetime4">
              <a:rPr lang="en-US" smtClean="0"/>
              <a:pPr/>
              <a:t>November 3,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06EE5-A6EA-4B7F-9B76-8D6BE2252FD1}" type="datetime4">
              <a:rPr lang="en-US" smtClean="0"/>
              <a:pPr/>
              <a:t>November 3,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8D8358F-69EE-4355-9D34-808F363EFC27}" type="datetime4">
              <a:rPr lang="en-US" smtClean="0"/>
              <a:pPr/>
              <a:t>November 3, 2015</a:t>
            </a:fld>
            <a:endParaRPr lang="en-US"/>
          </a:p>
        </p:txBody>
      </p:sp>
      <p:sp>
        <p:nvSpPr>
          <p:cNvPr id="6" name="Footer Placeholder 5"/>
          <p:cNvSpPr>
            <a:spLocks noGrp="1"/>
          </p:cNvSpPr>
          <p:nvPr>
            <p:ph type="ftr" sz="quarter" idx="11"/>
          </p:nvPr>
        </p:nvSpPr>
        <p:spPr/>
        <p:txBody>
          <a:bodyPr/>
          <a:lstStyle/>
          <a:p>
            <a:r>
              <a:rPr lang="en-US" smtClean="0"/>
              <a:t>Activestudy.edu.vn - Java Basic </a:t>
            </a:r>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08BAA3-5822-45E3-960E-860173D7D56D}" type="datetime4">
              <a:rPr lang="en-US" smtClean="0"/>
              <a:pPr/>
              <a:t>November 3, 2015</a:t>
            </a:fld>
            <a:endParaRPr lang="en-US"/>
          </a:p>
        </p:txBody>
      </p:sp>
      <p:sp>
        <p:nvSpPr>
          <p:cNvPr id="8" name="Footer Placeholder 7"/>
          <p:cNvSpPr>
            <a:spLocks noGrp="1"/>
          </p:cNvSpPr>
          <p:nvPr>
            <p:ph type="ftr" sz="quarter" idx="11"/>
          </p:nvPr>
        </p:nvSpPr>
        <p:spPr/>
        <p:txBody>
          <a:bodyPr/>
          <a:lstStyle/>
          <a:p>
            <a:r>
              <a:rPr lang="en-US" smtClean="0"/>
              <a:t>Activestudy.edu.vn - Java Basic </a:t>
            </a:r>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71F8A-ED68-4966-A3D4-7EE21E0FEFB4}" type="datetime4">
              <a:rPr lang="en-US" smtClean="0"/>
              <a:pPr/>
              <a:t>November 3, 2015</a:t>
            </a:fld>
            <a:endParaRPr lang="en-US"/>
          </a:p>
        </p:txBody>
      </p:sp>
      <p:sp>
        <p:nvSpPr>
          <p:cNvPr id="4" name="Footer Placeholder 3"/>
          <p:cNvSpPr>
            <a:spLocks noGrp="1"/>
          </p:cNvSpPr>
          <p:nvPr>
            <p:ph type="ftr" sz="quarter" idx="11"/>
          </p:nvPr>
        </p:nvSpPr>
        <p:spPr/>
        <p:txBody>
          <a:bodyPr/>
          <a:lstStyle/>
          <a:p>
            <a:r>
              <a:rPr lang="en-US" smtClean="0"/>
              <a:t>Activestudy.edu.vn - Java Basic </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D9678-3DE9-453C-AD0D-A96FC67B6F39}" type="datetime4">
              <a:rPr lang="en-US" smtClean="0"/>
              <a:pPr/>
              <a:t>November 3, 2015</a:t>
            </a:fld>
            <a:endParaRPr lang="en-US"/>
          </a:p>
        </p:txBody>
      </p:sp>
      <p:sp>
        <p:nvSpPr>
          <p:cNvPr id="3" name="Footer Placeholder 2"/>
          <p:cNvSpPr>
            <a:spLocks noGrp="1"/>
          </p:cNvSpPr>
          <p:nvPr>
            <p:ph type="ftr" sz="quarter" idx="11"/>
          </p:nvPr>
        </p:nvSpPr>
        <p:spPr/>
        <p:txBody>
          <a:bodyPr/>
          <a:lstStyle/>
          <a:p>
            <a:r>
              <a:rPr lang="en-US" smtClean="0"/>
              <a:t>Activestudy.edu.vn - Java Basic </a:t>
            </a:r>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ACC7E41-89A7-46A0-A483-824281376F4D}" type="datetime4">
              <a:rPr lang="en-US" smtClean="0"/>
              <a:pPr/>
              <a:t>November 3,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Activestudy.edu.vn - Java Basic </a:t>
            </a:r>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D6BB2-5CC6-4990-ABBC-E24B875979A0}" type="datetime4">
              <a:rPr lang="en-US" smtClean="0"/>
              <a:pPr/>
              <a:t>November 3, 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Activestudy.edu.vn - Java Basic </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02436A0-F3FD-4F63-B719-DA3F132809DB}" type="datetime4">
              <a:rPr lang="en-US" smtClean="0"/>
              <a:pPr/>
              <a:t>November 3, 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Activestudy.edu.vn - Java Basic </a:t>
            </a:r>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Input </a:t>
            </a:r>
            <a:r>
              <a:rPr lang="en-US" dirty="0"/>
              <a:t>and Output in Java </a:t>
            </a:r>
          </a:p>
        </p:txBody>
      </p:sp>
      <p:sp>
        <p:nvSpPr>
          <p:cNvPr id="3" name="Subtitle 2"/>
          <p:cNvSpPr>
            <a:spLocks noGrp="1"/>
          </p:cNvSpPr>
          <p:nvPr>
            <p:ph type="subTitle" idx="1"/>
          </p:nvPr>
        </p:nvSpPr>
        <p:spPr>
          <a:xfrm>
            <a:off x="4610101" y="4421080"/>
            <a:ext cx="3568700" cy="1471720"/>
          </a:xfrm>
        </p:spPr>
        <p:txBody>
          <a:bodyPr>
            <a:noAutofit/>
          </a:bodyPr>
          <a:lstStyle/>
          <a:p>
            <a:endParaRPr lang="en-US" sz="12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1433148" y="2713730"/>
            <a:ext cx="1733533" cy="1477270"/>
          </a:xfrm>
          <a:prstGeom prst="rect">
            <a:avLst/>
          </a:prstGeom>
        </p:spPr>
      </p:pic>
    </p:spTree>
    <p:extLst>
      <p:ext uri="{BB962C8B-B14F-4D97-AF65-F5344CB8AC3E}">
        <p14:creationId xmlns:p14="http://schemas.microsoft.com/office/powerpoint/2010/main" xmlns="" val="3031484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748146"/>
            <a:ext cx="6777317" cy="5084484"/>
          </a:xfrm>
        </p:spPr>
        <p:txBody>
          <a:bodyPr/>
          <a:lstStyle/>
          <a:p>
            <a:r>
              <a:rPr lang="vi-VN" b="1" dirty="0" smtClean="0"/>
              <a:t>public String getAbsolutePath()</a:t>
            </a:r>
            <a:r>
              <a:rPr lang="vi-VN" dirty="0" smtClean="0"/>
              <a:t>Trả về chuỗi pathname tuyệt đối của pathname trừu tượng này</a:t>
            </a:r>
          </a:p>
          <a:p>
            <a:r>
              <a:rPr lang="vi-VN" b="1" dirty="0" smtClean="0"/>
              <a:t>public boolean canRead()</a:t>
            </a:r>
            <a:r>
              <a:rPr lang="vi-VN" dirty="0" smtClean="0"/>
              <a:t>Kiểm tra có hay không ứng dụng có thể đọc file, được biểu thị bởi pathname trừu tượng này. Trả về true nếu và chỉ nếu file đã xác định bởi pathname trừu tượng này là tồn tại và có thể được đọc từ ứng dụng; nếu không là false</a:t>
            </a:r>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17418"/>
            <a:ext cx="6777317" cy="5015211"/>
          </a:xfrm>
        </p:spPr>
        <p:txBody>
          <a:bodyPr>
            <a:normAutofit fontScale="92500"/>
          </a:bodyPr>
          <a:lstStyle/>
          <a:p>
            <a:r>
              <a:rPr lang="vi-VN" b="1" dirty="0" smtClean="0"/>
              <a:t>public boolean canWrite()</a:t>
            </a:r>
            <a:r>
              <a:rPr lang="vi-VN" dirty="0" smtClean="0"/>
              <a:t>Kiểm tra có hay không ứng dụng có thể sửa đổi file, được biểu thị bởi pathname trừu tượng này. Trả về true nếu và chỉ nếu hệ thống file thực sự chứa một file được biểu thị bằng pathname trừu tượng này và ứng dụng được phép write tới file đó; nếu không là </a:t>
            </a:r>
            <a:r>
              <a:rPr lang="vi-VN" dirty="0" smtClean="0"/>
              <a:t>false</a:t>
            </a:r>
            <a:endParaRPr lang="en-US" dirty="0" smtClean="0"/>
          </a:p>
          <a:p>
            <a:r>
              <a:rPr lang="vi-VN" b="1" dirty="0" smtClean="0"/>
              <a:t>public boolean exists()</a:t>
            </a:r>
            <a:r>
              <a:rPr lang="vi-VN" dirty="0" smtClean="0"/>
              <a:t>Kiểm tra có hay không file hoặc thư mục được biểu thị bởi pathname trừu tượng này là tồn tại. Trả về true nếu và chỉ nếu file hoặc thư mục được biểu thị bởi pathname trừu tượng này là tồn tại; nếu không là false</a:t>
            </a:r>
          </a:p>
          <a:p>
            <a:endParaRPr lang="vi-VN"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58982"/>
            <a:ext cx="6777317" cy="4973647"/>
          </a:xfrm>
        </p:spPr>
        <p:txBody>
          <a:bodyPr>
            <a:normAutofit fontScale="92500" lnSpcReduction="20000"/>
          </a:bodyPr>
          <a:lstStyle/>
          <a:p>
            <a:r>
              <a:rPr lang="vi-VN" b="1" dirty="0" smtClean="0"/>
              <a:t>public boolean isDirectory()</a:t>
            </a:r>
            <a:r>
              <a:rPr lang="vi-VN" dirty="0" smtClean="0"/>
              <a:t>Kiểm tra có hay không file được biểu thị bởi pathname trừu tượng này là một thư mục. Trả về true nếu và chỉ nếu file được biểu thị bởi pathname trừu tượng này là tồn tại và là một thư mục; nếu không là false</a:t>
            </a:r>
          </a:p>
          <a:p>
            <a:r>
              <a:rPr lang="vi-VN" b="1" dirty="0" smtClean="0"/>
              <a:t>public boolean isFile()</a:t>
            </a:r>
            <a:r>
              <a:rPr lang="vi-VN" dirty="0" smtClean="0"/>
              <a:t>Kiểm tra có hay không file được biểu thị bởi pathname trừu tượng này là một normal file. Một file là normal nếu nó không là một thư mục và ngoài ra, thỏa mãn các tiêu chuẩn khác phụ thuộc vào hệ thống. Bất kỳ một non-directory file được tạo bởi một ứng dụng Java được bảo đảm là một normal file. Trả về true nếu và chỉ nếu file được biểu thị bởi pathname trừu tượng này là một normal file; nếu không là false</a:t>
            </a:r>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png"/>
          <p:cNvPicPr>
            <a:picLocks noGrp="1" noChangeAspect="1"/>
          </p:cNvPicPr>
          <p:nvPr>
            <p:ph idx="1"/>
          </p:nvPr>
        </p:nvPicPr>
        <p:blipFill>
          <a:blip r:embed="rId2"/>
          <a:stretch>
            <a:fillRect/>
          </a:stretch>
        </p:blipFill>
        <p:spPr>
          <a:xfrm>
            <a:off x="1163783" y="744272"/>
            <a:ext cx="6636326" cy="5283078"/>
          </a:xfrm>
        </p:spPr>
      </p:pic>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2.png"/>
          <p:cNvPicPr>
            <a:picLocks noGrp="1" noChangeAspect="1"/>
          </p:cNvPicPr>
          <p:nvPr>
            <p:ph idx="1"/>
          </p:nvPr>
        </p:nvPicPr>
        <p:blipFill>
          <a:blip r:embed="rId2"/>
          <a:stretch>
            <a:fillRect/>
          </a:stretch>
        </p:blipFill>
        <p:spPr>
          <a:xfrm>
            <a:off x="740554" y="1027664"/>
            <a:ext cx="7327680" cy="4804811"/>
          </a:xfrm>
        </p:spPr>
      </p:pic>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3.png"/>
          <p:cNvPicPr>
            <a:picLocks noGrp="1" noChangeAspect="1"/>
          </p:cNvPicPr>
          <p:nvPr>
            <p:ph idx="1"/>
          </p:nvPr>
        </p:nvPicPr>
        <p:blipFill>
          <a:blip r:embed="rId2"/>
          <a:stretch>
            <a:fillRect/>
          </a:stretch>
        </p:blipFill>
        <p:spPr>
          <a:xfrm>
            <a:off x="1260763" y="983674"/>
            <a:ext cx="6525491" cy="4848802"/>
          </a:xfrm>
        </p:spPr>
      </p:pic>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smtClean="0"/>
              <a:t>. Handling Files in java</a:t>
            </a:r>
            <a:endParaRPr lang="en-US" dirty="0"/>
          </a:p>
        </p:txBody>
      </p:sp>
      <p:sp>
        <p:nvSpPr>
          <p:cNvPr id="3" name="Content Placeholder 2"/>
          <p:cNvSpPr>
            <a:spLocks noGrp="1"/>
          </p:cNvSpPr>
          <p:nvPr>
            <p:ph idx="1"/>
          </p:nvPr>
        </p:nvSpPr>
        <p:spPr/>
        <p:txBody>
          <a:bodyPr>
            <a:normAutofit/>
          </a:bodyPr>
          <a:lstStyle/>
          <a:p>
            <a:pPr lvl="1"/>
            <a:r>
              <a:rPr lang="en-US" dirty="0" smtClean="0"/>
              <a:t>Understanding </a:t>
            </a:r>
            <a:r>
              <a:rPr lang="en-US" dirty="0"/>
              <a:t>the file class</a:t>
            </a:r>
          </a:p>
          <a:p>
            <a:pPr lvl="1"/>
            <a:r>
              <a:rPr lang="en-US" dirty="0" smtClean="0"/>
              <a:t>Navigating </a:t>
            </a:r>
            <a:r>
              <a:rPr lang="en-US" dirty="0"/>
              <a:t>the File System</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extLst>
      <p:ext uri="{BB962C8B-B14F-4D97-AF65-F5344CB8AC3E}">
        <p14:creationId xmlns:p14="http://schemas.microsoft.com/office/powerpoint/2010/main" xmlns="" val="244098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smtClean="0"/>
              <a:t>Understanding the file class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File Class </a:t>
            </a:r>
            <a:r>
              <a:rPr lang="en-US" dirty="0" err="1" smtClean="0"/>
              <a:t>thuộc</a:t>
            </a:r>
            <a:r>
              <a:rPr lang="en-US" dirty="0" smtClean="0"/>
              <a:t> </a:t>
            </a:r>
            <a:r>
              <a:rPr lang="en-US" dirty="0" err="1" smtClean="0"/>
              <a:t>gói</a:t>
            </a:r>
            <a:r>
              <a:rPr lang="en-US" dirty="0" smtClean="0"/>
              <a:t> java.io , </a:t>
            </a:r>
            <a:r>
              <a:rPr lang="en-US" dirty="0" err="1" smtClean="0"/>
              <a:t>cho</a:t>
            </a:r>
            <a:r>
              <a:rPr lang="en-US" dirty="0" smtClean="0"/>
              <a:t> </a:t>
            </a:r>
            <a:r>
              <a:rPr lang="en-US" dirty="0" err="1" smtClean="0"/>
              <a:t>phép</a:t>
            </a:r>
            <a:r>
              <a:rPr lang="en-US" dirty="0" smtClean="0"/>
              <a:t> </a:t>
            </a:r>
            <a:r>
              <a:rPr lang="en-US" dirty="0" err="1" smtClean="0"/>
              <a:t>chúng</a:t>
            </a:r>
            <a:r>
              <a:rPr lang="en-US" dirty="0" smtClean="0"/>
              <a:t> </a:t>
            </a:r>
            <a:r>
              <a:rPr lang="en-US" dirty="0" err="1" smtClean="0"/>
              <a:t>ta</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tập</a:t>
            </a:r>
            <a:r>
              <a:rPr lang="en-US" dirty="0" smtClean="0"/>
              <a:t> tin </a:t>
            </a:r>
            <a:r>
              <a:rPr lang="en-US" dirty="0" err="1" smtClean="0"/>
              <a:t>hoặc</a:t>
            </a:r>
            <a:r>
              <a:rPr lang="en-US" dirty="0" smtClean="0"/>
              <a:t> </a:t>
            </a:r>
            <a:r>
              <a:rPr lang="en-US" dirty="0" err="1" smtClean="0"/>
              <a:t>các</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trên</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chúng</a:t>
            </a:r>
            <a:r>
              <a:rPr lang="en-US" dirty="0" smtClean="0"/>
              <a:t> </a:t>
            </a:r>
            <a:r>
              <a:rPr lang="en-US" dirty="0" err="1" smtClean="0"/>
              <a:t>ta</a:t>
            </a:r>
            <a:endParaRPr lang="en-US" dirty="0" smtClean="0"/>
          </a:p>
          <a:p>
            <a:pPr>
              <a:buNone/>
            </a:pPr>
            <a:r>
              <a:rPr lang="en-US" dirty="0" smtClean="0"/>
              <a:t>- </a:t>
            </a:r>
            <a:r>
              <a:rPr lang="en-US" dirty="0" err="1" smtClean="0"/>
              <a:t>Chúng</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lớp</a:t>
            </a:r>
            <a:r>
              <a:rPr lang="en-US" dirty="0" smtClean="0"/>
              <a:t> </a:t>
            </a:r>
            <a:r>
              <a:rPr lang="en-US" dirty="0" err="1" smtClean="0"/>
              <a:t>này</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trên</a:t>
            </a:r>
            <a:r>
              <a:rPr lang="en-US" dirty="0" smtClean="0"/>
              <a:t> file-system </a:t>
            </a:r>
            <a:r>
              <a:rPr lang="en-US" dirty="0" err="1" smtClean="0"/>
              <a:t>như</a:t>
            </a:r>
            <a:r>
              <a:rPr lang="en-US" dirty="0" smtClean="0"/>
              <a:t> </a:t>
            </a:r>
            <a:r>
              <a:rPr lang="en-US" dirty="0" err="1" smtClean="0"/>
              <a:t>tạo</a:t>
            </a:r>
            <a:r>
              <a:rPr lang="en-US" dirty="0" smtClean="0"/>
              <a:t> </a:t>
            </a:r>
            <a:r>
              <a:rPr lang="en-US" dirty="0" err="1" smtClean="0"/>
              <a:t>mới</a:t>
            </a:r>
            <a:r>
              <a:rPr lang="en-US" dirty="0" smtClean="0"/>
              <a:t> </a:t>
            </a:r>
            <a:r>
              <a:rPr lang="en-US" dirty="0" err="1" smtClean="0"/>
              <a:t>tệp</a:t>
            </a:r>
            <a:r>
              <a:rPr lang="en-US" dirty="0" smtClean="0"/>
              <a:t> tin , </a:t>
            </a:r>
            <a:r>
              <a:rPr lang="en-US" dirty="0" err="1" smtClean="0"/>
              <a:t>sửa</a:t>
            </a:r>
            <a:r>
              <a:rPr lang="en-US" dirty="0" smtClean="0"/>
              <a:t> , </a:t>
            </a:r>
            <a:r>
              <a:rPr lang="en-US" dirty="0" err="1" smtClean="0"/>
              <a:t>xóa</a:t>
            </a:r>
            <a:r>
              <a:rPr lang="en-US" dirty="0" smtClean="0"/>
              <a:t> , copy …</a:t>
            </a:r>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Name</a:t>
            </a:r>
            <a:endParaRPr lang="en-US" dirty="0"/>
          </a:p>
        </p:txBody>
      </p:sp>
      <p:sp>
        <p:nvSpPr>
          <p:cNvPr id="3" name="Content Placeholder 2"/>
          <p:cNvSpPr>
            <a:spLocks noGrp="1"/>
          </p:cNvSpPr>
          <p:nvPr>
            <p:ph idx="1"/>
          </p:nvPr>
        </p:nvSpPr>
        <p:spPr/>
        <p:txBody>
          <a:bodyPr>
            <a:normAutofit lnSpcReduction="10000"/>
          </a:bodyPr>
          <a:lstStyle/>
          <a:p>
            <a:r>
              <a:rPr lang="en-US" dirty="0" smtClean="0"/>
              <a:t>The path name </a:t>
            </a:r>
            <a:r>
              <a:rPr lang="en-US" dirty="0" err="1" smtClean="0"/>
              <a:t>là</a:t>
            </a:r>
            <a:r>
              <a:rPr lang="en-US" dirty="0" smtClean="0"/>
              <a:t> </a:t>
            </a:r>
            <a:r>
              <a:rPr lang="en-US" dirty="0" err="1" smtClean="0"/>
              <a:t>tên</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tới</a:t>
            </a:r>
            <a:r>
              <a:rPr lang="en-US" dirty="0" smtClean="0"/>
              <a:t> </a:t>
            </a:r>
            <a:r>
              <a:rPr lang="en-US" dirty="0" err="1" smtClean="0"/>
              <a:t>thư</a:t>
            </a:r>
            <a:r>
              <a:rPr lang="en-US" dirty="0" smtClean="0"/>
              <a:t> </a:t>
            </a:r>
            <a:r>
              <a:rPr lang="en-US" dirty="0" err="1" smtClean="0"/>
              <a:t>mục</a:t>
            </a:r>
            <a:r>
              <a:rPr lang="en-US" dirty="0" smtClean="0"/>
              <a:t> </a:t>
            </a:r>
            <a:r>
              <a:rPr lang="en-US" dirty="0" err="1" smtClean="0"/>
              <a:t>hoặc</a:t>
            </a:r>
            <a:r>
              <a:rPr lang="en-US" dirty="0" smtClean="0"/>
              <a:t> </a:t>
            </a:r>
            <a:r>
              <a:rPr lang="en-US" dirty="0" err="1" smtClean="0"/>
              <a:t>tệp</a:t>
            </a:r>
            <a:r>
              <a:rPr lang="en-US" dirty="0" smtClean="0"/>
              <a:t> tin </a:t>
            </a:r>
            <a:r>
              <a:rPr lang="en-US" dirty="0" err="1" smtClean="0"/>
              <a:t>cụ</a:t>
            </a:r>
            <a:r>
              <a:rPr lang="en-US" dirty="0" smtClean="0"/>
              <a:t> </a:t>
            </a:r>
            <a:r>
              <a:rPr lang="en-US" dirty="0" err="1" smtClean="0"/>
              <a:t>thể</a:t>
            </a:r>
            <a:r>
              <a:rPr lang="en-US" dirty="0" smtClean="0"/>
              <a:t> </a:t>
            </a:r>
            <a:r>
              <a:rPr lang="en-US" dirty="0" err="1" smtClean="0"/>
              <a:t>mà</a:t>
            </a:r>
            <a:r>
              <a:rPr lang="en-US" dirty="0" smtClean="0"/>
              <a:t> </a:t>
            </a:r>
            <a:r>
              <a:rPr lang="en-US" dirty="0" err="1" smtClean="0"/>
              <a:t>chúng</a:t>
            </a:r>
            <a:r>
              <a:rPr lang="en-US" dirty="0" smtClean="0"/>
              <a:t> </a:t>
            </a:r>
            <a:r>
              <a:rPr lang="en-US" dirty="0" err="1" smtClean="0"/>
              <a:t>ta</a:t>
            </a:r>
            <a:r>
              <a:rPr lang="en-US" dirty="0" smtClean="0"/>
              <a:t> </a:t>
            </a:r>
            <a:r>
              <a:rPr lang="en-US" dirty="0" err="1" smtClean="0"/>
              <a:t>phải</a:t>
            </a:r>
            <a:r>
              <a:rPr lang="en-US" dirty="0" smtClean="0"/>
              <a:t> </a:t>
            </a:r>
            <a:r>
              <a:rPr lang="en-US" dirty="0" err="1" smtClean="0"/>
              <a:t>khai</a:t>
            </a:r>
            <a:r>
              <a:rPr lang="en-US" dirty="0" smtClean="0"/>
              <a:t> </a:t>
            </a:r>
            <a:r>
              <a:rPr lang="en-US" dirty="0" err="1" smtClean="0"/>
              <a:t>báo</a:t>
            </a:r>
            <a:r>
              <a:rPr lang="en-US" dirty="0" smtClean="0"/>
              <a:t> </a:t>
            </a:r>
            <a:r>
              <a:rPr lang="en-US" dirty="0" err="1" smtClean="0"/>
              <a:t>trong</a:t>
            </a:r>
            <a:r>
              <a:rPr lang="en-US" dirty="0" smtClean="0"/>
              <a:t> </a:t>
            </a:r>
            <a:r>
              <a:rPr lang="en-US" dirty="0" err="1" smtClean="0"/>
              <a:t>khi</a:t>
            </a:r>
            <a:r>
              <a:rPr lang="en-US" dirty="0" smtClean="0"/>
              <a:t> </a:t>
            </a:r>
            <a:r>
              <a:rPr lang="en-US" dirty="0" err="1" smtClean="0"/>
              <a:t>khởi</a:t>
            </a:r>
            <a:r>
              <a:rPr lang="en-US" dirty="0" smtClean="0"/>
              <a:t> </a:t>
            </a:r>
            <a:r>
              <a:rPr lang="en-US" dirty="0" err="1" smtClean="0"/>
              <a:t>tạo</a:t>
            </a:r>
            <a:r>
              <a:rPr lang="en-US" dirty="0" smtClean="0"/>
              <a:t> 1 </a:t>
            </a:r>
            <a:r>
              <a:rPr lang="en-US" dirty="0" err="1" smtClean="0"/>
              <a:t>thể</a:t>
            </a:r>
            <a:r>
              <a:rPr lang="en-US" dirty="0" smtClean="0"/>
              <a:t> </a:t>
            </a:r>
            <a:r>
              <a:rPr lang="en-US" dirty="0" err="1" smtClean="0"/>
              <a:t>hiện</a:t>
            </a:r>
            <a:r>
              <a:rPr lang="en-US" dirty="0" smtClean="0"/>
              <a:t> </a:t>
            </a:r>
            <a:r>
              <a:rPr lang="en-US" dirty="0" err="1" smtClean="0"/>
              <a:t>của</a:t>
            </a:r>
            <a:r>
              <a:rPr lang="en-US" dirty="0" smtClean="0"/>
              <a:t> File Class</a:t>
            </a:r>
          </a:p>
          <a:p>
            <a:r>
              <a:rPr lang="en-US" dirty="0" err="1" smtClean="0"/>
              <a:t>Vd</a:t>
            </a:r>
            <a:r>
              <a:rPr lang="en-US" dirty="0" smtClean="0"/>
              <a:t> : /java/test.txt (</a:t>
            </a:r>
            <a:r>
              <a:rPr lang="en-US" dirty="0" err="1" smtClean="0"/>
              <a:t>Khai</a:t>
            </a:r>
            <a:r>
              <a:rPr lang="en-US" dirty="0" smtClean="0"/>
              <a:t> </a:t>
            </a:r>
            <a:r>
              <a:rPr lang="en-US" dirty="0" err="1" smtClean="0"/>
              <a:t>báo</a:t>
            </a:r>
            <a:r>
              <a:rPr lang="en-US" dirty="0" smtClean="0"/>
              <a:t> </a:t>
            </a:r>
            <a:r>
              <a:rPr lang="en-US" dirty="0" err="1" smtClean="0"/>
              <a:t>dành</a:t>
            </a:r>
            <a:r>
              <a:rPr lang="en-US" dirty="0" smtClean="0"/>
              <a:t> </a:t>
            </a:r>
            <a:r>
              <a:rPr lang="en-US" dirty="0" err="1" smtClean="0"/>
              <a:t>cho</a:t>
            </a:r>
            <a:r>
              <a:rPr lang="en-US" dirty="0" smtClean="0"/>
              <a:t> </a:t>
            </a:r>
            <a:r>
              <a:rPr lang="en-US" dirty="0" err="1" smtClean="0"/>
              <a:t>unix</a:t>
            </a:r>
            <a:r>
              <a:rPr lang="en-US" dirty="0" smtClean="0"/>
              <a:t> </a:t>
            </a:r>
            <a:r>
              <a:rPr lang="en-US" dirty="0" err="1" smtClean="0"/>
              <a:t>hoặc</a:t>
            </a:r>
            <a:r>
              <a:rPr lang="en-US" dirty="0" smtClean="0"/>
              <a:t> </a:t>
            </a:r>
            <a:r>
              <a:rPr lang="en-US" dirty="0" err="1" smtClean="0"/>
              <a:t>linux</a:t>
            </a:r>
            <a:r>
              <a:rPr lang="en-US" dirty="0" smtClean="0"/>
              <a:t>)</a:t>
            </a:r>
          </a:p>
          <a:p>
            <a:r>
              <a:rPr lang="en-US" dirty="0" err="1" smtClean="0"/>
              <a:t>Hoặc</a:t>
            </a:r>
            <a:r>
              <a:rPr lang="en-US" dirty="0" smtClean="0"/>
              <a:t> : C:\java\test.txt (</a:t>
            </a:r>
            <a:r>
              <a:rPr lang="en-US" dirty="0" err="1" smtClean="0"/>
              <a:t>Khai</a:t>
            </a:r>
            <a:r>
              <a:rPr lang="en-US" dirty="0" smtClean="0"/>
              <a:t> </a:t>
            </a:r>
            <a:r>
              <a:rPr lang="en-US" dirty="0" err="1" smtClean="0"/>
              <a:t>báo</a:t>
            </a:r>
            <a:r>
              <a:rPr lang="en-US" dirty="0" smtClean="0"/>
              <a:t> </a:t>
            </a:r>
            <a:r>
              <a:rPr lang="en-US" dirty="0" err="1" smtClean="0"/>
              <a:t>dành</a:t>
            </a:r>
            <a:r>
              <a:rPr lang="en-US" dirty="0" smtClean="0"/>
              <a:t> </a:t>
            </a:r>
            <a:r>
              <a:rPr lang="en-US" dirty="0" err="1" smtClean="0"/>
              <a:t>cho</a:t>
            </a:r>
            <a:r>
              <a:rPr lang="en-US" dirty="0" smtClean="0"/>
              <a:t> windows)</a:t>
            </a:r>
          </a:p>
          <a:p>
            <a:r>
              <a:rPr lang="en-US" dirty="0" err="1" smtClean="0"/>
              <a:t>Mỗi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sẽ</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tên</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khác</a:t>
            </a:r>
            <a:r>
              <a:rPr lang="en-US" dirty="0" smtClean="0"/>
              <a:t> </a:t>
            </a:r>
            <a:r>
              <a:rPr lang="en-US" dirty="0" err="1" smtClean="0"/>
              <a:t>nhau</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File Path Names and File Constructors</a:t>
            </a:r>
            <a:br>
              <a:rPr lang="en-US" sz="2800" dirty="0" smtClean="0"/>
            </a:br>
            <a:endParaRPr lang="en-US" sz="2800" dirty="0"/>
          </a:p>
        </p:txBody>
      </p:sp>
      <p:sp>
        <p:nvSpPr>
          <p:cNvPr id="3" name="Content Placeholder 2"/>
          <p:cNvSpPr>
            <a:spLocks noGrp="1"/>
          </p:cNvSpPr>
          <p:nvPr>
            <p:ph idx="1"/>
          </p:nvPr>
        </p:nvSpPr>
        <p:spPr/>
        <p:txBody>
          <a:bodyPr/>
          <a:lstStyle/>
          <a:p>
            <a:r>
              <a:rPr lang="en-US" dirty="0" smtClean="0"/>
              <a:t>File(String pathname</a:t>
            </a:r>
            <a:r>
              <a:rPr lang="en-US" dirty="0" smtClean="0"/>
              <a:t>);</a:t>
            </a:r>
          </a:p>
          <a:p>
            <a:pPr>
              <a:buNone/>
            </a:pPr>
            <a:r>
              <a:rPr lang="en-US" dirty="0" err="1" smtClean="0"/>
              <a:t>Tạo</a:t>
            </a:r>
            <a:r>
              <a:rPr lang="en-US" dirty="0" smtClean="0"/>
              <a:t> </a:t>
            </a:r>
            <a:r>
              <a:rPr lang="en-US" dirty="0" err="1" smtClean="0"/>
              <a:t>ra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mới</a:t>
            </a:r>
            <a:r>
              <a:rPr lang="en-US" dirty="0" smtClean="0"/>
              <a:t> </a:t>
            </a:r>
            <a:r>
              <a:rPr lang="en-US" dirty="0" err="1" smtClean="0"/>
              <a:t>bằng</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chuỗi</a:t>
            </a:r>
            <a:r>
              <a:rPr lang="en-US" dirty="0" smtClean="0"/>
              <a:t> String </a:t>
            </a:r>
            <a:r>
              <a:rPr lang="en-US" dirty="0" err="1" smtClean="0"/>
              <a:t>thành</a:t>
            </a:r>
            <a:r>
              <a:rPr lang="en-US" dirty="0" smtClean="0"/>
              <a:t> </a:t>
            </a:r>
            <a:r>
              <a:rPr lang="en-US" dirty="0" err="1" smtClean="0"/>
              <a:t>một</a:t>
            </a:r>
            <a:r>
              <a:rPr lang="en-US" dirty="0" smtClean="0"/>
              <a:t> path name</a:t>
            </a:r>
          </a:p>
          <a:p>
            <a:r>
              <a:rPr lang="en-US" dirty="0" smtClean="0"/>
              <a:t>File(File </a:t>
            </a:r>
            <a:r>
              <a:rPr lang="en-US" dirty="0" smtClean="0"/>
              <a:t>parent, String child</a:t>
            </a:r>
            <a:r>
              <a:rPr lang="en-US" dirty="0" smtClean="0"/>
              <a:t>);</a:t>
            </a:r>
          </a:p>
          <a:p>
            <a:pPr>
              <a:buNone/>
            </a:pPr>
            <a:r>
              <a:rPr lang="en-US" dirty="0" smtClean="0"/>
              <a:t>T</a:t>
            </a:r>
            <a:r>
              <a:rPr lang="vi-VN" dirty="0" smtClean="0"/>
              <a:t>ạo </a:t>
            </a:r>
            <a:r>
              <a:rPr lang="vi-VN" dirty="0" smtClean="0"/>
              <a:t>một đối tượng File mới từ một pathname trừu tượng cha và một chuỗi pathname con.</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08364"/>
            <a:ext cx="6777317" cy="4724265"/>
          </a:xfrm>
        </p:spPr>
        <p:txBody>
          <a:bodyPr/>
          <a:lstStyle/>
          <a:p>
            <a:r>
              <a:rPr lang="en-US" dirty="0" smtClean="0"/>
              <a:t>File(String parent, String child)</a:t>
            </a:r>
          </a:p>
          <a:p>
            <a:pPr>
              <a:buNone/>
            </a:pPr>
            <a:r>
              <a:rPr lang="en-US" dirty="0" smtClean="0"/>
              <a:t>T</a:t>
            </a:r>
            <a:r>
              <a:rPr lang="vi-VN" dirty="0" smtClean="0"/>
              <a:t>ạo </a:t>
            </a:r>
            <a:r>
              <a:rPr lang="vi-VN" dirty="0" smtClean="0"/>
              <a:t>một đối tượng File mới từ một chuỗi pathname cha và một chuỗi pathname con.</a:t>
            </a:r>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043492" y="1676400"/>
            <a:ext cx="6777317" cy="4156229"/>
          </a:xfrm>
        </p:spPr>
        <p:txBody>
          <a:bodyPr>
            <a:normAutofit fontScale="55000" lnSpcReduction="20000"/>
          </a:bodyPr>
          <a:lstStyle/>
          <a:p>
            <a:r>
              <a:rPr lang="en-US" dirty="0" smtClean="0"/>
              <a:t>class </a:t>
            </a:r>
            <a:r>
              <a:rPr lang="en-US" dirty="0" err="1" smtClean="0"/>
              <a:t>TestFileConstructors</a:t>
            </a:r>
            <a:r>
              <a:rPr lang="en-US" dirty="0" smtClean="0"/>
              <a:t> {</a:t>
            </a:r>
          </a:p>
          <a:p>
            <a:r>
              <a:rPr lang="en-US" dirty="0" smtClean="0"/>
              <a:t> public static void main (String[] </a:t>
            </a:r>
            <a:r>
              <a:rPr lang="en-US" dirty="0" err="1" smtClean="0"/>
              <a:t>args</a:t>
            </a:r>
            <a:r>
              <a:rPr lang="en-US" dirty="0" smtClean="0"/>
              <a:t>){</a:t>
            </a:r>
          </a:p>
          <a:p>
            <a:r>
              <a:rPr lang="en-US" dirty="0" smtClean="0"/>
              <a:t> try{</a:t>
            </a:r>
          </a:p>
          <a:p>
            <a:r>
              <a:rPr lang="en-US" dirty="0" smtClean="0"/>
              <a:t> File f1=null;</a:t>
            </a:r>
          </a:p>
          <a:p>
            <a:r>
              <a:rPr lang="en-US" dirty="0" smtClean="0"/>
              <a:t>     f1 = new File("E:\\a\\b\\c\\test3.txt");</a:t>
            </a:r>
          </a:p>
          <a:p>
            <a:r>
              <a:rPr lang="en-US" dirty="0" smtClean="0"/>
              <a:t> File f2 = new File("E:\\a\\b", "c\\text.txt");</a:t>
            </a:r>
          </a:p>
          <a:p>
            <a:r>
              <a:rPr lang="en-US" dirty="0" smtClean="0"/>
              <a:t> File f3 = new File(f1, "c\\text.txt");</a:t>
            </a:r>
          </a:p>
          <a:p>
            <a:r>
              <a:rPr lang="en-US" dirty="0" smtClean="0"/>
              <a:t> </a:t>
            </a:r>
            <a:r>
              <a:rPr lang="en-US" dirty="0" err="1" smtClean="0"/>
              <a:t>System.out.println</a:t>
            </a:r>
            <a:r>
              <a:rPr lang="en-US" dirty="0" smtClean="0"/>
              <a:t>("path for f1: " + f1.getCanonicalPath());</a:t>
            </a:r>
          </a:p>
          <a:p>
            <a:r>
              <a:rPr lang="en-US" dirty="0" smtClean="0"/>
              <a:t> </a:t>
            </a:r>
            <a:r>
              <a:rPr lang="en-US" dirty="0" err="1" smtClean="0"/>
              <a:t>System.out.println</a:t>
            </a:r>
            <a:r>
              <a:rPr lang="en-US" dirty="0" smtClean="0"/>
              <a:t>("path for f2: " + f2.getCanonicalPath());</a:t>
            </a:r>
          </a:p>
          <a:p>
            <a:r>
              <a:rPr lang="en-US" dirty="0" smtClean="0"/>
              <a:t> </a:t>
            </a:r>
            <a:r>
              <a:rPr lang="en-US" dirty="0" err="1" smtClean="0"/>
              <a:t>System.out.println</a:t>
            </a:r>
            <a:r>
              <a:rPr lang="en-US" dirty="0" smtClean="0"/>
              <a:t>("path for f3: " + f3.getCanonicalPath());</a:t>
            </a:r>
          </a:p>
          <a:p>
            <a:r>
              <a:rPr lang="en-US" dirty="0" smtClean="0"/>
              <a:t>//     if(f1.createNewFile()){</a:t>
            </a:r>
          </a:p>
          <a:p>
            <a:r>
              <a:rPr lang="en-US" dirty="0" smtClean="0"/>
              <a:t>//         </a:t>
            </a:r>
            <a:r>
              <a:rPr lang="en-US" dirty="0" err="1" smtClean="0"/>
              <a:t>System.out.println</a:t>
            </a:r>
            <a:r>
              <a:rPr lang="en-US" dirty="0" smtClean="0"/>
              <a:t>("File "+f2.getName()+"is created");</a:t>
            </a:r>
          </a:p>
          <a:p>
            <a:r>
              <a:rPr lang="en-US" dirty="0" smtClean="0"/>
              <a:t>//     }else{</a:t>
            </a:r>
          </a:p>
          <a:p>
            <a:r>
              <a:rPr lang="en-US" dirty="0" smtClean="0"/>
              <a:t>//      </a:t>
            </a:r>
            <a:r>
              <a:rPr lang="en-US" dirty="0" err="1" smtClean="0"/>
              <a:t>System.out.println</a:t>
            </a:r>
            <a:r>
              <a:rPr lang="en-US" dirty="0" smtClean="0"/>
              <a:t>("File '" + f2.getName() + "' already exists.");</a:t>
            </a:r>
          </a:p>
          <a:p>
            <a:r>
              <a:rPr lang="en-US" dirty="0" smtClean="0"/>
              <a:t>//     }</a:t>
            </a:r>
          </a:p>
          <a:p>
            <a:r>
              <a:rPr lang="en-US" dirty="0" smtClean="0"/>
              <a:t> }catch (</a:t>
            </a:r>
            <a:r>
              <a:rPr lang="en-US" dirty="0" err="1" smtClean="0"/>
              <a:t>IOException</a:t>
            </a:r>
            <a:r>
              <a:rPr lang="en-US" dirty="0" smtClean="0"/>
              <a:t> </a:t>
            </a:r>
            <a:r>
              <a:rPr lang="en-US" dirty="0" err="1" smtClean="0"/>
              <a:t>ioe</a:t>
            </a:r>
            <a:r>
              <a:rPr lang="en-US" dirty="0" smtClean="0"/>
              <a:t>){</a:t>
            </a:r>
          </a:p>
          <a:p>
            <a:r>
              <a:rPr lang="en-US" dirty="0" smtClean="0"/>
              <a:t> </a:t>
            </a:r>
            <a:r>
              <a:rPr lang="en-US" dirty="0" err="1" smtClean="0"/>
              <a:t>ioe.printStackTrace</a:t>
            </a:r>
            <a:r>
              <a:rPr lang="en-US" dirty="0" smtClean="0"/>
              <a:t>();</a:t>
            </a:r>
          </a:p>
          <a:p>
            <a:r>
              <a:rPr lang="en-US" dirty="0" smtClean="0"/>
              <a:t> }</a:t>
            </a:r>
          </a:p>
          <a:p>
            <a:r>
              <a:rPr lang="en-US" dirty="0" smtClean="0"/>
              <a:t> }</a:t>
            </a:r>
          </a:p>
          <a:p>
            <a:r>
              <a:rPr lang="en-US" dirty="0" smtClean="0"/>
              <a:t> }</a:t>
            </a: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Navigate </a:t>
            </a:r>
            <a:r>
              <a:rPr lang="en-US" dirty="0" smtClean="0"/>
              <a:t>the File System</a:t>
            </a:r>
            <a:br>
              <a:rPr lang="en-US" dirty="0" smtClean="0"/>
            </a:br>
            <a:endParaRPr lang="en-US" dirty="0"/>
          </a:p>
        </p:txBody>
      </p:sp>
      <p:sp>
        <p:nvSpPr>
          <p:cNvPr id="3" name="Content Placeholder 2"/>
          <p:cNvSpPr>
            <a:spLocks noGrp="1"/>
          </p:cNvSpPr>
          <p:nvPr>
            <p:ph idx="1"/>
          </p:nvPr>
        </p:nvSpPr>
        <p:spPr/>
        <p:txBody>
          <a:bodyPr/>
          <a:lstStyle/>
          <a:p>
            <a:r>
              <a:rPr lang="vi-VN" b="1" dirty="0" smtClean="0"/>
              <a:t>public String getName()</a:t>
            </a:r>
            <a:r>
              <a:rPr lang="vi-VN" dirty="0" smtClean="0"/>
              <a:t>Trả về tên của file hoặc thư mục đã được biểu thị bởi pathname trừu tượng này</a:t>
            </a:r>
          </a:p>
          <a:p>
            <a:r>
              <a:rPr lang="vi-VN" b="1" dirty="0" smtClean="0"/>
              <a:t>public String getParent()</a:t>
            </a:r>
            <a:r>
              <a:rPr lang="vi-VN" dirty="0" smtClean="0"/>
              <a:t>Trả về chuỗi pathname của pathname trừu tượng cha, hoặc null nếu pathname này không là tên của một thư mục cha</a:t>
            </a:r>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97528"/>
            <a:ext cx="6777317" cy="4835102"/>
          </a:xfrm>
        </p:spPr>
        <p:txBody>
          <a:bodyPr/>
          <a:lstStyle/>
          <a:p>
            <a:r>
              <a:rPr lang="vi-VN" b="1" dirty="0" smtClean="0"/>
              <a:t>public File getParentFile()</a:t>
            </a:r>
            <a:r>
              <a:rPr lang="vi-VN" dirty="0" smtClean="0"/>
              <a:t>Trả về pathname trừu tượng của pathname trừu tượng cha, hoặc null nếu pathname này không là tên của một thư mục </a:t>
            </a:r>
            <a:r>
              <a:rPr lang="vi-VN" dirty="0" smtClean="0"/>
              <a:t>cha</a:t>
            </a:r>
            <a:endParaRPr lang="en-US" dirty="0" smtClean="0"/>
          </a:p>
          <a:p>
            <a:r>
              <a:rPr lang="vi-VN" b="1" dirty="0" smtClean="0"/>
              <a:t>public String getPath()</a:t>
            </a:r>
            <a:r>
              <a:rPr lang="vi-VN" dirty="0" smtClean="0"/>
              <a:t>Biến đổi pathname trừu tượng này thành một chuỗi pathname</a:t>
            </a:r>
          </a:p>
          <a:p>
            <a:r>
              <a:rPr lang="vi-VN" b="1" dirty="0" smtClean="0"/>
              <a:t>public boolean isAbsolute()</a:t>
            </a:r>
            <a:r>
              <a:rPr lang="vi-VN" dirty="0" smtClean="0"/>
              <a:t>Kiểm tra có hay không pathname trừu tượng này là absolute. Trả về true nếu là absolute, nếu không là false</a:t>
            </a:r>
          </a:p>
          <a:p>
            <a:endParaRPr lang="vi-VN"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Austin.thmx</Template>
  <TotalTime>628</TotalTime>
  <Words>883</Words>
  <Application>Microsoft Macintosh PowerPoint</Application>
  <PresentationFormat>On-screen Show (4:3)</PresentationFormat>
  <Paragraphs>69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Input and Output in Java </vt:lpstr>
      <vt:lpstr>. Handling Files in java</vt:lpstr>
      <vt:lpstr>Understanding the file class </vt:lpstr>
      <vt:lpstr>The Path Name</vt:lpstr>
      <vt:lpstr>File Path Names and File Constructors </vt:lpstr>
      <vt:lpstr>Slide 6</vt:lpstr>
      <vt:lpstr>Example</vt:lpstr>
      <vt:lpstr>Navigate the File System </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java</dc:title>
  <dc:creator>Pham Quang Kiem</dc:creator>
  <cp:lastModifiedBy>Elitebook</cp:lastModifiedBy>
  <cp:revision>31</cp:revision>
  <dcterms:created xsi:type="dcterms:W3CDTF">2015-09-05T23:57:28Z</dcterms:created>
  <dcterms:modified xsi:type="dcterms:W3CDTF">2015-11-03T06:59:45Z</dcterms:modified>
</cp:coreProperties>
</file>