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5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1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7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Low-Level Readers and </a:t>
            </a:r>
            <a:r>
              <a:rPr lang="en-US" dirty="0" smtClean="0"/>
              <a:t>Writers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962400"/>
          </a:xfrm>
        </p:spPr>
        <p:txBody>
          <a:bodyPr>
            <a:normAutofit/>
          </a:bodyPr>
          <a:lstStyle/>
          <a:p>
            <a:r>
              <a:rPr lang="en-US" b="1" dirty="0" err="1"/>
              <a:t>CharArrayReader</a:t>
            </a:r>
            <a:r>
              <a:rPr lang="en-US" b="1" dirty="0"/>
              <a:t> and </a:t>
            </a:r>
            <a:r>
              <a:rPr lang="en-US" b="1" dirty="0" err="1"/>
              <a:t>CharArrayWriter</a:t>
            </a:r>
            <a:r>
              <a:rPr lang="en-US" b="1" dirty="0"/>
              <a:t>.</a:t>
            </a:r>
            <a:r>
              <a:rPr lang="en-US" dirty="0"/>
              <a:t> For reading from and writing to arrays of characters.</a:t>
            </a:r>
          </a:p>
          <a:p>
            <a:r>
              <a:rPr lang="en-US" b="1" dirty="0" err="1"/>
              <a:t>FileReader</a:t>
            </a:r>
            <a:r>
              <a:rPr lang="en-US" b="1" dirty="0"/>
              <a:t> and </a:t>
            </a:r>
            <a:r>
              <a:rPr lang="en-US" b="1" dirty="0" err="1"/>
              <a:t>FileWriter</a:t>
            </a:r>
            <a:r>
              <a:rPr lang="en-US" b="1" dirty="0"/>
              <a:t>.</a:t>
            </a:r>
            <a:r>
              <a:rPr lang="en-US" dirty="0"/>
              <a:t> For reading from and writing to files containing character data.</a:t>
            </a:r>
          </a:p>
          <a:p>
            <a:r>
              <a:rPr lang="en-US" b="1" dirty="0" err="1"/>
              <a:t>PipedReader</a:t>
            </a:r>
            <a:r>
              <a:rPr lang="en-US" b="1" dirty="0"/>
              <a:t> and </a:t>
            </a:r>
            <a:r>
              <a:rPr lang="en-US" b="1" dirty="0" err="1"/>
              <a:t>PipedWriter</a:t>
            </a:r>
            <a:r>
              <a:rPr lang="en-US" b="1" dirty="0"/>
              <a:t>.</a:t>
            </a:r>
            <a:r>
              <a:rPr lang="en-US" dirty="0"/>
              <a:t> For creating character streams between two threads.</a:t>
            </a:r>
          </a:p>
          <a:p>
            <a:r>
              <a:rPr lang="en-US" b="1" dirty="0" err="1"/>
              <a:t>StringReader</a:t>
            </a:r>
            <a:r>
              <a:rPr lang="en-US" b="1" dirty="0"/>
              <a:t> and </a:t>
            </a:r>
            <a:r>
              <a:rPr lang="en-US" b="1" dirty="0" err="1"/>
              <a:t>StringWriter</a:t>
            </a:r>
            <a:r>
              <a:rPr lang="en-US" b="1" dirty="0"/>
              <a:t>.</a:t>
            </a:r>
            <a:r>
              <a:rPr lang="en-US" dirty="0"/>
              <a:t> For reading from and writing to String objects.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096000"/>
            <a:ext cx="3502152" cy="365125"/>
          </a:xfrm>
        </p:spPr>
        <p:txBody>
          <a:bodyPr/>
          <a:lstStyle/>
          <a:p>
            <a:r>
              <a:rPr lang="en-US" dirty="0" smtClean="0">
                <a:solidFill>
                  <a:srgbClr val="94C600"/>
                </a:solidFill>
              </a:rPr>
              <a:t>Activestudy.edu.vn - Java Core </a:t>
            </a:r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0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PipedReader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err="1" smtClean="0"/>
              <a:t>PipedWriter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 : </a:t>
            </a:r>
            <a:r>
              <a:rPr lang="en-US" dirty="0" smtClean="0"/>
              <a:t>A </a:t>
            </a:r>
            <a:r>
              <a:rPr lang="en-US" dirty="0"/>
              <a:t>Java </a:t>
            </a:r>
            <a:r>
              <a:rPr lang="en-US" dirty="0" err="1"/>
              <a:t>PipedReader</a:t>
            </a:r>
            <a:r>
              <a:rPr lang="en-US" dirty="0"/>
              <a:t> must be connected to a </a:t>
            </a:r>
            <a:r>
              <a:rPr lang="en-US" dirty="0" err="1"/>
              <a:t>PipedWriter</a:t>
            </a:r>
            <a:r>
              <a:rPr lang="en-US" dirty="0"/>
              <a:t>. Often, the </a:t>
            </a:r>
            <a:r>
              <a:rPr lang="en-US" dirty="0" err="1"/>
              <a:t>PipedReader</a:t>
            </a:r>
            <a:r>
              <a:rPr lang="en-US" dirty="0"/>
              <a:t> and </a:t>
            </a:r>
            <a:r>
              <a:rPr lang="en-US" dirty="0" err="1"/>
              <a:t>PipedWriter</a:t>
            </a:r>
            <a:r>
              <a:rPr lang="en-US" dirty="0" err="1"/>
              <a:t>are</a:t>
            </a:r>
            <a:r>
              <a:rPr lang="en-US" dirty="0"/>
              <a:t> used by different threads. Only one </a:t>
            </a:r>
            <a:r>
              <a:rPr lang="en-US" dirty="0" err="1"/>
              <a:t>PipedReader</a:t>
            </a:r>
            <a:r>
              <a:rPr lang="en-US" dirty="0"/>
              <a:t> can be connected to the same </a:t>
            </a:r>
            <a:r>
              <a:rPr lang="en-US" dirty="0" err="1"/>
              <a:t>PipedWriter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4C600"/>
                </a:solidFill>
              </a:rPr>
              <a:t>Activestudy.edu.vn - Java Basic </a:t>
            </a:r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Example….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4C600"/>
                </a:solidFill>
              </a:rPr>
              <a:t>Activestudy.edu.vn - Java Basic </a:t>
            </a:r>
            <a:endParaRPr lang="en-US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Austin</vt:lpstr>
      <vt:lpstr>Low-Level Readers and Writers </vt:lpstr>
      <vt:lpstr>PipedReader and PipedWriter </vt:lpstr>
      <vt:lpstr>Example….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Readers and Writers </dc:title>
  <dc:creator>Hell Boy</dc:creator>
  <cp:lastModifiedBy>Hell Boy</cp:lastModifiedBy>
  <cp:revision>6</cp:revision>
  <dcterms:created xsi:type="dcterms:W3CDTF">2006-08-16T00:00:00Z</dcterms:created>
  <dcterms:modified xsi:type="dcterms:W3CDTF">2015-11-03T05:55:41Z</dcterms:modified>
</cp:coreProperties>
</file>