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High-Level Readers and Writers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Như bạn biết, bạn có thể sử dụng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DataOutputStream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để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đọc và viết các loại nguyên thủy ở định dạng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nhị phân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. Tương tự như vậy, bạn có thể đọc và viết các ký tự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bộ đệm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dạng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bằng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cách sử dụng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BufferedWriter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tương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ứng.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The BufferedReader and BufferedWriter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000">
                <a:latin typeface="Times New Roman" pitchFamily="18" charset="0"/>
                <a:cs typeface="Times New Roman" pitchFamily="18" charset="0"/>
              </a:rPr>
              <a:t>Từ chương trình của bạn, bạn có thể đọc và viết các kiểu dữ liệu nguyên thủy (chứ không phải là byte) bằng cách sử dụng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và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DataOutputStream</a:t>
            </a: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ạn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có đọc và ghi dữ liệu trong khối để giảm thiểu I / O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bằng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cách sử dụng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BufferedWriter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được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xếp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vào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dòng cấp thấp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FileReader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FileWriter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042988" y="1066800"/>
            <a:ext cx="6777037" cy="47656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có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constructors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như sau: </a:t>
            </a:r>
          </a:p>
          <a:p>
            <a:pPr>
              <a:buFont typeface="Wingdings" pitchFamily="2" charset="2"/>
              <a:buChar char="§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BufferedReader(Reader in);</a:t>
            </a:r>
          </a:p>
          <a:p>
            <a:pPr>
              <a:buFont typeface="Wingdings" pitchFamily="2" charset="2"/>
              <a:buChar char="§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BufferedReader(Reader in, int size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 typeface="Wingdings" pitchFamily="2" charset="2"/>
              <a:buChar char="q"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Kích thước xác định kích thước 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. Nếu kích thước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không được xác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một giá trị mặc định được sử dụng. Tương tự như vậy, sau đây là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constructors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cho các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BufferedWriter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BufferedReader(Writer out);</a:t>
            </a:r>
          </a:p>
          <a:p>
            <a:pPr>
              <a:buFont typeface="Wingdings" pitchFamily="2" charset="2"/>
              <a:buChar char="§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BufferedReader(Writer out,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size);</a:t>
            </a:r>
          </a:p>
        </p:txBody>
      </p:sp>
    </p:spTree>
    <p:extLst>
      <p:ext uri="{BB962C8B-B14F-4D97-AF65-F5344CB8AC3E}">
        <p14:creationId xmlns:p14="http://schemas.microsoft.com/office/powerpoint/2010/main" val="28961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42988" y="1066800"/>
            <a:ext cx="6777037" cy="4765675"/>
          </a:xfrm>
        </p:spPr>
        <p:txBody>
          <a:bodyPr>
            <a:normAutofit/>
          </a:bodyPr>
          <a:lstStyle/>
          <a:p>
            <a:pPr algn="just"/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Lưu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ý rằng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constructors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này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ném bất kỳ ngoại lệ. Bởi vì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FileReader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FileWriter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 là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subclasses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của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Reader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Writer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, tương ứng, các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của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nó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cũng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có thể được thông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qua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constructors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BufferedWriter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java\core\2015-11-03_1253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6553200" cy="475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90600"/>
            <a:ext cx="6777317" cy="484202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Readline() (line 9)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của BufferedReader class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sử dụng để đọc các dòng tiếp theo trong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Write(…)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(line 10) của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BufferedWriter class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sử dụng để viết 1 chuỗi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newLine 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(line 11) sử dụng để bắt đầu 1 dòng mới trong file mà dữ liệu đang được ghi</a:t>
            </a:r>
          </a:p>
          <a:p>
            <a:pPr algn="just">
              <a:buFont typeface="Wingdings" pitchFamily="2" charset="2"/>
              <a:buChar char="q"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cũng có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để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đọc một ký tự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đơn:   </a:t>
            </a:r>
          </a:p>
          <a:p>
            <a:pPr marL="68580" indent="0" algn="just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int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read();</a:t>
            </a:r>
          </a:p>
        </p:txBody>
      </p:sp>
    </p:spTree>
    <p:extLst>
      <p:ext uri="{BB962C8B-B14F-4D97-AF65-F5344CB8AC3E}">
        <p14:creationId xmlns:p14="http://schemas.microsoft.com/office/powerpoint/2010/main" val="10760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The PrintWriter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subclass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 của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Writer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class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có khả năng viết các loại dữ liệu khác nhau như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>
                <a:latin typeface="Times New Roman" pitchFamily="18" charset="0"/>
                <a:cs typeface="Times New Roman" pitchFamily="18" charset="0"/>
              </a:rPr>
              <a:t>Bởi vì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 cũng là loại dữ liệu,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 có thể được sử dụng để in các đại diện được định dạng của các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objects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một dòng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r>
              <a:rPr lang="vi-VN" sz="2000">
                <a:latin typeface="Times New Roman" pitchFamily="18" charset="0"/>
                <a:cs typeface="Times New Roman" pitchFamily="18" charset="0"/>
              </a:rPr>
              <a:t>Lưu ý rằng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trong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này không bao giờ ném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ngoại lệ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I/O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nhưng một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số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constructors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của nó có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Cũng giống như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high-level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I/O streams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khi bạn  xây dựng một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high-level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reader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writer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bạn đi qua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lower-level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stream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42988" y="1066800"/>
            <a:ext cx="6777037" cy="47656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example, following is a constructor for the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PrintWriter class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" indent="0"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PrintWriter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(Writer out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8580" indent="0"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Phổ biến nhất là sử dụng phương pháp của PrintWriterclass là</a:t>
            </a:r>
          </a:p>
          <a:p>
            <a:pPr>
              <a:buFont typeface="Wingdings" pitchFamily="2" charset="2"/>
              <a:buChar char="§"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public void print (...)</a:t>
            </a:r>
          </a:p>
          <a:p>
            <a:pPr marL="68580" indent="0"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và</a:t>
            </a:r>
          </a:p>
          <a:p>
            <a:pPr>
              <a:buFont typeface="Wingdings" pitchFamily="2" charset="2"/>
              <a:buChar char="§"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public void println (...)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42988" y="990600"/>
            <a:ext cx="6777037" cy="4841875"/>
          </a:xfrm>
        </p:spPr>
        <p:txBody>
          <a:bodyPr>
            <a:normAutofit/>
          </a:bodyPr>
          <a:lstStyle/>
          <a:p>
            <a:r>
              <a:rPr lang="vi-VN" sz="2000">
                <a:latin typeface="Times New Roman" pitchFamily="18" charset="0"/>
                <a:cs typeface="Times New Roman" pitchFamily="18" charset="0"/>
              </a:rPr>
              <a:t>Cả hai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đều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quá tải và chấp nhận một đối số bất kỳ các loại sau đây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boolean, char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, int, long, float, double, array of chars, String,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r>
              <a:rPr lang="vi-VN" sz="2000">
                <a:latin typeface="Times New Roman" pitchFamily="18" charset="0"/>
                <a:cs typeface="Times New Roman" pitchFamily="18" charset="0"/>
              </a:rPr>
              <a:t>Sự khác biệt duy nhất giữa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println (...)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(...)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println (...)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chấm dứt dòng hiện tại bằng cách viết chuỗi dòng phân cách, được định nghĩa bởi các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dòng phân cách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hệ thống tài sản, và do đó không nhất thiết phải là một dòng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ký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tự ('\ n').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Giá trị của tách dòng có thể được thu được với những điều sau đây</a:t>
            </a:r>
          </a:p>
          <a:p>
            <a:pPr marL="68580" indent="0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System.getProperty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("line.separator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")“</a:t>
            </a:r>
          </a:p>
          <a:p>
            <a:pPr marL="68580" indent="0"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2775</TotalTime>
  <Words>579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High-Level Readers and Writers</vt:lpstr>
      <vt:lpstr>The BufferedReader and BufferedWriter Classes</vt:lpstr>
      <vt:lpstr>PowerPoint Presentation</vt:lpstr>
      <vt:lpstr>PowerPoint Presentation</vt:lpstr>
      <vt:lpstr>PowerPoint Presentation</vt:lpstr>
      <vt:lpstr>PowerPoint Presentation</vt:lpstr>
      <vt:lpstr>The PrintWriter Class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High-Level Readers and Writers</dc:title>
  <dc:creator>luanvucong</dc:creator>
  <cp:lastModifiedBy>luanvucong</cp:lastModifiedBy>
  <cp:revision>39</cp:revision>
  <dcterms:created xsi:type="dcterms:W3CDTF">2006-08-16T00:00:00Z</dcterms:created>
  <dcterms:modified xsi:type="dcterms:W3CDTF">2015-11-03T05:55:29Z</dcterms:modified>
</cp:coreProperties>
</file>