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6" r:id="rId4"/>
    <p:sldId id="267" r:id="rId5"/>
    <p:sldId id="269" r:id="rId6"/>
    <p:sldId id="265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November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and 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Mother of All Classes: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525780" indent="-457200">
              <a:buAutoNum type="arabicParenR"/>
            </a:pPr>
            <a:r>
              <a:rPr lang="en-US" dirty="0" smtClean="0"/>
              <a:t>The </a:t>
            </a:r>
            <a:r>
              <a:rPr lang="en-US" dirty="0" smtClean="0"/>
              <a:t>Object </a:t>
            </a:r>
            <a:r>
              <a:rPr lang="en-US" dirty="0" smtClean="0"/>
              <a:t>Class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constructor : public </a:t>
            </a:r>
            <a:r>
              <a:rPr lang="en-US" dirty="0" smtClean="0"/>
              <a:t>Object()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protected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Object clone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 :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copy Object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equals(Object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finalize() :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dọn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rác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final Class&lt;? extends Object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getClass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object 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 :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public final void notify()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hộ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final void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final void wait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final void wait(…)</a:t>
            </a:r>
            <a:r>
              <a:rPr lang="en-US" sz="6200" dirty="0" smtClean="0"/>
              <a:t/>
            </a:r>
            <a:br>
              <a:rPr lang="en-US" sz="6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override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override</a:t>
            </a:r>
            <a:endParaRPr lang="en-US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equals()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Example : </a:t>
            </a:r>
            <a:r>
              <a:rPr lang="en-US" dirty="0" err="1" smtClean="0"/>
              <a:t>x.equals</a:t>
            </a:r>
            <a:r>
              <a:rPr lang="en-US" dirty="0" smtClean="0"/>
              <a:t>(y) </a:t>
            </a:r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y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Override method 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method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reflexive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method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symmetric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method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transitive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Bắc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method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consistent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It can check for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null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0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class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@</a:t>
            </a:r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16 bit</a:t>
            </a:r>
          </a:p>
          <a:p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smtClean="0"/>
              <a:t>OurClass@18d107f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364</TotalTime>
  <Words>269</Words>
  <Application>Microsoft Macintosh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Collections and Generics</vt:lpstr>
      <vt:lpstr>The Mother of All Classes: Object</vt:lpstr>
      <vt:lpstr>Phương thức trong class Object</vt:lpstr>
      <vt:lpstr>Chú ý </vt:lpstr>
      <vt:lpstr>The equals() Method </vt:lpstr>
      <vt:lpstr>Override method equals()</vt:lpstr>
      <vt:lpstr>The toString() Method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Elitebook</cp:lastModifiedBy>
  <cp:revision>32</cp:revision>
  <dcterms:created xsi:type="dcterms:W3CDTF">2015-09-05T23:57:28Z</dcterms:created>
  <dcterms:modified xsi:type="dcterms:W3CDTF">2015-11-17T06:01:29Z</dcterms:modified>
</cp:coreProperties>
</file>