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6" r:id="rId4"/>
    <p:sldId id="267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t>November 13,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t>November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and 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The Mother of All Classes: Object</a:t>
            </a:r>
          </a:p>
          <a:p>
            <a:r>
              <a:rPr lang="en-US" dirty="0"/>
              <a:t>	The Object Class</a:t>
            </a:r>
          </a:p>
          <a:p>
            <a:r>
              <a:rPr lang="en-US" dirty="0"/>
              <a:t>	The equals() Method</a:t>
            </a:r>
          </a:p>
          <a:p>
            <a:r>
              <a:rPr lang="en-US" dirty="0"/>
              <a:t>	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  <a:p>
            <a:r>
              <a:rPr lang="en-US" dirty="0"/>
              <a:t>2. Understanding Collections</a:t>
            </a:r>
          </a:p>
          <a:p>
            <a:r>
              <a:rPr lang="en-US" dirty="0"/>
              <a:t>	The Collections Interfaces</a:t>
            </a:r>
          </a:p>
          <a:p>
            <a:r>
              <a:rPr lang="en-US" dirty="0"/>
              <a:t>	Implementations of Collections Interfaces</a:t>
            </a:r>
          </a:p>
          <a:p>
            <a:r>
              <a:rPr lang="en-US" dirty="0"/>
              <a:t>	The </a:t>
            </a:r>
            <a:r>
              <a:rPr lang="en-US" dirty="0" err="1"/>
              <a:t>hashCode</a:t>
            </a:r>
            <a:r>
              <a:rPr lang="en-US" dirty="0"/>
              <a:t> Method</a:t>
            </a:r>
          </a:p>
          <a:p>
            <a:r>
              <a:rPr lang="en-US" dirty="0"/>
              <a:t>3. Understanding Generics</a:t>
            </a:r>
          </a:p>
          <a:p>
            <a:r>
              <a:rPr lang="en-US" dirty="0"/>
              <a:t>	Generic Collections</a:t>
            </a:r>
          </a:p>
          <a:p>
            <a:r>
              <a:rPr lang="en-US" dirty="0"/>
              <a:t>	Generic Programming</a:t>
            </a:r>
          </a:p>
          <a:p>
            <a:r>
              <a:rPr lang="en-US" dirty="0"/>
              <a:t>4. Object Ordering</a:t>
            </a:r>
          </a:p>
          <a:p>
            <a:r>
              <a:rPr lang="en-US" dirty="0"/>
              <a:t>	Natural Ordering</a:t>
            </a:r>
          </a:p>
          <a:p>
            <a:r>
              <a:rPr lang="en-US" dirty="0"/>
              <a:t>	Defining Ordering Using Comparator</a:t>
            </a:r>
          </a:p>
          <a:p>
            <a:r>
              <a:rPr lang="en-US" dirty="0"/>
              <a:t>5. Understanding </a:t>
            </a:r>
            <a:r>
              <a:rPr lang="en-US" dirty="0" err="1"/>
              <a:t>Autoboxing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Nhóm 1: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Nguyễn Dầu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2: Nguyễn Hải Đăng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Đào Hiệp, Tôn Thuận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Đinh Trọng Tuyên , Vũ Công Luận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Nhóm</a:t>
            </a:r>
            <a:r>
              <a:rPr lang="en-US" sz="1600" dirty="0"/>
              <a:t> 1: </a:t>
            </a:r>
            <a:r>
              <a:rPr lang="en-US" sz="1600" dirty="0"/>
              <a:t>The Mother of All Classes: Object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2: </a:t>
            </a:r>
            <a:r>
              <a:rPr lang="en-US" sz="1600" dirty="0"/>
              <a:t>Understanding Collections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/>
              <a:t>3: </a:t>
            </a:r>
            <a:r>
              <a:rPr lang="en-US" sz="1600" dirty="0"/>
              <a:t>Understanding Generics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4: </a:t>
            </a:r>
            <a:r>
              <a:rPr lang="en-US" sz="1600" dirty="0"/>
              <a:t>Object </a:t>
            </a:r>
            <a:r>
              <a:rPr lang="en-US" sz="1600" dirty="0" smtClean="0"/>
              <a:t>Ordering &amp; </a:t>
            </a:r>
            <a:r>
              <a:rPr lang="sv-SE" sz="1600" dirty="0" err="1"/>
              <a:t>Understanding</a:t>
            </a:r>
            <a:r>
              <a:rPr lang="sv-SE" sz="1600" dirty="0"/>
              <a:t> </a:t>
            </a:r>
            <a:r>
              <a:rPr lang="sv-SE" sz="1600" dirty="0" err="1"/>
              <a:t>Autoboxing</a:t>
            </a:r>
            <a:endParaRPr lang="en-US" sz="1600" dirty="0"/>
          </a:p>
          <a:p>
            <a:pPr>
              <a:buFont typeface="Wingdings" charset="0"/>
              <a:buChar char="è"/>
            </a:pPr>
            <a:r>
              <a:rPr lang="en-US" sz="1600" dirty="0" err="1" smtClean="0">
                <a:solidFill>
                  <a:srgbClr val="FF0000"/>
                </a:solidFill>
              </a:rPr>
              <a:t>Chú</a:t>
            </a:r>
            <a:r>
              <a:rPr lang="en-US" sz="1600" dirty="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thuyết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có</a:t>
            </a:r>
            <a:r>
              <a:rPr lang="en-US" sz="1400" i="1" dirty="0" smtClean="0">
                <a:solidFill>
                  <a:srgbClr val="0070C0"/>
                </a:solidFill>
              </a:rPr>
              <a:t> demo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code </a:t>
            </a:r>
            <a:r>
              <a:rPr lang="en-US" sz="1400" i="1" dirty="0" err="1" smtClean="0">
                <a:solidFill>
                  <a:srgbClr val="0070C0"/>
                </a:solidFill>
              </a:rPr>
              <a:t>hoặc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dẫn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chứng</a:t>
            </a:r>
            <a:r>
              <a:rPr lang="en-US" sz="1400" i="1" dirty="0" smtClean="0">
                <a:solidFill>
                  <a:srgbClr val="0070C0"/>
                </a:solidFill>
              </a:rPr>
              <a:t> minh </a:t>
            </a:r>
            <a:r>
              <a:rPr lang="en-US" sz="1400" i="1" dirty="0" err="1" smtClean="0">
                <a:solidFill>
                  <a:srgbClr val="0070C0"/>
                </a:solidFill>
              </a:rPr>
              <a:t>họa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kèm</a:t>
            </a:r>
            <a:r>
              <a:rPr lang="en-US" sz="1400" i="1" dirty="0">
                <a:solidFill>
                  <a:srgbClr val="0070C0"/>
                </a:solidFill>
              </a:rPr>
              <a:t>.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người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chỉ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của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phải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endParaRPr lang="en-US" sz="1400" i="1" dirty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Khi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một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nhóm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xong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còn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gì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nếu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đó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chợt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vấn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vừa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được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sẽ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phạt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Reference: </a:t>
            </a:r>
            <a:br>
              <a:rPr lang="en-US" b="1" dirty="0"/>
            </a:br>
            <a:r>
              <a:rPr lang="en-US" b="1" dirty="0" smtClean="0"/>
              <a:t>1.</a:t>
            </a:r>
            <a:r>
              <a:rPr lang="en-US" dirty="0" smtClean="0"/>
              <a:t>Apress.SCJP.Exam.for.J2SE.5.May.2006.pdf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/>
              <a:t>http</a:t>
            </a:r>
            <a:r>
              <a:rPr lang="en-US" dirty="0"/>
              <a:t>://www.java2s.com/Tutorial/Java/0020__Language/0020__</a:t>
            </a:r>
            <a:r>
              <a:rPr lang="en-US" dirty="0" smtClean="0"/>
              <a:t>Introduction.htm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3.</a:t>
            </a:r>
            <a:r>
              <a:rPr lang="en-US" dirty="0" smtClean="0"/>
              <a:t>https</a:t>
            </a:r>
            <a:r>
              <a:rPr lang="en-US" dirty="0"/>
              <a:t>://docs.oracle.com/</a:t>
            </a:r>
            <a:r>
              <a:rPr lang="en-US" dirty="0" err="1"/>
              <a:t>javase</a:t>
            </a:r>
            <a:r>
              <a:rPr lang="en-US" dirty="0"/>
              <a:t>/tutorial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4</a:t>
            </a:r>
            <a:r>
              <a:rPr lang="en-US" dirty="0"/>
              <a:t>. java_co_ban_tieng_viet.pdf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331</TotalTime>
  <Words>190</Words>
  <Application>Microsoft Macintosh PowerPoint</Application>
  <PresentationFormat>On-screen Show (4:3)</PresentationFormat>
  <Paragraphs>46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Collections and Generics</vt:lpstr>
      <vt:lpstr>Strings, Formatters, and Wrappers</vt:lpstr>
      <vt:lpstr>Phân nhóm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Pham Quang Kiem</cp:lastModifiedBy>
  <cp:revision>31</cp:revision>
  <dcterms:created xsi:type="dcterms:W3CDTF">2015-09-05T23:57:28Z</dcterms:created>
  <dcterms:modified xsi:type="dcterms:W3CDTF">2015-11-13T15:33:06Z</dcterms:modified>
</cp:coreProperties>
</file>