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6" r:id="rId4"/>
    <p:sldId id="267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7911-4DAA-48EB-A45A-DE2C705650C4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6755-F6D4-4F89-BF86-1E91133C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58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F039-6D26-47FE-AF91-70176E9324FB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0864-223D-40DE-A424-4F984954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73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661C0E-4A5F-49CF-8983-6316D061B77F}" type="datetime4">
              <a:rPr lang="en-US" smtClean="0"/>
              <a:t>November 6,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6AB-402F-48F4-9A19-1CF226326041}" type="datetime4">
              <a:rPr lang="en-US" smtClean="0"/>
              <a:t>November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9039-EDF2-4CBE-9967-C70B0B3F8864}" type="datetime4">
              <a:rPr lang="en-US" smtClean="0"/>
              <a:t>November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D457-7703-4556-9F8A-848647488F90}" type="datetime4">
              <a:rPr lang="en-US" smtClean="0"/>
              <a:t>November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EE5-A6EA-4B7F-9B76-8D6BE2252FD1}" type="datetime4">
              <a:rPr lang="en-US" smtClean="0"/>
              <a:t>November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58F-69EE-4355-9D34-808F363EFC27}" type="datetime4">
              <a:rPr lang="en-US" smtClean="0"/>
              <a:t>November 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AA3-5822-45E3-960E-860173D7D56D}" type="datetime4">
              <a:rPr lang="en-US" smtClean="0"/>
              <a:t>November 6,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1F8A-ED68-4966-A3D4-7EE21E0FEFB4}" type="datetime4">
              <a:rPr lang="en-US" smtClean="0"/>
              <a:t>November 6,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9678-3DE9-453C-AD0D-A96FC67B6F39}" type="datetime4">
              <a:rPr lang="en-US" smtClean="0"/>
              <a:t>November 6,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E41-89A7-46A0-A483-824281376F4D}" type="datetime4">
              <a:rPr lang="en-US" smtClean="0"/>
              <a:t>November 6,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6BB2-5CC6-4990-ABBC-E24B875979A0}" type="datetime4">
              <a:rPr lang="en-US" smtClean="0"/>
              <a:t>November 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2436A0-F3FD-4F63-B719-DA3F132809DB}" type="datetime4">
              <a:rPr lang="en-US" smtClean="0"/>
              <a:t>November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Strings, Formatters, and Wrappers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101" y="4421080"/>
            <a:ext cx="3568700" cy="1471720"/>
          </a:xfrm>
        </p:spPr>
        <p:txBody>
          <a:bodyPr>
            <a:noAutofit/>
          </a:bodyPr>
          <a:lstStyle/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48" y="2713730"/>
            <a:ext cx="1733533" cy="14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Strings, Formatters, and Wrappers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1. </a:t>
            </a:r>
            <a:r>
              <a:rPr lang="fi-FI" dirty="0"/>
              <a:t>Using the String Class</a:t>
            </a:r>
            <a:endParaRPr lang="fi-FI" dirty="0"/>
          </a:p>
          <a:p>
            <a:r>
              <a:rPr lang="sv-SE" dirty="0" smtClean="0"/>
              <a:t>2</a:t>
            </a:r>
            <a:r>
              <a:rPr lang="sv-SE" dirty="0"/>
              <a:t>. </a:t>
            </a:r>
            <a:r>
              <a:rPr lang="sv-SE" dirty="0"/>
              <a:t>The StringBuffer Class</a:t>
            </a:r>
            <a:endParaRPr lang="sv-SE" dirty="0"/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/>
              <a:t>Formatting and Parsing for the World</a:t>
            </a:r>
            <a:endParaRPr lang="en-US" dirty="0"/>
          </a:p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/>
              <a:t>Text Processing with Regular Expressions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/>
              <a:t>Formatting and Parsing </a:t>
            </a:r>
            <a:r>
              <a:rPr lang="en-US" dirty="0" smtClean="0"/>
              <a:t>Streams</a:t>
            </a:r>
          </a:p>
          <a:p>
            <a:r>
              <a:rPr lang="en-US" dirty="0" smtClean="0"/>
              <a:t>6. Wrapping </a:t>
            </a:r>
            <a:r>
              <a:rPr lang="en-US" dirty="0"/>
              <a:t>the </a:t>
            </a:r>
            <a:r>
              <a:rPr lang="en-US" dirty="0" smtClean="0"/>
              <a:t>Primitives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Nhóm 1: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Nguyễn Dầu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Nhóm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2: Nguyễn Hải Đăng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Nhóm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Đào Hiệp, Tôn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Thuận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Nhóm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4: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Đinh Trọng Tuyên , Vũ Công Luận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/>
              <a:t>Nhóm</a:t>
            </a:r>
            <a:r>
              <a:rPr lang="en-US" sz="1600" dirty="0"/>
              <a:t> 1: </a:t>
            </a:r>
            <a:r>
              <a:rPr lang="fi-FI" sz="1600" dirty="0"/>
              <a:t>Using the String </a:t>
            </a:r>
            <a:r>
              <a:rPr lang="fi-FI" sz="1600" dirty="0" smtClean="0"/>
              <a:t>Class &amp; </a:t>
            </a:r>
            <a:r>
              <a:rPr lang="sv-SE" sz="1600" dirty="0"/>
              <a:t>The StringBuffer Class</a:t>
            </a:r>
            <a:endParaRPr lang="en-US" sz="1600" dirty="0" smtClean="0"/>
          </a:p>
          <a:p>
            <a:r>
              <a:rPr lang="en-US" sz="1600" dirty="0" err="1" smtClean="0"/>
              <a:t>Nhóm</a:t>
            </a:r>
            <a:r>
              <a:rPr lang="en-US" sz="1600" dirty="0" smtClean="0"/>
              <a:t> 2: </a:t>
            </a:r>
            <a:r>
              <a:rPr lang="en-US" sz="1600" dirty="0"/>
              <a:t>Text Processing with Regular Expressions</a:t>
            </a:r>
            <a:endParaRPr lang="en-US" sz="1600" dirty="0" smtClean="0"/>
          </a:p>
          <a:p>
            <a:r>
              <a:rPr lang="en-US" sz="1600" dirty="0" err="1" smtClean="0"/>
              <a:t>Nhóm</a:t>
            </a:r>
            <a:r>
              <a:rPr lang="en-US" sz="1600" dirty="0" smtClean="0"/>
              <a:t> </a:t>
            </a:r>
            <a:r>
              <a:rPr lang="en-US" sz="1600" dirty="0"/>
              <a:t>3: </a:t>
            </a:r>
            <a:r>
              <a:rPr lang="en-US" sz="1600" dirty="0"/>
              <a:t>Formatting and Parsing for the </a:t>
            </a:r>
            <a:r>
              <a:rPr lang="en-US" sz="1600" dirty="0" smtClean="0"/>
              <a:t>World &amp; </a:t>
            </a:r>
            <a:r>
              <a:rPr lang="en-US" sz="1600" dirty="0"/>
              <a:t>Formatting and Parsing Streams</a:t>
            </a:r>
            <a:endParaRPr lang="en-US" sz="1600" dirty="0"/>
          </a:p>
          <a:p>
            <a:r>
              <a:rPr lang="en-US" sz="1600" dirty="0" err="1"/>
              <a:t>Nhóm</a:t>
            </a:r>
            <a:r>
              <a:rPr lang="en-US" sz="1600" dirty="0"/>
              <a:t> 4: </a:t>
            </a:r>
            <a:r>
              <a:rPr lang="en-US" sz="1600" dirty="0"/>
              <a:t>Wrapping the </a:t>
            </a:r>
            <a:r>
              <a:rPr lang="en-US" sz="1600" dirty="0" smtClean="0"/>
              <a:t>Primitives</a:t>
            </a:r>
            <a:endParaRPr lang="en-US" sz="1600" dirty="0"/>
          </a:p>
          <a:p>
            <a:pPr>
              <a:buFont typeface="Wingdings" charset="0"/>
              <a:buChar char="è"/>
            </a:pPr>
            <a:r>
              <a:rPr lang="en-US" sz="1600" dirty="0" err="1" smtClean="0">
                <a:solidFill>
                  <a:srgbClr val="FF0000"/>
                </a:solidFill>
              </a:rPr>
              <a:t>Chú</a:t>
            </a:r>
            <a:r>
              <a:rPr lang="en-US" sz="1600" dirty="0" smtClean="0">
                <a:solidFill>
                  <a:srgbClr val="FF0000"/>
                </a:solidFill>
              </a:rPr>
              <a:t> ý: </a:t>
            </a: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Mỗi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lý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thuyết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có</a:t>
            </a:r>
            <a:r>
              <a:rPr lang="en-US" sz="1400" i="1" dirty="0" smtClean="0">
                <a:solidFill>
                  <a:srgbClr val="0070C0"/>
                </a:solidFill>
              </a:rPr>
              <a:t> demo </a:t>
            </a:r>
            <a:r>
              <a:rPr lang="en-US" sz="1400" i="1" dirty="0" err="1" smtClean="0">
                <a:solidFill>
                  <a:srgbClr val="0070C0"/>
                </a:solidFill>
              </a:rPr>
              <a:t>về</a:t>
            </a:r>
            <a:r>
              <a:rPr lang="en-US" sz="1400" i="1" dirty="0" smtClean="0">
                <a:solidFill>
                  <a:srgbClr val="0070C0"/>
                </a:solidFill>
              </a:rPr>
              <a:t> code </a:t>
            </a:r>
            <a:r>
              <a:rPr lang="en-US" sz="1400" i="1" dirty="0" err="1" smtClean="0">
                <a:solidFill>
                  <a:srgbClr val="0070C0"/>
                </a:solidFill>
              </a:rPr>
              <a:t>hoặc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dẫn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chứng</a:t>
            </a:r>
            <a:r>
              <a:rPr lang="en-US" sz="1400" i="1" dirty="0" smtClean="0">
                <a:solidFill>
                  <a:srgbClr val="0070C0"/>
                </a:solidFill>
              </a:rPr>
              <a:t> minh </a:t>
            </a:r>
            <a:r>
              <a:rPr lang="en-US" sz="1400" i="1" dirty="0" err="1" smtClean="0">
                <a:solidFill>
                  <a:srgbClr val="0070C0"/>
                </a:solidFill>
              </a:rPr>
              <a:t>họa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kèm</a:t>
            </a:r>
            <a:r>
              <a:rPr lang="en-US" sz="1400" i="1" dirty="0">
                <a:solidFill>
                  <a:srgbClr val="0070C0"/>
                </a:solidFill>
              </a:rPr>
              <a:t>.</a:t>
            </a:r>
            <a:endParaRPr lang="en-US" sz="1400" i="1" dirty="0" smtClean="0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Mọi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người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đọc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tất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cả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mọi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chứ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chỉ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đọc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mỗi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phần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của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phải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  <a:endParaRPr lang="en-US" sz="1400" i="1" dirty="0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dirty="0" err="1" smtClean="0">
                <a:solidFill>
                  <a:srgbClr val="0070C0"/>
                </a:solidFill>
              </a:rPr>
              <a:t>Khi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một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nhóm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xong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mà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còn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ai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hỏi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gì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nếu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ai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đó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bị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hỏi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bất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chợt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về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vấn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đề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vừa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trình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bày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mà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không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trả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lời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được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thì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sẽ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bị</a:t>
            </a:r>
            <a:r>
              <a:rPr lang="en-US" sz="1400" i="1" dirty="0" smtClean="0">
                <a:solidFill>
                  <a:srgbClr val="0070C0"/>
                </a:solidFill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</a:rPr>
              <a:t>phạt</a:t>
            </a:r>
            <a:r>
              <a:rPr lang="en-US" sz="1400" i="1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Reference: </a:t>
            </a:r>
            <a:br>
              <a:rPr lang="en-US" b="1" dirty="0"/>
            </a:br>
            <a:r>
              <a:rPr lang="en-US" b="1" dirty="0" smtClean="0"/>
              <a:t>1.</a:t>
            </a:r>
            <a:r>
              <a:rPr lang="en-US" dirty="0" smtClean="0"/>
              <a:t>Apress.SCJP.Exam.for.J2SE.5.May.2006.pdf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>CHAPTER </a:t>
            </a:r>
            <a:r>
              <a:rPr lang="en-US" smtClean="0"/>
              <a:t>2 </a:t>
            </a:r>
            <a:r>
              <a:rPr lang="en-US"/>
              <a:t>: Data Types and Operators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2.</a:t>
            </a:r>
            <a:r>
              <a:rPr lang="en-US" dirty="0" smtClean="0"/>
              <a:t>http</a:t>
            </a:r>
            <a:r>
              <a:rPr lang="en-US" dirty="0"/>
              <a:t>://www.java2s.com/Tutorial/Java/0020__Language/0020__</a:t>
            </a:r>
            <a:r>
              <a:rPr lang="en-US" dirty="0" smtClean="0"/>
              <a:t>Introduction.htm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3.</a:t>
            </a:r>
            <a:r>
              <a:rPr lang="en-US" dirty="0" smtClean="0"/>
              <a:t>https</a:t>
            </a:r>
            <a:r>
              <a:rPr lang="en-US" dirty="0"/>
              <a:t>://docs.oracle.com/</a:t>
            </a:r>
            <a:r>
              <a:rPr lang="en-US" dirty="0" err="1"/>
              <a:t>javase</a:t>
            </a:r>
            <a:r>
              <a:rPr lang="en-US" dirty="0"/>
              <a:t>/tutorial</a:t>
            </a:r>
            <a:r>
              <a:rPr lang="en-US" dirty="0" smtClean="0"/>
              <a:t>/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/>
              <a:t>4</a:t>
            </a:r>
            <a:r>
              <a:rPr lang="en-US" dirty="0"/>
              <a:t>. java_co_ban_tieng_viet.pdf</a:t>
            </a:r>
          </a:p>
          <a:p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329</TotalTime>
  <Words>232</Words>
  <Application>Microsoft Office PowerPoint</Application>
  <PresentationFormat>On-screen Show (4:3)</PresentationFormat>
  <Paragraphs>37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Strings, Formatters, and Wrappers </vt:lpstr>
      <vt:lpstr>Strings, Formatters, and Wrappers</vt:lpstr>
      <vt:lpstr>Phân nhóm</vt:lpstr>
      <vt:lpstr>Nội dung phân nhóm</vt:lpstr>
      <vt:lpstr>Tài liệu tham khảo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java</dc:title>
  <dc:creator>Pham Quang Kiem</dc:creator>
  <cp:lastModifiedBy>KiemPQ</cp:lastModifiedBy>
  <cp:revision>29</cp:revision>
  <dcterms:created xsi:type="dcterms:W3CDTF">2015-09-05T23:57:28Z</dcterms:created>
  <dcterms:modified xsi:type="dcterms:W3CDTF">2015-11-06T07:05:58Z</dcterms:modified>
</cp:coreProperties>
</file>