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51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6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34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6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4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3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3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0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6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4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09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20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5.png"/><Relationship Id="rId7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5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765175"/>
            <a:ext cx="7981950" cy="2663825"/>
          </a:xfrm>
        </p:spPr>
        <p:txBody>
          <a:bodyPr/>
          <a:lstStyle/>
          <a:p>
            <a:pPr marL="1028700" indent="-1028700" eaLnBrk="1" hangingPunct="1">
              <a:defRPr/>
            </a:pPr>
            <a:r>
              <a:rPr lang="en-US" altLang="en-US" dirty="0" smtClean="0"/>
              <a:t>ENTREPRENEURSHIP ii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(IDE BISNIS) 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3090962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654294"/>
            <a:ext cx="9144000" cy="2203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752086"/>
            <a:ext cx="9144000" cy="2113001"/>
          </a:xfrm>
          <a:custGeom>
            <a:avLst/>
            <a:gdLst/>
            <a:ahLst/>
            <a:cxnLst/>
            <a:rect l="l" t="t" r="r" b="b"/>
            <a:pathLst>
              <a:path w="9144000" h="2113001">
                <a:moveTo>
                  <a:pt x="9144000" y="0"/>
                </a:moveTo>
                <a:lnTo>
                  <a:pt x="8557289" y="272358"/>
                </a:lnTo>
                <a:lnTo>
                  <a:pt x="8004571" y="516052"/>
                </a:lnTo>
                <a:lnTo>
                  <a:pt x="7482453" y="732566"/>
                </a:lnTo>
                <a:lnTo>
                  <a:pt x="6987540" y="923384"/>
                </a:lnTo>
                <a:lnTo>
                  <a:pt x="6516439" y="1089989"/>
                </a:lnTo>
                <a:lnTo>
                  <a:pt x="6065758" y="1233864"/>
                </a:lnTo>
                <a:lnTo>
                  <a:pt x="5632102" y="1356494"/>
                </a:lnTo>
                <a:lnTo>
                  <a:pt x="5212080" y="1459361"/>
                </a:lnTo>
                <a:lnTo>
                  <a:pt x="4802296" y="1543949"/>
                </a:lnTo>
                <a:lnTo>
                  <a:pt x="4399359" y="1611742"/>
                </a:lnTo>
                <a:lnTo>
                  <a:pt x="3999874" y="1664223"/>
                </a:lnTo>
                <a:lnTo>
                  <a:pt x="3600450" y="1702877"/>
                </a:lnTo>
                <a:lnTo>
                  <a:pt x="3197691" y="1729185"/>
                </a:lnTo>
                <a:lnTo>
                  <a:pt x="2788205" y="1744632"/>
                </a:lnTo>
                <a:lnTo>
                  <a:pt x="2368599" y="1750702"/>
                </a:lnTo>
                <a:lnTo>
                  <a:pt x="1935479" y="1748878"/>
                </a:lnTo>
                <a:lnTo>
                  <a:pt x="1485453" y="1740644"/>
                </a:lnTo>
                <a:lnTo>
                  <a:pt x="1015126" y="1727482"/>
                </a:lnTo>
                <a:lnTo>
                  <a:pt x="521106" y="1710877"/>
                </a:lnTo>
                <a:lnTo>
                  <a:pt x="0" y="1692313"/>
                </a:lnTo>
                <a:lnTo>
                  <a:pt x="0" y="2105912"/>
                </a:lnTo>
                <a:lnTo>
                  <a:pt x="9144000" y="2105912"/>
                </a:lnTo>
                <a:lnTo>
                  <a:pt x="9144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01512" y="0"/>
            <a:ext cx="3142488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2952" y="129540"/>
            <a:ext cx="106679" cy="106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05525" y="0"/>
            <a:ext cx="3038475" cy="6857999"/>
          </a:xfrm>
          <a:custGeom>
            <a:avLst/>
            <a:gdLst/>
            <a:ahLst/>
            <a:cxnLst/>
            <a:rect l="l" t="t" r="r" b="b"/>
            <a:pathLst>
              <a:path w="3038475" h="6857999">
                <a:moveTo>
                  <a:pt x="3038475" y="14224"/>
                </a:moveTo>
                <a:lnTo>
                  <a:pt x="0" y="0"/>
                </a:lnTo>
                <a:lnTo>
                  <a:pt x="360180" y="382196"/>
                </a:lnTo>
                <a:lnTo>
                  <a:pt x="675836" y="771823"/>
                </a:lnTo>
                <a:lnTo>
                  <a:pt x="948354" y="1166951"/>
                </a:lnTo>
                <a:lnTo>
                  <a:pt x="1179118" y="1565648"/>
                </a:lnTo>
                <a:lnTo>
                  <a:pt x="1369516" y="1965983"/>
                </a:lnTo>
                <a:lnTo>
                  <a:pt x="1520932" y="2366027"/>
                </a:lnTo>
                <a:lnTo>
                  <a:pt x="1634754" y="2763848"/>
                </a:lnTo>
                <a:lnTo>
                  <a:pt x="1712366" y="3157516"/>
                </a:lnTo>
                <a:lnTo>
                  <a:pt x="1755155" y="3545100"/>
                </a:lnTo>
                <a:lnTo>
                  <a:pt x="1764506" y="3924670"/>
                </a:lnTo>
                <a:lnTo>
                  <a:pt x="1741805" y="4294295"/>
                </a:lnTo>
                <a:lnTo>
                  <a:pt x="1688439" y="4652044"/>
                </a:lnTo>
                <a:lnTo>
                  <a:pt x="1605793" y="4995986"/>
                </a:lnTo>
                <a:lnTo>
                  <a:pt x="1495253" y="5324192"/>
                </a:lnTo>
                <a:lnTo>
                  <a:pt x="1358205" y="5634730"/>
                </a:lnTo>
                <a:lnTo>
                  <a:pt x="1196035" y="5925669"/>
                </a:lnTo>
                <a:lnTo>
                  <a:pt x="1010128" y="6195080"/>
                </a:lnTo>
                <a:lnTo>
                  <a:pt x="801871" y="6441030"/>
                </a:lnTo>
                <a:lnTo>
                  <a:pt x="572650" y="6661591"/>
                </a:lnTo>
                <a:lnTo>
                  <a:pt x="323850" y="6854831"/>
                </a:lnTo>
                <a:lnTo>
                  <a:pt x="3037213" y="6857998"/>
                </a:lnTo>
                <a:lnTo>
                  <a:pt x="3038475" y="6857998"/>
                </a:lnTo>
                <a:lnTo>
                  <a:pt x="3038475" y="1422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50646" y="232044"/>
            <a:ext cx="3197198" cy="1086346"/>
          </a:xfrm>
          <a:custGeom>
            <a:avLst/>
            <a:gdLst/>
            <a:ahLst/>
            <a:cxnLst/>
            <a:rect l="l" t="t" r="r" b="b"/>
            <a:pathLst>
              <a:path w="3197198" h="1086346">
                <a:moveTo>
                  <a:pt x="292456" y="576694"/>
                </a:moveTo>
                <a:lnTo>
                  <a:pt x="280338" y="591712"/>
                </a:lnTo>
                <a:lnTo>
                  <a:pt x="271059" y="606649"/>
                </a:lnTo>
                <a:lnTo>
                  <a:pt x="264720" y="621433"/>
                </a:lnTo>
                <a:lnTo>
                  <a:pt x="261421" y="635996"/>
                </a:lnTo>
                <a:lnTo>
                  <a:pt x="261265" y="650267"/>
                </a:lnTo>
                <a:lnTo>
                  <a:pt x="264350" y="664177"/>
                </a:lnTo>
                <a:lnTo>
                  <a:pt x="270779" y="677656"/>
                </a:lnTo>
                <a:lnTo>
                  <a:pt x="268493" y="680704"/>
                </a:lnTo>
                <a:lnTo>
                  <a:pt x="253457" y="684107"/>
                </a:lnTo>
                <a:lnTo>
                  <a:pt x="238650" y="687722"/>
                </a:lnTo>
                <a:lnTo>
                  <a:pt x="224093" y="691539"/>
                </a:lnTo>
                <a:lnTo>
                  <a:pt x="209806" y="695550"/>
                </a:lnTo>
                <a:lnTo>
                  <a:pt x="195810" y="699748"/>
                </a:lnTo>
                <a:lnTo>
                  <a:pt x="182124" y="704123"/>
                </a:lnTo>
                <a:lnTo>
                  <a:pt x="168768" y="708667"/>
                </a:lnTo>
                <a:lnTo>
                  <a:pt x="155764" y="713372"/>
                </a:lnTo>
                <a:lnTo>
                  <a:pt x="143131" y="718230"/>
                </a:lnTo>
                <a:lnTo>
                  <a:pt x="130889" y="723233"/>
                </a:lnTo>
                <a:lnTo>
                  <a:pt x="119058" y="728372"/>
                </a:lnTo>
                <a:lnTo>
                  <a:pt x="107660" y="733638"/>
                </a:lnTo>
                <a:lnTo>
                  <a:pt x="96713" y="739025"/>
                </a:lnTo>
                <a:lnTo>
                  <a:pt x="86238" y="744522"/>
                </a:lnTo>
                <a:lnTo>
                  <a:pt x="76255" y="750123"/>
                </a:lnTo>
                <a:lnTo>
                  <a:pt x="66785" y="755819"/>
                </a:lnTo>
                <a:lnTo>
                  <a:pt x="57847" y="761601"/>
                </a:lnTo>
                <a:lnTo>
                  <a:pt x="49463" y="767461"/>
                </a:lnTo>
                <a:lnTo>
                  <a:pt x="41651" y="773391"/>
                </a:lnTo>
                <a:lnTo>
                  <a:pt x="34432" y="779383"/>
                </a:lnTo>
                <a:lnTo>
                  <a:pt x="23521" y="789740"/>
                </a:lnTo>
                <a:lnTo>
                  <a:pt x="14728" y="799911"/>
                </a:lnTo>
                <a:lnTo>
                  <a:pt x="8016" y="809862"/>
                </a:lnTo>
                <a:lnTo>
                  <a:pt x="3348" y="819557"/>
                </a:lnTo>
                <a:lnTo>
                  <a:pt x="688" y="828964"/>
                </a:lnTo>
                <a:lnTo>
                  <a:pt x="0" y="838048"/>
                </a:lnTo>
                <a:lnTo>
                  <a:pt x="1245" y="846775"/>
                </a:lnTo>
                <a:lnTo>
                  <a:pt x="9394" y="863022"/>
                </a:lnTo>
                <a:lnTo>
                  <a:pt x="16224" y="870473"/>
                </a:lnTo>
                <a:lnTo>
                  <a:pt x="24841" y="877431"/>
                </a:lnTo>
                <a:lnTo>
                  <a:pt x="35210" y="883862"/>
                </a:lnTo>
                <a:lnTo>
                  <a:pt x="47293" y="889731"/>
                </a:lnTo>
                <a:lnTo>
                  <a:pt x="61053" y="895004"/>
                </a:lnTo>
                <a:lnTo>
                  <a:pt x="76455" y="899648"/>
                </a:lnTo>
                <a:lnTo>
                  <a:pt x="93462" y="903627"/>
                </a:lnTo>
                <a:lnTo>
                  <a:pt x="112036" y="906909"/>
                </a:lnTo>
                <a:lnTo>
                  <a:pt x="132142" y="909458"/>
                </a:lnTo>
                <a:lnTo>
                  <a:pt x="153742" y="911242"/>
                </a:lnTo>
                <a:lnTo>
                  <a:pt x="176799" y="912225"/>
                </a:lnTo>
                <a:lnTo>
                  <a:pt x="168538" y="917255"/>
                </a:lnTo>
                <a:lnTo>
                  <a:pt x="154494" y="926628"/>
                </a:lnTo>
                <a:lnTo>
                  <a:pt x="142082" y="936055"/>
                </a:lnTo>
                <a:lnTo>
                  <a:pt x="131328" y="945498"/>
                </a:lnTo>
                <a:lnTo>
                  <a:pt x="122260" y="954916"/>
                </a:lnTo>
                <a:lnTo>
                  <a:pt x="109286" y="973522"/>
                </a:lnTo>
                <a:lnTo>
                  <a:pt x="103375" y="991562"/>
                </a:lnTo>
                <a:lnTo>
                  <a:pt x="103135" y="1000271"/>
                </a:lnTo>
                <a:lnTo>
                  <a:pt x="104741" y="1008721"/>
                </a:lnTo>
                <a:lnTo>
                  <a:pt x="113986" y="1025165"/>
                </a:lnTo>
                <a:lnTo>
                  <a:pt x="131254" y="1039810"/>
                </a:lnTo>
                <a:lnTo>
                  <a:pt x="142563" y="1046146"/>
                </a:lnTo>
                <a:lnTo>
                  <a:pt x="155527" y="1051812"/>
                </a:lnTo>
                <a:lnTo>
                  <a:pt x="170049" y="1056799"/>
                </a:lnTo>
                <a:lnTo>
                  <a:pt x="186033" y="1061099"/>
                </a:lnTo>
                <a:lnTo>
                  <a:pt x="203382" y="1064702"/>
                </a:lnTo>
                <a:lnTo>
                  <a:pt x="222000" y="1067600"/>
                </a:lnTo>
                <a:lnTo>
                  <a:pt x="241792" y="1069784"/>
                </a:lnTo>
                <a:lnTo>
                  <a:pt x="262659" y="1071245"/>
                </a:lnTo>
                <a:lnTo>
                  <a:pt x="284507" y="1071974"/>
                </a:lnTo>
                <a:lnTo>
                  <a:pt x="307238" y="1071963"/>
                </a:lnTo>
                <a:lnTo>
                  <a:pt x="330756" y="1071202"/>
                </a:lnTo>
                <a:lnTo>
                  <a:pt x="354964" y="1069683"/>
                </a:lnTo>
                <a:lnTo>
                  <a:pt x="379768" y="1067396"/>
                </a:lnTo>
                <a:lnTo>
                  <a:pt x="405069" y="1064334"/>
                </a:lnTo>
                <a:lnTo>
                  <a:pt x="430772" y="1060486"/>
                </a:lnTo>
                <a:lnTo>
                  <a:pt x="456780" y="1055845"/>
                </a:lnTo>
                <a:lnTo>
                  <a:pt x="482996" y="1050401"/>
                </a:lnTo>
                <a:lnTo>
                  <a:pt x="485155" y="1051290"/>
                </a:lnTo>
                <a:lnTo>
                  <a:pt x="517769" y="1061948"/>
                </a:lnTo>
                <a:lnTo>
                  <a:pt x="548379" y="1069512"/>
                </a:lnTo>
                <a:lnTo>
                  <a:pt x="581227" y="1075653"/>
                </a:lnTo>
                <a:lnTo>
                  <a:pt x="616108" y="1080388"/>
                </a:lnTo>
                <a:lnTo>
                  <a:pt x="652817" y="1083736"/>
                </a:lnTo>
                <a:lnTo>
                  <a:pt x="691151" y="1085716"/>
                </a:lnTo>
                <a:lnTo>
                  <a:pt x="730906" y="1086346"/>
                </a:lnTo>
                <a:lnTo>
                  <a:pt x="771876" y="1085646"/>
                </a:lnTo>
                <a:lnTo>
                  <a:pt x="813857" y="1083632"/>
                </a:lnTo>
                <a:lnTo>
                  <a:pt x="856646" y="1080325"/>
                </a:lnTo>
                <a:lnTo>
                  <a:pt x="900038" y="1075742"/>
                </a:lnTo>
                <a:lnTo>
                  <a:pt x="943829" y="1069903"/>
                </a:lnTo>
                <a:lnTo>
                  <a:pt x="987813" y="1062825"/>
                </a:lnTo>
                <a:lnTo>
                  <a:pt x="1031788" y="1054528"/>
                </a:lnTo>
                <a:lnTo>
                  <a:pt x="1075549" y="1045029"/>
                </a:lnTo>
                <a:lnTo>
                  <a:pt x="1118890" y="1034348"/>
                </a:lnTo>
                <a:lnTo>
                  <a:pt x="1161609" y="1022503"/>
                </a:lnTo>
                <a:lnTo>
                  <a:pt x="1203501" y="1009512"/>
                </a:lnTo>
                <a:lnTo>
                  <a:pt x="1244361" y="995395"/>
                </a:lnTo>
                <a:lnTo>
                  <a:pt x="1283985" y="980170"/>
                </a:lnTo>
                <a:lnTo>
                  <a:pt x="1294722" y="983357"/>
                </a:lnTo>
                <a:lnTo>
                  <a:pt x="1329478" y="991605"/>
                </a:lnTo>
                <a:lnTo>
                  <a:pt x="1367786" y="997864"/>
                </a:lnTo>
                <a:lnTo>
                  <a:pt x="1409303" y="1002109"/>
                </a:lnTo>
                <a:lnTo>
                  <a:pt x="1438592" y="1003807"/>
                </a:lnTo>
                <a:lnTo>
                  <a:pt x="1469052" y="1004590"/>
                </a:lnTo>
                <a:lnTo>
                  <a:pt x="1484689" y="1004637"/>
                </a:lnTo>
                <a:lnTo>
                  <a:pt x="1500580" y="1004452"/>
                </a:lnTo>
                <a:lnTo>
                  <a:pt x="1533075" y="1003384"/>
                </a:lnTo>
                <a:lnTo>
                  <a:pt x="1566433" y="1001379"/>
                </a:lnTo>
                <a:lnTo>
                  <a:pt x="1606683" y="997837"/>
                </a:lnTo>
                <a:lnTo>
                  <a:pt x="1646786" y="993117"/>
                </a:lnTo>
                <a:lnTo>
                  <a:pt x="1686587" y="987278"/>
                </a:lnTo>
                <a:lnTo>
                  <a:pt x="1725931" y="980378"/>
                </a:lnTo>
                <a:lnTo>
                  <a:pt x="1764664" y="972476"/>
                </a:lnTo>
                <a:lnTo>
                  <a:pt x="1802632" y="963631"/>
                </a:lnTo>
                <a:lnTo>
                  <a:pt x="1839679" y="953901"/>
                </a:lnTo>
                <a:lnTo>
                  <a:pt x="1875651" y="943345"/>
                </a:lnTo>
                <a:lnTo>
                  <a:pt x="1910393" y="932021"/>
                </a:lnTo>
                <a:lnTo>
                  <a:pt x="1943750" y="919988"/>
                </a:lnTo>
                <a:lnTo>
                  <a:pt x="1975569" y="907304"/>
                </a:lnTo>
                <a:lnTo>
                  <a:pt x="2005693" y="894028"/>
                </a:lnTo>
                <a:lnTo>
                  <a:pt x="2033969" y="880219"/>
                </a:lnTo>
                <a:lnTo>
                  <a:pt x="2060241" y="865935"/>
                </a:lnTo>
                <a:lnTo>
                  <a:pt x="2106157" y="836177"/>
                </a:lnTo>
                <a:lnTo>
                  <a:pt x="2142204" y="805223"/>
                </a:lnTo>
                <a:lnTo>
                  <a:pt x="2167143" y="773541"/>
                </a:lnTo>
                <a:lnTo>
                  <a:pt x="2178101" y="773869"/>
                </a:lnTo>
                <a:lnTo>
                  <a:pt x="2189933" y="774063"/>
                </a:lnTo>
                <a:lnTo>
                  <a:pt x="2214047" y="773973"/>
                </a:lnTo>
                <a:lnTo>
                  <a:pt x="2226310" y="773691"/>
                </a:lnTo>
                <a:lnTo>
                  <a:pt x="2251204" y="772656"/>
                </a:lnTo>
                <a:lnTo>
                  <a:pt x="2276527" y="770999"/>
                </a:lnTo>
                <a:lnTo>
                  <a:pt x="2302206" y="768727"/>
                </a:lnTo>
                <a:lnTo>
                  <a:pt x="2328169" y="765845"/>
                </a:lnTo>
                <a:lnTo>
                  <a:pt x="2354343" y="762359"/>
                </a:lnTo>
                <a:lnTo>
                  <a:pt x="2380654" y="758277"/>
                </a:lnTo>
                <a:lnTo>
                  <a:pt x="2428803" y="749316"/>
                </a:lnTo>
                <a:lnTo>
                  <a:pt x="2462836" y="741793"/>
                </a:lnTo>
                <a:lnTo>
                  <a:pt x="2495835" y="733503"/>
                </a:lnTo>
                <a:lnTo>
                  <a:pt x="2527695" y="724505"/>
                </a:lnTo>
                <a:lnTo>
                  <a:pt x="2558313" y="714857"/>
                </a:lnTo>
                <a:lnTo>
                  <a:pt x="2587585" y="704615"/>
                </a:lnTo>
                <a:lnTo>
                  <a:pt x="2615406" y="693838"/>
                </a:lnTo>
                <a:lnTo>
                  <a:pt x="2641673" y="682584"/>
                </a:lnTo>
                <a:lnTo>
                  <a:pt x="2666282" y="670911"/>
                </a:lnTo>
                <a:lnTo>
                  <a:pt x="2689129" y="658876"/>
                </a:lnTo>
                <a:lnTo>
                  <a:pt x="2710110" y="646536"/>
                </a:lnTo>
                <a:lnTo>
                  <a:pt x="2729121" y="633951"/>
                </a:lnTo>
                <a:lnTo>
                  <a:pt x="2746059" y="621178"/>
                </a:lnTo>
                <a:lnTo>
                  <a:pt x="2773297" y="595298"/>
                </a:lnTo>
                <a:lnTo>
                  <a:pt x="2790992" y="569359"/>
                </a:lnTo>
                <a:lnTo>
                  <a:pt x="2798314" y="543824"/>
                </a:lnTo>
                <a:lnTo>
                  <a:pt x="2797825" y="531352"/>
                </a:lnTo>
                <a:lnTo>
                  <a:pt x="2809980" y="528480"/>
                </a:lnTo>
                <a:lnTo>
                  <a:pt x="2823228" y="525221"/>
                </a:lnTo>
                <a:lnTo>
                  <a:pt x="2836360" y="521852"/>
                </a:lnTo>
                <a:lnTo>
                  <a:pt x="2849371" y="518378"/>
                </a:lnTo>
                <a:lnTo>
                  <a:pt x="2862254" y="514799"/>
                </a:lnTo>
                <a:lnTo>
                  <a:pt x="2875003" y="511118"/>
                </a:lnTo>
                <a:lnTo>
                  <a:pt x="2887611" y="507338"/>
                </a:lnTo>
                <a:lnTo>
                  <a:pt x="2900071" y="503460"/>
                </a:lnTo>
                <a:lnTo>
                  <a:pt x="2912378" y="499487"/>
                </a:lnTo>
                <a:lnTo>
                  <a:pt x="2936503" y="491266"/>
                </a:lnTo>
                <a:lnTo>
                  <a:pt x="2959933" y="482690"/>
                </a:lnTo>
                <a:lnTo>
                  <a:pt x="2982617" y="473780"/>
                </a:lnTo>
                <a:lnTo>
                  <a:pt x="3004503" y="464552"/>
                </a:lnTo>
                <a:lnTo>
                  <a:pt x="3025536" y="455025"/>
                </a:lnTo>
                <a:lnTo>
                  <a:pt x="3055412" y="440208"/>
                </a:lnTo>
                <a:lnTo>
                  <a:pt x="3082472" y="425179"/>
                </a:lnTo>
                <a:lnTo>
                  <a:pt x="3106702" y="410003"/>
                </a:lnTo>
                <a:lnTo>
                  <a:pt x="3128090" y="394748"/>
                </a:lnTo>
                <a:lnTo>
                  <a:pt x="3146625" y="379481"/>
                </a:lnTo>
                <a:lnTo>
                  <a:pt x="3162293" y="364269"/>
                </a:lnTo>
                <a:lnTo>
                  <a:pt x="3175082" y="349179"/>
                </a:lnTo>
                <a:lnTo>
                  <a:pt x="3184979" y="334277"/>
                </a:lnTo>
                <a:lnTo>
                  <a:pt x="3191973" y="319631"/>
                </a:lnTo>
                <a:lnTo>
                  <a:pt x="3196050" y="305308"/>
                </a:lnTo>
                <a:lnTo>
                  <a:pt x="3197198" y="291374"/>
                </a:lnTo>
                <a:lnTo>
                  <a:pt x="3195404" y="277896"/>
                </a:lnTo>
                <a:lnTo>
                  <a:pt x="3190657" y="264942"/>
                </a:lnTo>
                <a:lnTo>
                  <a:pt x="3182944" y="252579"/>
                </a:lnTo>
                <a:lnTo>
                  <a:pt x="3172251" y="240873"/>
                </a:lnTo>
                <a:lnTo>
                  <a:pt x="3158567" y="229891"/>
                </a:lnTo>
                <a:lnTo>
                  <a:pt x="3141880" y="219701"/>
                </a:lnTo>
                <a:lnTo>
                  <a:pt x="3122176" y="210369"/>
                </a:lnTo>
                <a:lnTo>
                  <a:pt x="3099443" y="201962"/>
                </a:lnTo>
                <a:lnTo>
                  <a:pt x="3073669" y="194548"/>
                </a:lnTo>
                <a:lnTo>
                  <a:pt x="3073968" y="194198"/>
                </a:lnTo>
                <a:lnTo>
                  <a:pt x="3082061" y="183721"/>
                </a:lnTo>
                <a:lnTo>
                  <a:pt x="3088401" y="173339"/>
                </a:lnTo>
                <a:lnTo>
                  <a:pt x="3093664" y="161056"/>
                </a:lnTo>
                <a:lnTo>
                  <a:pt x="3096283" y="149258"/>
                </a:lnTo>
                <a:lnTo>
                  <a:pt x="3096339" y="137977"/>
                </a:lnTo>
                <a:lnTo>
                  <a:pt x="3093909" y="127242"/>
                </a:lnTo>
                <a:lnTo>
                  <a:pt x="3089074" y="117084"/>
                </a:lnTo>
                <a:lnTo>
                  <a:pt x="3081913" y="107533"/>
                </a:lnTo>
                <a:lnTo>
                  <a:pt x="3072504" y="98619"/>
                </a:lnTo>
                <a:lnTo>
                  <a:pt x="3060927" y="90374"/>
                </a:lnTo>
                <a:lnTo>
                  <a:pt x="3047261" y="82827"/>
                </a:lnTo>
                <a:lnTo>
                  <a:pt x="3031585" y="76009"/>
                </a:lnTo>
                <a:lnTo>
                  <a:pt x="3013978" y="69950"/>
                </a:lnTo>
                <a:lnTo>
                  <a:pt x="2994520" y="64681"/>
                </a:lnTo>
                <a:lnTo>
                  <a:pt x="2973289" y="60231"/>
                </a:lnTo>
                <a:lnTo>
                  <a:pt x="2950365" y="56632"/>
                </a:lnTo>
                <a:lnTo>
                  <a:pt x="2925827" y="53913"/>
                </a:lnTo>
                <a:lnTo>
                  <a:pt x="2899755" y="52105"/>
                </a:lnTo>
                <a:lnTo>
                  <a:pt x="2872226" y="51239"/>
                </a:lnTo>
                <a:lnTo>
                  <a:pt x="2843320" y="51345"/>
                </a:lnTo>
                <a:lnTo>
                  <a:pt x="2813118" y="52453"/>
                </a:lnTo>
                <a:lnTo>
                  <a:pt x="2781696" y="54594"/>
                </a:lnTo>
                <a:lnTo>
                  <a:pt x="2780064" y="52561"/>
                </a:lnTo>
                <a:lnTo>
                  <a:pt x="2757469" y="34068"/>
                </a:lnTo>
                <a:lnTo>
                  <a:pt x="2736417" y="23747"/>
                </a:lnTo>
                <a:lnTo>
                  <a:pt x="2710900" y="15151"/>
                </a:lnTo>
                <a:lnTo>
                  <a:pt x="2681196" y="8381"/>
                </a:lnTo>
                <a:lnTo>
                  <a:pt x="2647584" y="3540"/>
                </a:lnTo>
                <a:lnTo>
                  <a:pt x="2623259" y="1428"/>
                </a:lnTo>
                <a:lnTo>
                  <a:pt x="2598071" y="257"/>
                </a:lnTo>
                <a:lnTo>
                  <a:pt x="2572149" y="0"/>
                </a:lnTo>
                <a:lnTo>
                  <a:pt x="2545624" y="628"/>
                </a:lnTo>
                <a:lnTo>
                  <a:pt x="2518624" y="2115"/>
                </a:lnTo>
                <a:lnTo>
                  <a:pt x="2491279" y="4433"/>
                </a:lnTo>
                <a:lnTo>
                  <a:pt x="2463719" y="7556"/>
                </a:lnTo>
                <a:lnTo>
                  <a:pt x="2436073" y="11456"/>
                </a:lnTo>
                <a:lnTo>
                  <a:pt x="2408472" y="16106"/>
                </a:lnTo>
                <a:lnTo>
                  <a:pt x="2381043" y="21478"/>
                </a:lnTo>
                <a:lnTo>
                  <a:pt x="2353918" y="27546"/>
                </a:lnTo>
                <a:lnTo>
                  <a:pt x="2327224" y="34282"/>
                </a:lnTo>
                <a:lnTo>
                  <a:pt x="2301093" y="41658"/>
                </a:lnTo>
                <a:lnTo>
                  <a:pt x="2275653" y="49649"/>
                </a:lnTo>
                <a:lnTo>
                  <a:pt x="2251035" y="58225"/>
                </a:lnTo>
                <a:lnTo>
                  <a:pt x="2227367" y="67361"/>
                </a:lnTo>
                <a:lnTo>
                  <a:pt x="2204779" y="77028"/>
                </a:lnTo>
                <a:lnTo>
                  <a:pt x="2183401" y="87200"/>
                </a:lnTo>
                <a:lnTo>
                  <a:pt x="2163362" y="97850"/>
                </a:lnTo>
                <a:lnTo>
                  <a:pt x="2144791" y="108950"/>
                </a:lnTo>
                <a:lnTo>
                  <a:pt x="2140997" y="108007"/>
                </a:lnTo>
                <a:lnTo>
                  <a:pt x="2118839" y="103481"/>
                </a:lnTo>
                <a:lnTo>
                  <a:pt x="2094649" y="100095"/>
                </a:lnTo>
                <a:lnTo>
                  <a:pt x="2068621" y="97870"/>
                </a:lnTo>
                <a:lnTo>
                  <a:pt x="2040948" y="96828"/>
                </a:lnTo>
                <a:lnTo>
                  <a:pt x="2026554" y="96758"/>
                </a:lnTo>
                <a:lnTo>
                  <a:pt x="2001752" y="97327"/>
                </a:lnTo>
                <a:lnTo>
                  <a:pt x="1976682" y="98710"/>
                </a:lnTo>
                <a:lnTo>
                  <a:pt x="1951452" y="100872"/>
                </a:lnTo>
                <a:lnTo>
                  <a:pt x="1926171" y="103781"/>
                </a:lnTo>
                <a:lnTo>
                  <a:pt x="1900947" y="107404"/>
                </a:lnTo>
                <a:lnTo>
                  <a:pt x="1875891" y="111707"/>
                </a:lnTo>
                <a:lnTo>
                  <a:pt x="1851110" y="116658"/>
                </a:lnTo>
                <a:lnTo>
                  <a:pt x="1826713" y="122223"/>
                </a:lnTo>
                <a:lnTo>
                  <a:pt x="1802810" y="128369"/>
                </a:lnTo>
                <a:lnTo>
                  <a:pt x="1779508" y="135064"/>
                </a:lnTo>
                <a:lnTo>
                  <a:pt x="1756916" y="142274"/>
                </a:lnTo>
                <a:lnTo>
                  <a:pt x="1735144" y="149967"/>
                </a:lnTo>
                <a:lnTo>
                  <a:pt x="1714300" y="158108"/>
                </a:lnTo>
                <a:lnTo>
                  <a:pt x="1694493" y="166666"/>
                </a:lnTo>
                <a:lnTo>
                  <a:pt x="1675832" y="175607"/>
                </a:lnTo>
                <a:lnTo>
                  <a:pt x="1658425" y="184898"/>
                </a:lnTo>
                <a:lnTo>
                  <a:pt x="1642381" y="194506"/>
                </a:lnTo>
                <a:lnTo>
                  <a:pt x="1614819" y="214540"/>
                </a:lnTo>
                <a:lnTo>
                  <a:pt x="1603517" y="224901"/>
                </a:lnTo>
                <a:lnTo>
                  <a:pt x="1597055" y="223946"/>
                </a:lnTo>
                <a:lnTo>
                  <a:pt x="1573090" y="221094"/>
                </a:lnTo>
                <a:lnTo>
                  <a:pt x="1547831" y="219131"/>
                </a:lnTo>
                <a:lnTo>
                  <a:pt x="1521389" y="218085"/>
                </a:lnTo>
                <a:lnTo>
                  <a:pt x="1507759" y="217916"/>
                </a:lnTo>
                <a:lnTo>
                  <a:pt x="1477760" y="218277"/>
                </a:lnTo>
                <a:lnTo>
                  <a:pt x="1447363" y="219639"/>
                </a:lnTo>
                <a:lnTo>
                  <a:pt x="1416704" y="221962"/>
                </a:lnTo>
                <a:lnTo>
                  <a:pt x="1385917" y="225207"/>
                </a:lnTo>
                <a:lnTo>
                  <a:pt x="1355135" y="229336"/>
                </a:lnTo>
                <a:lnTo>
                  <a:pt x="1324494" y="234307"/>
                </a:lnTo>
                <a:lnTo>
                  <a:pt x="1294128" y="240083"/>
                </a:lnTo>
                <a:lnTo>
                  <a:pt x="1264171" y="246624"/>
                </a:lnTo>
                <a:lnTo>
                  <a:pt x="1234758" y="253890"/>
                </a:lnTo>
                <a:lnTo>
                  <a:pt x="1206023" y="261842"/>
                </a:lnTo>
                <a:lnTo>
                  <a:pt x="1178101" y="270441"/>
                </a:lnTo>
                <a:lnTo>
                  <a:pt x="1151125" y="279647"/>
                </a:lnTo>
                <a:lnTo>
                  <a:pt x="1125231" y="289421"/>
                </a:lnTo>
                <a:lnTo>
                  <a:pt x="1100552" y="299724"/>
                </a:lnTo>
                <a:lnTo>
                  <a:pt x="1077223" y="310517"/>
                </a:lnTo>
                <a:lnTo>
                  <a:pt x="1055379" y="321759"/>
                </a:lnTo>
                <a:lnTo>
                  <a:pt x="1035154" y="333412"/>
                </a:lnTo>
                <a:lnTo>
                  <a:pt x="1016682" y="345437"/>
                </a:lnTo>
                <a:lnTo>
                  <a:pt x="1000098" y="357793"/>
                </a:lnTo>
                <a:lnTo>
                  <a:pt x="985535" y="370443"/>
                </a:lnTo>
                <a:lnTo>
                  <a:pt x="970478" y="370210"/>
                </a:lnTo>
                <a:lnTo>
                  <a:pt x="939783" y="370402"/>
                </a:lnTo>
                <a:lnTo>
                  <a:pt x="908407" y="371459"/>
                </a:lnTo>
                <a:lnTo>
                  <a:pt x="876459" y="373369"/>
                </a:lnTo>
                <a:lnTo>
                  <a:pt x="844050" y="376121"/>
                </a:lnTo>
                <a:lnTo>
                  <a:pt x="811288" y="379702"/>
                </a:lnTo>
                <a:lnTo>
                  <a:pt x="778285" y="384100"/>
                </a:lnTo>
                <a:lnTo>
                  <a:pt x="745148" y="389302"/>
                </a:lnTo>
                <a:lnTo>
                  <a:pt x="711989" y="395297"/>
                </a:lnTo>
                <a:lnTo>
                  <a:pt x="678917" y="402072"/>
                </a:lnTo>
                <a:lnTo>
                  <a:pt x="622601" y="415481"/>
                </a:lnTo>
                <a:lnTo>
                  <a:pt x="584283" y="426039"/>
                </a:lnTo>
                <a:lnTo>
                  <a:pt x="547593" y="437353"/>
                </a:lnTo>
                <a:lnTo>
                  <a:pt x="512632" y="449352"/>
                </a:lnTo>
                <a:lnTo>
                  <a:pt x="479502" y="461968"/>
                </a:lnTo>
                <a:lnTo>
                  <a:pt x="448303" y="475130"/>
                </a:lnTo>
                <a:lnTo>
                  <a:pt x="419136" y="488768"/>
                </a:lnTo>
                <a:lnTo>
                  <a:pt x="392102" y="502813"/>
                </a:lnTo>
                <a:lnTo>
                  <a:pt x="367302" y="517195"/>
                </a:lnTo>
                <a:lnTo>
                  <a:pt x="344836" y="531844"/>
                </a:lnTo>
                <a:lnTo>
                  <a:pt x="324806" y="546690"/>
                </a:lnTo>
                <a:lnTo>
                  <a:pt x="307313" y="561663"/>
                </a:lnTo>
                <a:lnTo>
                  <a:pt x="292456" y="57669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57136" y="1417320"/>
            <a:ext cx="45339" cy="45212"/>
          </a:xfrm>
          <a:custGeom>
            <a:avLst/>
            <a:gdLst/>
            <a:ahLst/>
            <a:cxnLst/>
            <a:rect l="l" t="t" r="r" b="b"/>
            <a:pathLst>
              <a:path w="45339" h="45212">
                <a:moveTo>
                  <a:pt x="45339" y="18541"/>
                </a:moveTo>
                <a:lnTo>
                  <a:pt x="41343" y="9124"/>
                </a:lnTo>
                <a:lnTo>
                  <a:pt x="31481" y="1337"/>
                </a:lnTo>
                <a:lnTo>
                  <a:pt x="18669" y="0"/>
                </a:lnTo>
                <a:lnTo>
                  <a:pt x="9297" y="3905"/>
                </a:lnTo>
                <a:lnTo>
                  <a:pt x="1442" y="13797"/>
                </a:lnTo>
                <a:lnTo>
                  <a:pt x="0" y="26669"/>
                </a:lnTo>
                <a:lnTo>
                  <a:pt x="4039" y="36144"/>
                </a:lnTo>
                <a:lnTo>
                  <a:pt x="13922" y="43888"/>
                </a:lnTo>
                <a:lnTo>
                  <a:pt x="26797" y="45212"/>
                </a:lnTo>
                <a:lnTo>
                  <a:pt x="36159" y="41271"/>
                </a:lnTo>
                <a:lnTo>
                  <a:pt x="43970" y="31386"/>
                </a:lnTo>
                <a:lnTo>
                  <a:pt x="45339" y="1854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69791" y="1354988"/>
            <a:ext cx="91461" cy="91458"/>
          </a:xfrm>
          <a:custGeom>
            <a:avLst/>
            <a:gdLst/>
            <a:ahLst/>
            <a:cxnLst/>
            <a:rect l="l" t="t" r="r" b="b"/>
            <a:pathLst>
              <a:path w="91461" h="91458">
                <a:moveTo>
                  <a:pt x="90977" y="37566"/>
                </a:moveTo>
                <a:lnTo>
                  <a:pt x="89066" y="30299"/>
                </a:lnTo>
                <a:lnTo>
                  <a:pt x="83040" y="18786"/>
                </a:lnTo>
                <a:lnTo>
                  <a:pt x="74232" y="9600"/>
                </a:lnTo>
                <a:lnTo>
                  <a:pt x="63294" y="3188"/>
                </a:lnTo>
                <a:lnTo>
                  <a:pt x="50878" y="0"/>
                </a:lnTo>
                <a:lnTo>
                  <a:pt x="37637" y="482"/>
                </a:lnTo>
                <a:lnTo>
                  <a:pt x="30358" y="2397"/>
                </a:lnTo>
                <a:lnTo>
                  <a:pt x="18846" y="8427"/>
                </a:lnTo>
                <a:lnTo>
                  <a:pt x="9653" y="17245"/>
                </a:lnTo>
                <a:lnTo>
                  <a:pt x="3223" y="28203"/>
                </a:lnTo>
                <a:lnTo>
                  <a:pt x="0" y="40654"/>
                </a:lnTo>
                <a:lnTo>
                  <a:pt x="426" y="53949"/>
                </a:lnTo>
                <a:lnTo>
                  <a:pt x="2345" y="61120"/>
                </a:lnTo>
                <a:lnTo>
                  <a:pt x="8390" y="72611"/>
                </a:lnTo>
                <a:lnTo>
                  <a:pt x="17204" y="81798"/>
                </a:lnTo>
                <a:lnTo>
                  <a:pt x="28150" y="88230"/>
                </a:lnTo>
                <a:lnTo>
                  <a:pt x="40592" y="91458"/>
                </a:lnTo>
                <a:lnTo>
                  <a:pt x="53893" y="91033"/>
                </a:lnTo>
                <a:lnTo>
                  <a:pt x="61245" y="89061"/>
                </a:lnTo>
                <a:lnTo>
                  <a:pt x="72729" y="82998"/>
                </a:lnTo>
                <a:lnTo>
                  <a:pt x="81891" y="74184"/>
                </a:lnTo>
                <a:lnTo>
                  <a:pt x="88284" y="63253"/>
                </a:lnTo>
                <a:lnTo>
                  <a:pt x="91461" y="50837"/>
                </a:lnTo>
                <a:lnTo>
                  <a:pt x="90977" y="3756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13197" y="1258496"/>
            <a:ext cx="137978" cy="138064"/>
          </a:xfrm>
          <a:custGeom>
            <a:avLst/>
            <a:gdLst/>
            <a:ahLst/>
            <a:cxnLst/>
            <a:rect l="l" t="t" r="r" b="b"/>
            <a:pathLst>
              <a:path w="137978" h="138064">
                <a:moveTo>
                  <a:pt x="136852" y="56842"/>
                </a:moveTo>
                <a:lnTo>
                  <a:pt x="135893" y="52337"/>
                </a:lnTo>
                <a:lnTo>
                  <a:pt x="131479" y="39807"/>
                </a:lnTo>
                <a:lnTo>
                  <a:pt x="124933" y="28634"/>
                </a:lnTo>
                <a:lnTo>
                  <a:pt x="116538" y="19016"/>
                </a:lnTo>
                <a:lnTo>
                  <a:pt x="106576" y="11147"/>
                </a:lnTo>
                <a:lnTo>
                  <a:pt x="95331" y="5224"/>
                </a:lnTo>
                <a:lnTo>
                  <a:pt x="83083" y="1443"/>
                </a:lnTo>
                <a:lnTo>
                  <a:pt x="70117" y="0"/>
                </a:lnTo>
                <a:lnTo>
                  <a:pt x="56715" y="1089"/>
                </a:lnTo>
                <a:lnTo>
                  <a:pt x="39797" y="6440"/>
                </a:lnTo>
                <a:lnTo>
                  <a:pt x="28636" y="12995"/>
                </a:lnTo>
                <a:lnTo>
                  <a:pt x="19023" y="21404"/>
                </a:lnTo>
                <a:lnTo>
                  <a:pt x="11155" y="31381"/>
                </a:lnTo>
                <a:lnTo>
                  <a:pt x="5230" y="42640"/>
                </a:lnTo>
                <a:lnTo>
                  <a:pt x="1446" y="54891"/>
                </a:lnTo>
                <a:lnTo>
                  <a:pt x="0" y="67849"/>
                </a:lnTo>
                <a:lnTo>
                  <a:pt x="1089" y="81226"/>
                </a:lnTo>
                <a:lnTo>
                  <a:pt x="6471" y="98219"/>
                </a:lnTo>
                <a:lnTo>
                  <a:pt x="13030" y="109379"/>
                </a:lnTo>
                <a:lnTo>
                  <a:pt x="21440" y="118998"/>
                </a:lnTo>
                <a:lnTo>
                  <a:pt x="31415" y="126876"/>
                </a:lnTo>
                <a:lnTo>
                  <a:pt x="42667" y="132813"/>
                </a:lnTo>
                <a:lnTo>
                  <a:pt x="54911" y="136609"/>
                </a:lnTo>
                <a:lnTo>
                  <a:pt x="67860" y="138064"/>
                </a:lnTo>
                <a:lnTo>
                  <a:pt x="81226" y="136979"/>
                </a:lnTo>
                <a:lnTo>
                  <a:pt x="85799" y="135999"/>
                </a:lnTo>
                <a:lnTo>
                  <a:pt x="98284" y="131567"/>
                </a:lnTo>
                <a:lnTo>
                  <a:pt x="109426" y="125003"/>
                </a:lnTo>
                <a:lnTo>
                  <a:pt x="119025" y="116592"/>
                </a:lnTo>
                <a:lnTo>
                  <a:pt x="126880" y="106621"/>
                </a:lnTo>
                <a:lnTo>
                  <a:pt x="132791" y="95374"/>
                </a:lnTo>
                <a:lnTo>
                  <a:pt x="136557" y="83138"/>
                </a:lnTo>
                <a:lnTo>
                  <a:pt x="137978" y="70199"/>
                </a:lnTo>
                <a:lnTo>
                  <a:pt x="136852" y="5684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50646" y="232044"/>
            <a:ext cx="3197198" cy="1086346"/>
          </a:xfrm>
          <a:custGeom>
            <a:avLst/>
            <a:gdLst/>
            <a:ahLst/>
            <a:cxnLst/>
            <a:rect l="l" t="t" r="r" b="b"/>
            <a:pathLst>
              <a:path w="3197198" h="1086346">
                <a:moveTo>
                  <a:pt x="270779" y="677656"/>
                </a:moveTo>
                <a:lnTo>
                  <a:pt x="264350" y="664177"/>
                </a:lnTo>
                <a:lnTo>
                  <a:pt x="261265" y="650267"/>
                </a:lnTo>
                <a:lnTo>
                  <a:pt x="261421" y="635996"/>
                </a:lnTo>
                <a:lnTo>
                  <a:pt x="271059" y="606649"/>
                </a:lnTo>
                <a:lnTo>
                  <a:pt x="292456" y="576694"/>
                </a:lnTo>
                <a:lnTo>
                  <a:pt x="324806" y="546690"/>
                </a:lnTo>
                <a:lnTo>
                  <a:pt x="344836" y="531844"/>
                </a:lnTo>
                <a:lnTo>
                  <a:pt x="367302" y="517195"/>
                </a:lnTo>
                <a:lnTo>
                  <a:pt x="392102" y="502813"/>
                </a:lnTo>
                <a:lnTo>
                  <a:pt x="419136" y="488768"/>
                </a:lnTo>
                <a:lnTo>
                  <a:pt x="448303" y="475130"/>
                </a:lnTo>
                <a:lnTo>
                  <a:pt x="479502" y="461968"/>
                </a:lnTo>
                <a:lnTo>
                  <a:pt x="512632" y="449352"/>
                </a:lnTo>
                <a:lnTo>
                  <a:pt x="547593" y="437353"/>
                </a:lnTo>
                <a:lnTo>
                  <a:pt x="584283" y="426039"/>
                </a:lnTo>
                <a:lnTo>
                  <a:pt x="622601" y="415481"/>
                </a:lnTo>
                <a:lnTo>
                  <a:pt x="662447" y="405749"/>
                </a:lnTo>
                <a:lnTo>
                  <a:pt x="695435" y="398588"/>
                </a:lnTo>
                <a:lnTo>
                  <a:pt x="728565" y="392201"/>
                </a:lnTo>
                <a:lnTo>
                  <a:pt x="761726" y="386601"/>
                </a:lnTo>
                <a:lnTo>
                  <a:pt x="794810" y="381800"/>
                </a:lnTo>
                <a:lnTo>
                  <a:pt x="827706" y="377809"/>
                </a:lnTo>
                <a:lnTo>
                  <a:pt x="860305" y="374641"/>
                </a:lnTo>
                <a:lnTo>
                  <a:pt x="892497" y="372308"/>
                </a:lnTo>
                <a:lnTo>
                  <a:pt x="924173" y="370823"/>
                </a:lnTo>
                <a:lnTo>
                  <a:pt x="955222" y="370197"/>
                </a:lnTo>
                <a:lnTo>
                  <a:pt x="970478" y="370210"/>
                </a:lnTo>
                <a:lnTo>
                  <a:pt x="985535" y="370443"/>
                </a:lnTo>
                <a:lnTo>
                  <a:pt x="1016682" y="345437"/>
                </a:lnTo>
                <a:lnTo>
                  <a:pt x="1035154" y="333412"/>
                </a:lnTo>
                <a:lnTo>
                  <a:pt x="1055379" y="321759"/>
                </a:lnTo>
                <a:lnTo>
                  <a:pt x="1077223" y="310517"/>
                </a:lnTo>
                <a:lnTo>
                  <a:pt x="1100552" y="299724"/>
                </a:lnTo>
                <a:lnTo>
                  <a:pt x="1125231" y="289421"/>
                </a:lnTo>
                <a:lnTo>
                  <a:pt x="1151125" y="279647"/>
                </a:lnTo>
                <a:lnTo>
                  <a:pt x="1178101" y="270441"/>
                </a:lnTo>
                <a:lnTo>
                  <a:pt x="1206023" y="261842"/>
                </a:lnTo>
                <a:lnTo>
                  <a:pt x="1234758" y="253890"/>
                </a:lnTo>
                <a:lnTo>
                  <a:pt x="1264171" y="246624"/>
                </a:lnTo>
                <a:lnTo>
                  <a:pt x="1294128" y="240083"/>
                </a:lnTo>
                <a:lnTo>
                  <a:pt x="1324494" y="234307"/>
                </a:lnTo>
                <a:lnTo>
                  <a:pt x="1355135" y="229336"/>
                </a:lnTo>
                <a:lnTo>
                  <a:pt x="1385917" y="225207"/>
                </a:lnTo>
                <a:lnTo>
                  <a:pt x="1416704" y="221962"/>
                </a:lnTo>
                <a:lnTo>
                  <a:pt x="1447363" y="219639"/>
                </a:lnTo>
                <a:lnTo>
                  <a:pt x="1477760" y="218277"/>
                </a:lnTo>
                <a:lnTo>
                  <a:pt x="1507759" y="217916"/>
                </a:lnTo>
                <a:lnTo>
                  <a:pt x="1521389" y="218085"/>
                </a:lnTo>
                <a:lnTo>
                  <a:pt x="1547831" y="219131"/>
                </a:lnTo>
                <a:lnTo>
                  <a:pt x="1573090" y="221094"/>
                </a:lnTo>
                <a:lnTo>
                  <a:pt x="1597055" y="223946"/>
                </a:lnTo>
                <a:lnTo>
                  <a:pt x="1603517" y="224901"/>
                </a:lnTo>
                <a:lnTo>
                  <a:pt x="1627810" y="204397"/>
                </a:lnTo>
                <a:lnTo>
                  <a:pt x="1658425" y="184898"/>
                </a:lnTo>
                <a:lnTo>
                  <a:pt x="1675832" y="175607"/>
                </a:lnTo>
                <a:lnTo>
                  <a:pt x="1694493" y="166666"/>
                </a:lnTo>
                <a:lnTo>
                  <a:pt x="1714300" y="158108"/>
                </a:lnTo>
                <a:lnTo>
                  <a:pt x="1735144" y="149967"/>
                </a:lnTo>
                <a:lnTo>
                  <a:pt x="1756916" y="142274"/>
                </a:lnTo>
                <a:lnTo>
                  <a:pt x="1779508" y="135064"/>
                </a:lnTo>
                <a:lnTo>
                  <a:pt x="1802810" y="128369"/>
                </a:lnTo>
                <a:lnTo>
                  <a:pt x="1826713" y="122223"/>
                </a:lnTo>
                <a:lnTo>
                  <a:pt x="1851110" y="116658"/>
                </a:lnTo>
                <a:lnTo>
                  <a:pt x="1875891" y="111707"/>
                </a:lnTo>
                <a:lnTo>
                  <a:pt x="1900947" y="107404"/>
                </a:lnTo>
                <a:lnTo>
                  <a:pt x="1926171" y="103781"/>
                </a:lnTo>
                <a:lnTo>
                  <a:pt x="1951452" y="100872"/>
                </a:lnTo>
                <a:lnTo>
                  <a:pt x="1976682" y="98710"/>
                </a:lnTo>
                <a:lnTo>
                  <a:pt x="2001752" y="97327"/>
                </a:lnTo>
                <a:lnTo>
                  <a:pt x="2026554" y="96758"/>
                </a:lnTo>
                <a:lnTo>
                  <a:pt x="2040948" y="96828"/>
                </a:lnTo>
                <a:lnTo>
                  <a:pt x="2068621" y="97870"/>
                </a:lnTo>
                <a:lnTo>
                  <a:pt x="2094649" y="100095"/>
                </a:lnTo>
                <a:lnTo>
                  <a:pt x="2118839" y="103481"/>
                </a:lnTo>
                <a:lnTo>
                  <a:pt x="2140997" y="108007"/>
                </a:lnTo>
                <a:lnTo>
                  <a:pt x="2144791" y="108950"/>
                </a:lnTo>
                <a:lnTo>
                  <a:pt x="2163362" y="97850"/>
                </a:lnTo>
                <a:lnTo>
                  <a:pt x="2183401" y="87200"/>
                </a:lnTo>
                <a:lnTo>
                  <a:pt x="2204779" y="77028"/>
                </a:lnTo>
                <a:lnTo>
                  <a:pt x="2227367" y="67361"/>
                </a:lnTo>
                <a:lnTo>
                  <a:pt x="2251035" y="58225"/>
                </a:lnTo>
                <a:lnTo>
                  <a:pt x="2275653" y="49649"/>
                </a:lnTo>
                <a:lnTo>
                  <a:pt x="2301093" y="41658"/>
                </a:lnTo>
                <a:lnTo>
                  <a:pt x="2327224" y="34282"/>
                </a:lnTo>
                <a:lnTo>
                  <a:pt x="2353918" y="27546"/>
                </a:lnTo>
                <a:lnTo>
                  <a:pt x="2381043" y="21478"/>
                </a:lnTo>
                <a:lnTo>
                  <a:pt x="2408472" y="16106"/>
                </a:lnTo>
                <a:lnTo>
                  <a:pt x="2436073" y="11456"/>
                </a:lnTo>
                <a:lnTo>
                  <a:pt x="2463719" y="7556"/>
                </a:lnTo>
                <a:lnTo>
                  <a:pt x="2491279" y="4433"/>
                </a:lnTo>
                <a:lnTo>
                  <a:pt x="2518624" y="2115"/>
                </a:lnTo>
                <a:lnTo>
                  <a:pt x="2545624" y="628"/>
                </a:lnTo>
                <a:lnTo>
                  <a:pt x="2572149" y="0"/>
                </a:lnTo>
                <a:lnTo>
                  <a:pt x="2598071" y="257"/>
                </a:lnTo>
                <a:lnTo>
                  <a:pt x="2623259" y="1428"/>
                </a:lnTo>
                <a:lnTo>
                  <a:pt x="2647584" y="3540"/>
                </a:lnTo>
                <a:lnTo>
                  <a:pt x="2681196" y="8381"/>
                </a:lnTo>
                <a:lnTo>
                  <a:pt x="2710900" y="15151"/>
                </a:lnTo>
                <a:lnTo>
                  <a:pt x="2736417" y="23747"/>
                </a:lnTo>
                <a:lnTo>
                  <a:pt x="2757469" y="34068"/>
                </a:lnTo>
                <a:lnTo>
                  <a:pt x="2780064" y="52561"/>
                </a:lnTo>
                <a:lnTo>
                  <a:pt x="2781696" y="54594"/>
                </a:lnTo>
                <a:lnTo>
                  <a:pt x="2813118" y="52453"/>
                </a:lnTo>
                <a:lnTo>
                  <a:pt x="2843320" y="51345"/>
                </a:lnTo>
                <a:lnTo>
                  <a:pt x="2872226" y="51239"/>
                </a:lnTo>
                <a:lnTo>
                  <a:pt x="2899755" y="52105"/>
                </a:lnTo>
                <a:lnTo>
                  <a:pt x="2925827" y="53913"/>
                </a:lnTo>
                <a:lnTo>
                  <a:pt x="2950365" y="56632"/>
                </a:lnTo>
                <a:lnTo>
                  <a:pt x="2973289" y="60231"/>
                </a:lnTo>
                <a:lnTo>
                  <a:pt x="2994520" y="64681"/>
                </a:lnTo>
                <a:lnTo>
                  <a:pt x="3013978" y="69950"/>
                </a:lnTo>
                <a:lnTo>
                  <a:pt x="3031585" y="76009"/>
                </a:lnTo>
                <a:lnTo>
                  <a:pt x="3047261" y="82827"/>
                </a:lnTo>
                <a:lnTo>
                  <a:pt x="3060927" y="90374"/>
                </a:lnTo>
                <a:lnTo>
                  <a:pt x="3072504" y="98619"/>
                </a:lnTo>
                <a:lnTo>
                  <a:pt x="3081913" y="107533"/>
                </a:lnTo>
                <a:lnTo>
                  <a:pt x="3089074" y="117084"/>
                </a:lnTo>
                <a:lnTo>
                  <a:pt x="3093909" y="127242"/>
                </a:lnTo>
                <a:lnTo>
                  <a:pt x="3096339" y="137977"/>
                </a:lnTo>
                <a:lnTo>
                  <a:pt x="3096283" y="149258"/>
                </a:lnTo>
                <a:lnTo>
                  <a:pt x="3093664" y="161056"/>
                </a:lnTo>
                <a:lnTo>
                  <a:pt x="3088401" y="173339"/>
                </a:lnTo>
                <a:lnTo>
                  <a:pt x="3082061" y="183721"/>
                </a:lnTo>
                <a:lnTo>
                  <a:pt x="3073968" y="194198"/>
                </a:lnTo>
                <a:lnTo>
                  <a:pt x="3073669" y="194548"/>
                </a:lnTo>
                <a:lnTo>
                  <a:pt x="3099443" y="201962"/>
                </a:lnTo>
                <a:lnTo>
                  <a:pt x="3122176" y="210369"/>
                </a:lnTo>
                <a:lnTo>
                  <a:pt x="3141880" y="219701"/>
                </a:lnTo>
                <a:lnTo>
                  <a:pt x="3158567" y="229891"/>
                </a:lnTo>
                <a:lnTo>
                  <a:pt x="3172251" y="240873"/>
                </a:lnTo>
                <a:lnTo>
                  <a:pt x="3182944" y="252579"/>
                </a:lnTo>
                <a:lnTo>
                  <a:pt x="3190657" y="264942"/>
                </a:lnTo>
                <a:lnTo>
                  <a:pt x="3195404" y="277896"/>
                </a:lnTo>
                <a:lnTo>
                  <a:pt x="3197198" y="291374"/>
                </a:lnTo>
                <a:lnTo>
                  <a:pt x="3196050" y="305308"/>
                </a:lnTo>
                <a:lnTo>
                  <a:pt x="3191973" y="319631"/>
                </a:lnTo>
                <a:lnTo>
                  <a:pt x="3184979" y="334277"/>
                </a:lnTo>
                <a:lnTo>
                  <a:pt x="3175082" y="349179"/>
                </a:lnTo>
                <a:lnTo>
                  <a:pt x="3162293" y="364269"/>
                </a:lnTo>
                <a:lnTo>
                  <a:pt x="3146625" y="379481"/>
                </a:lnTo>
                <a:lnTo>
                  <a:pt x="3128090" y="394748"/>
                </a:lnTo>
                <a:lnTo>
                  <a:pt x="3106702" y="410003"/>
                </a:lnTo>
                <a:lnTo>
                  <a:pt x="3082472" y="425179"/>
                </a:lnTo>
                <a:lnTo>
                  <a:pt x="3055412" y="440208"/>
                </a:lnTo>
                <a:lnTo>
                  <a:pt x="3025536" y="455025"/>
                </a:lnTo>
                <a:lnTo>
                  <a:pt x="3004503" y="464552"/>
                </a:lnTo>
                <a:lnTo>
                  <a:pt x="2982617" y="473780"/>
                </a:lnTo>
                <a:lnTo>
                  <a:pt x="2959933" y="482690"/>
                </a:lnTo>
                <a:lnTo>
                  <a:pt x="2936503" y="491266"/>
                </a:lnTo>
                <a:lnTo>
                  <a:pt x="2912378" y="499487"/>
                </a:lnTo>
                <a:lnTo>
                  <a:pt x="2887611" y="507338"/>
                </a:lnTo>
                <a:lnTo>
                  <a:pt x="2862254" y="514799"/>
                </a:lnTo>
                <a:lnTo>
                  <a:pt x="2849371" y="518378"/>
                </a:lnTo>
                <a:lnTo>
                  <a:pt x="2836360" y="521852"/>
                </a:lnTo>
                <a:lnTo>
                  <a:pt x="2823228" y="525221"/>
                </a:lnTo>
                <a:lnTo>
                  <a:pt x="2809980" y="528480"/>
                </a:lnTo>
                <a:lnTo>
                  <a:pt x="2797825" y="531352"/>
                </a:lnTo>
                <a:lnTo>
                  <a:pt x="2796002" y="556512"/>
                </a:lnTo>
                <a:lnTo>
                  <a:pt x="2783389" y="582307"/>
                </a:lnTo>
                <a:lnTo>
                  <a:pt x="2760818" y="608274"/>
                </a:lnTo>
                <a:lnTo>
                  <a:pt x="2729121" y="633951"/>
                </a:lnTo>
                <a:lnTo>
                  <a:pt x="2710110" y="646536"/>
                </a:lnTo>
                <a:lnTo>
                  <a:pt x="2689129" y="658876"/>
                </a:lnTo>
                <a:lnTo>
                  <a:pt x="2666282" y="670911"/>
                </a:lnTo>
                <a:lnTo>
                  <a:pt x="2641673" y="682584"/>
                </a:lnTo>
                <a:lnTo>
                  <a:pt x="2615406" y="693838"/>
                </a:lnTo>
                <a:lnTo>
                  <a:pt x="2587585" y="704615"/>
                </a:lnTo>
                <a:lnTo>
                  <a:pt x="2558313" y="714857"/>
                </a:lnTo>
                <a:lnTo>
                  <a:pt x="2527695" y="724505"/>
                </a:lnTo>
                <a:lnTo>
                  <a:pt x="2495835" y="733503"/>
                </a:lnTo>
                <a:lnTo>
                  <a:pt x="2462836" y="741793"/>
                </a:lnTo>
                <a:lnTo>
                  <a:pt x="2428803" y="749316"/>
                </a:lnTo>
                <a:lnTo>
                  <a:pt x="2393838" y="756015"/>
                </a:lnTo>
                <a:lnTo>
                  <a:pt x="2367486" y="760393"/>
                </a:lnTo>
                <a:lnTo>
                  <a:pt x="2341234" y="764177"/>
                </a:lnTo>
                <a:lnTo>
                  <a:pt x="2315157" y="767361"/>
                </a:lnTo>
                <a:lnTo>
                  <a:pt x="2289327" y="769939"/>
                </a:lnTo>
                <a:lnTo>
                  <a:pt x="2263816" y="771905"/>
                </a:lnTo>
                <a:lnTo>
                  <a:pt x="2238699" y="773252"/>
                </a:lnTo>
                <a:lnTo>
                  <a:pt x="2214047" y="773973"/>
                </a:lnTo>
                <a:lnTo>
                  <a:pt x="2201918" y="774097"/>
                </a:lnTo>
                <a:lnTo>
                  <a:pt x="2189933" y="774063"/>
                </a:lnTo>
                <a:lnTo>
                  <a:pt x="2178101" y="773869"/>
                </a:lnTo>
                <a:lnTo>
                  <a:pt x="2167143" y="773541"/>
                </a:lnTo>
                <a:lnTo>
                  <a:pt x="2142204" y="805223"/>
                </a:lnTo>
                <a:lnTo>
                  <a:pt x="2106157" y="836177"/>
                </a:lnTo>
                <a:lnTo>
                  <a:pt x="2060241" y="865935"/>
                </a:lnTo>
                <a:lnTo>
                  <a:pt x="2033969" y="880219"/>
                </a:lnTo>
                <a:lnTo>
                  <a:pt x="2005693" y="894028"/>
                </a:lnTo>
                <a:lnTo>
                  <a:pt x="1975569" y="907304"/>
                </a:lnTo>
                <a:lnTo>
                  <a:pt x="1943750" y="919988"/>
                </a:lnTo>
                <a:lnTo>
                  <a:pt x="1910393" y="932021"/>
                </a:lnTo>
                <a:lnTo>
                  <a:pt x="1875651" y="943345"/>
                </a:lnTo>
                <a:lnTo>
                  <a:pt x="1839679" y="953901"/>
                </a:lnTo>
                <a:lnTo>
                  <a:pt x="1802632" y="963631"/>
                </a:lnTo>
                <a:lnTo>
                  <a:pt x="1764664" y="972476"/>
                </a:lnTo>
                <a:lnTo>
                  <a:pt x="1725931" y="980378"/>
                </a:lnTo>
                <a:lnTo>
                  <a:pt x="1686587" y="987278"/>
                </a:lnTo>
                <a:lnTo>
                  <a:pt x="1646786" y="993117"/>
                </a:lnTo>
                <a:lnTo>
                  <a:pt x="1606683" y="997837"/>
                </a:lnTo>
                <a:lnTo>
                  <a:pt x="1566433" y="1001379"/>
                </a:lnTo>
                <a:lnTo>
                  <a:pt x="1533075" y="1003384"/>
                </a:lnTo>
                <a:lnTo>
                  <a:pt x="1500580" y="1004452"/>
                </a:lnTo>
                <a:lnTo>
                  <a:pt x="1484689" y="1004637"/>
                </a:lnTo>
                <a:lnTo>
                  <a:pt x="1469052" y="1004590"/>
                </a:lnTo>
                <a:lnTo>
                  <a:pt x="1438592" y="1003807"/>
                </a:lnTo>
                <a:lnTo>
                  <a:pt x="1395129" y="1000919"/>
                </a:lnTo>
                <a:lnTo>
                  <a:pt x="1354643" y="996000"/>
                </a:lnTo>
                <a:lnTo>
                  <a:pt x="1317481" y="989075"/>
                </a:lnTo>
                <a:lnTo>
                  <a:pt x="1283985" y="980170"/>
                </a:lnTo>
                <a:lnTo>
                  <a:pt x="1244361" y="995395"/>
                </a:lnTo>
                <a:lnTo>
                  <a:pt x="1203501" y="1009512"/>
                </a:lnTo>
                <a:lnTo>
                  <a:pt x="1161609" y="1022503"/>
                </a:lnTo>
                <a:lnTo>
                  <a:pt x="1118890" y="1034348"/>
                </a:lnTo>
                <a:lnTo>
                  <a:pt x="1075549" y="1045029"/>
                </a:lnTo>
                <a:lnTo>
                  <a:pt x="1031788" y="1054528"/>
                </a:lnTo>
                <a:lnTo>
                  <a:pt x="987813" y="1062825"/>
                </a:lnTo>
                <a:lnTo>
                  <a:pt x="943829" y="1069903"/>
                </a:lnTo>
                <a:lnTo>
                  <a:pt x="900038" y="1075742"/>
                </a:lnTo>
                <a:lnTo>
                  <a:pt x="856646" y="1080325"/>
                </a:lnTo>
                <a:lnTo>
                  <a:pt x="813857" y="1083632"/>
                </a:lnTo>
                <a:lnTo>
                  <a:pt x="771876" y="1085646"/>
                </a:lnTo>
                <a:lnTo>
                  <a:pt x="730906" y="1086346"/>
                </a:lnTo>
                <a:lnTo>
                  <a:pt x="691151" y="1085716"/>
                </a:lnTo>
                <a:lnTo>
                  <a:pt x="652817" y="1083736"/>
                </a:lnTo>
                <a:lnTo>
                  <a:pt x="616108" y="1080388"/>
                </a:lnTo>
                <a:lnTo>
                  <a:pt x="581227" y="1075653"/>
                </a:lnTo>
                <a:lnTo>
                  <a:pt x="548379" y="1069512"/>
                </a:lnTo>
                <a:lnTo>
                  <a:pt x="517769" y="1061948"/>
                </a:lnTo>
                <a:lnTo>
                  <a:pt x="489600" y="1052941"/>
                </a:lnTo>
                <a:lnTo>
                  <a:pt x="487441" y="1052052"/>
                </a:lnTo>
                <a:lnTo>
                  <a:pt x="485155" y="1051290"/>
                </a:lnTo>
                <a:lnTo>
                  <a:pt x="482996" y="1050401"/>
                </a:lnTo>
                <a:lnTo>
                  <a:pt x="456780" y="1055845"/>
                </a:lnTo>
                <a:lnTo>
                  <a:pt x="430772" y="1060486"/>
                </a:lnTo>
                <a:lnTo>
                  <a:pt x="405069" y="1064334"/>
                </a:lnTo>
                <a:lnTo>
                  <a:pt x="379768" y="1067396"/>
                </a:lnTo>
                <a:lnTo>
                  <a:pt x="354964" y="1069683"/>
                </a:lnTo>
                <a:lnTo>
                  <a:pt x="330756" y="1071202"/>
                </a:lnTo>
                <a:lnTo>
                  <a:pt x="307238" y="1071963"/>
                </a:lnTo>
                <a:lnTo>
                  <a:pt x="284507" y="1071974"/>
                </a:lnTo>
                <a:lnTo>
                  <a:pt x="262659" y="1071245"/>
                </a:lnTo>
                <a:lnTo>
                  <a:pt x="241792" y="1069784"/>
                </a:lnTo>
                <a:lnTo>
                  <a:pt x="222000" y="1067600"/>
                </a:lnTo>
                <a:lnTo>
                  <a:pt x="203382" y="1064702"/>
                </a:lnTo>
                <a:lnTo>
                  <a:pt x="186033" y="1061099"/>
                </a:lnTo>
                <a:lnTo>
                  <a:pt x="170049" y="1056799"/>
                </a:lnTo>
                <a:lnTo>
                  <a:pt x="155527" y="1051812"/>
                </a:lnTo>
                <a:lnTo>
                  <a:pt x="142563" y="1046146"/>
                </a:lnTo>
                <a:lnTo>
                  <a:pt x="131254" y="1039810"/>
                </a:lnTo>
                <a:lnTo>
                  <a:pt x="121696" y="1032813"/>
                </a:lnTo>
                <a:lnTo>
                  <a:pt x="108219" y="1016873"/>
                </a:lnTo>
                <a:lnTo>
                  <a:pt x="103135" y="1000271"/>
                </a:lnTo>
                <a:lnTo>
                  <a:pt x="103375" y="991562"/>
                </a:lnTo>
                <a:lnTo>
                  <a:pt x="109286" y="973522"/>
                </a:lnTo>
                <a:lnTo>
                  <a:pt x="122260" y="954916"/>
                </a:lnTo>
                <a:lnTo>
                  <a:pt x="131328" y="945498"/>
                </a:lnTo>
                <a:lnTo>
                  <a:pt x="142082" y="936055"/>
                </a:lnTo>
                <a:lnTo>
                  <a:pt x="154494" y="926628"/>
                </a:lnTo>
                <a:lnTo>
                  <a:pt x="168538" y="917255"/>
                </a:lnTo>
                <a:lnTo>
                  <a:pt x="176799" y="912225"/>
                </a:lnTo>
                <a:lnTo>
                  <a:pt x="153742" y="911242"/>
                </a:lnTo>
                <a:lnTo>
                  <a:pt x="132142" y="909458"/>
                </a:lnTo>
                <a:lnTo>
                  <a:pt x="112036" y="906909"/>
                </a:lnTo>
                <a:lnTo>
                  <a:pt x="93462" y="903627"/>
                </a:lnTo>
                <a:lnTo>
                  <a:pt x="76455" y="899648"/>
                </a:lnTo>
                <a:lnTo>
                  <a:pt x="61053" y="895004"/>
                </a:lnTo>
                <a:lnTo>
                  <a:pt x="47293" y="889731"/>
                </a:lnTo>
                <a:lnTo>
                  <a:pt x="35210" y="883862"/>
                </a:lnTo>
                <a:lnTo>
                  <a:pt x="24841" y="877431"/>
                </a:lnTo>
                <a:lnTo>
                  <a:pt x="16224" y="870473"/>
                </a:lnTo>
                <a:lnTo>
                  <a:pt x="9394" y="863022"/>
                </a:lnTo>
                <a:lnTo>
                  <a:pt x="4389" y="855111"/>
                </a:lnTo>
                <a:lnTo>
                  <a:pt x="0" y="838048"/>
                </a:lnTo>
                <a:lnTo>
                  <a:pt x="688" y="828964"/>
                </a:lnTo>
                <a:lnTo>
                  <a:pt x="3348" y="819557"/>
                </a:lnTo>
                <a:lnTo>
                  <a:pt x="8016" y="809862"/>
                </a:lnTo>
                <a:lnTo>
                  <a:pt x="14728" y="799911"/>
                </a:lnTo>
                <a:lnTo>
                  <a:pt x="23521" y="789740"/>
                </a:lnTo>
                <a:lnTo>
                  <a:pt x="34432" y="779383"/>
                </a:lnTo>
                <a:lnTo>
                  <a:pt x="41651" y="773391"/>
                </a:lnTo>
                <a:lnTo>
                  <a:pt x="49463" y="767461"/>
                </a:lnTo>
                <a:lnTo>
                  <a:pt x="57847" y="761601"/>
                </a:lnTo>
                <a:lnTo>
                  <a:pt x="66785" y="755819"/>
                </a:lnTo>
                <a:lnTo>
                  <a:pt x="76255" y="750123"/>
                </a:lnTo>
                <a:lnTo>
                  <a:pt x="86238" y="744522"/>
                </a:lnTo>
                <a:lnTo>
                  <a:pt x="96713" y="739025"/>
                </a:lnTo>
                <a:lnTo>
                  <a:pt x="107660" y="733638"/>
                </a:lnTo>
                <a:lnTo>
                  <a:pt x="119058" y="728372"/>
                </a:lnTo>
                <a:lnTo>
                  <a:pt x="130889" y="723233"/>
                </a:lnTo>
                <a:lnTo>
                  <a:pt x="143131" y="718230"/>
                </a:lnTo>
                <a:lnTo>
                  <a:pt x="155764" y="713372"/>
                </a:lnTo>
                <a:lnTo>
                  <a:pt x="168768" y="708667"/>
                </a:lnTo>
                <a:lnTo>
                  <a:pt x="182124" y="704123"/>
                </a:lnTo>
                <a:lnTo>
                  <a:pt x="195810" y="699748"/>
                </a:lnTo>
                <a:lnTo>
                  <a:pt x="209806" y="695550"/>
                </a:lnTo>
                <a:lnTo>
                  <a:pt x="224093" y="691539"/>
                </a:lnTo>
                <a:lnTo>
                  <a:pt x="238650" y="687722"/>
                </a:lnTo>
                <a:lnTo>
                  <a:pt x="253457" y="684107"/>
                </a:lnTo>
                <a:lnTo>
                  <a:pt x="268493" y="680704"/>
                </a:lnTo>
                <a:lnTo>
                  <a:pt x="270779" y="677656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57136" y="1417320"/>
            <a:ext cx="45339" cy="45212"/>
          </a:xfrm>
          <a:custGeom>
            <a:avLst/>
            <a:gdLst/>
            <a:ahLst/>
            <a:cxnLst/>
            <a:rect l="l" t="t" r="r" b="b"/>
            <a:pathLst>
              <a:path w="45339" h="45212">
                <a:moveTo>
                  <a:pt x="45339" y="18541"/>
                </a:moveTo>
                <a:lnTo>
                  <a:pt x="43970" y="31386"/>
                </a:lnTo>
                <a:lnTo>
                  <a:pt x="36159" y="41271"/>
                </a:lnTo>
                <a:lnTo>
                  <a:pt x="26797" y="45212"/>
                </a:lnTo>
                <a:lnTo>
                  <a:pt x="13922" y="43888"/>
                </a:lnTo>
                <a:lnTo>
                  <a:pt x="4039" y="36144"/>
                </a:lnTo>
                <a:lnTo>
                  <a:pt x="0" y="26669"/>
                </a:lnTo>
                <a:lnTo>
                  <a:pt x="1442" y="13797"/>
                </a:lnTo>
                <a:lnTo>
                  <a:pt x="9297" y="3905"/>
                </a:lnTo>
                <a:lnTo>
                  <a:pt x="18669" y="0"/>
                </a:lnTo>
                <a:lnTo>
                  <a:pt x="31481" y="1337"/>
                </a:lnTo>
                <a:lnTo>
                  <a:pt x="41343" y="9124"/>
                </a:lnTo>
                <a:lnTo>
                  <a:pt x="45339" y="18541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69791" y="1354988"/>
            <a:ext cx="91461" cy="91458"/>
          </a:xfrm>
          <a:custGeom>
            <a:avLst/>
            <a:gdLst/>
            <a:ahLst/>
            <a:cxnLst/>
            <a:rect l="l" t="t" r="r" b="b"/>
            <a:pathLst>
              <a:path w="91461" h="91458">
                <a:moveTo>
                  <a:pt x="90977" y="37566"/>
                </a:moveTo>
                <a:lnTo>
                  <a:pt x="91461" y="50837"/>
                </a:lnTo>
                <a:lnTo>
                  <a:pt x="88284" y="63253"/>
                </a:lnTo>
                <a:lnTo>
                  <a:pt x="81891" y="74184"/>
                </a:lnTo>
                <a:lnTo>
                  <a:pt x="72729" y="82998"/>
                </a:lnTo>
                <a:lnTo>
                  <a:pt x="61245" y="89061"/>
                </a:lnTo>
                <a:lnTo>
                  <a:pt x="53893" y="91033"/>
                </a:lnTo>
                <a:lnTo>
                  <a:pt x="40592" y="91458"/>
                </a:lnTo>
                <a:lnTo>
                  <a:pt x="28150" y="88230"/>
                </a:lnTo>
                <a:lnTo>
                  <a:pt x="17204" y="81798"/>
                </a:lnTo>
                <a:lnTo>
                  <a:pt x="8390" y="72611"/>
                </a:lnTo>
                <a:lnTo>
                  <a:pt x="2345" y="61120"/>
                </a:lnTo>
                <a:lnTo>
                  <a:pt x="426" y="53949"/>
                </a:lnTo>
                <a:lnTo>
                  <a:pt x="0" y="40654"/>
                </a:lnTo>
                <a:lnTo>
                  <a:pt x="3223" y="28203"/>
                </a:lnTo>
                <a:lnTo>
                  <a:pt x="9653" y="17245"/>
                </a:lnTo>
                <a:lnTo>
                  <a:pt x="18846" y="8427"/>
                </a:lnTo>
                <a:lnTo>
                  <a:pt x="30358" y="2397"/>
                </a:lnTo>
                <a:lnTo>
                  <a:pt x="37637" y="482"/>
                </a:lnTo>
                <a:lnTo>
                  <a:pt x="50878" y="0"/>
                </a:lnTo>
                <a:lnTo>
                  <a:pt x="63294" y="3188"/>
                </a:lnTo>
                <a:lnTo>
                  <a:pt x="74232" y="9600"/>
                </a:lnTo>
                <a:lnTo>
                  <a:pt x="83040" y="18786"/>
                </a:lnTo>
                <a:lnTo>
                  <a:pt x="89066" y="30299"/>
                </a:lnTo>
                <a:lnTo>
                  <a:pt x="90977" y="37566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13197" y="1258496"/>
            <a:ext cx="137978" cy="138064"/>
          </a:xfrm>
          <a:custGeom>
            <a:avLst/>
            <a:gdLst/>
            <a:ahLst/>
            <a:cxnLst/>
            <a:rect l="l" t="t" r="r" b="b"/>
            <a:pathLst>
              <a:path w="137978" h="138064">
                <a:moveTo>
                  <a:pt x="136852" y="56842"/>
                </a:moveTo>
                <a:lnTo>
                  <a:pt x="137978" y="70199"/>
                </a:lnTo>
                <a:lnTo>
                  <a:pt x="136557" y="83138"/>
                </a:lnTo>
                <a:lnTo>
                  <a:pt x="132791" y="95374"/>
                </a:lnTo>
                <a:lnTo>
                  <a:pt x="126880" y="106621"/>
                </a:lnTo>
                <a:lnTo>
                  <a:pt x="119025" y="116592"/>
                </a:lnTo>
                <a:lnTo>
                  <a:pt x="109426" y="125003"/>
                </a:lnTo>
                <a:lnTo>
                  <a:pt x="98284" y="131567"/>
                </a:lnTo>
                <a:lnTo>
                  <a:pt x="85799" y="135999"/>
                </a:lnTo>
                <a:lnTo>
                  <a:pt x="81226" y="136979"/>
                </a:lnTo>
                <a:lnTo>
                  <a:pt x="67860" y="138064"/>
                </a:lnTo>
                <a:lnTo>
                  <a:pt x="54911" y="136609"/>
                </a:lnTo>
                <a:lnTo>
                  <a:pt x="42667" y="132813"/>
                </a:lnTo>
                <a:lnTo>
                  <a:pt x="31415" y="126876"/>
                </a:lnTo>
                <a:lnTo>
                  <a:pt x="21440" y="118998"/>
                </a:lnTo>
                <a:lnTo>
                  <a:pt x="13030" y="109379"/>
                </a:lnTo>
                <a:lnTo>
                  <a:pt x="6471" y="98219"/>
                </a:lnTo>
                <a:lnTo>
                  <a:pt x="2049" y="85717"/>
                </a:lnTo>
                <a:lnTo>
                  <a:pt x="0" y="67849"/>
                </a:lnTo>
                <a:lnTo>
                  <a:pt x="1446" y="54891"/>
                </a:lnTo>
                <a:lnTo>
                  <a:pt x="5230" y="42640"/>
                </a:lnTo>
                <a:lnTo>
                  <a:pt x="11155" y="31381"/>
                </a:lnTo>
                <a:lnTo>
                  <a:pt x="19023" y="21404"/>
                </a:lnTo>
                <a:lnTo>
                  <a:pt x="28636" y="12995"/>
                </a:lnTo>
                <a:lnTo>
                  <a:pt x="39797" y="6440"/>
                </a:lnTo>
                <a:lnTo>
                  <a:pt x="52307" y="2029"/>
                </a:lnTo>
                <a:lnTo>
                  <a:pt x="70117" y="0"/>
                </a:lnTo>
                <a:lnTo>
                  <a:pt x="83083" y="1443"/>
                </a:lnTo>
                <a:lnTo>
                  <a:pt x="95331" y="5224"/>
                </a:lnTo>
                <a:lnTo>
                  <a:pt x="106576" y="11147"/>
                </a:lnTo>
                <a:lnTo>
                  <a:pt x="116538" y="19016"/>
                </a:lnTo>
                <a:lnTo>
                  <a:pt x="124933" y="28634"/>
                </a:lnTo>
                <a:lnTo>
                  <a:pt x="131479" y="39807"/>
                </a:lnTo>
                <a:lnTo>
                  <a:pt x="135893" y="52337"/>
                </a:lnTo>
                <a:lnTo>
                  <a:pt x="136852" y="56842"/>
                </a:lnTo>
                <a:close/>
              </a:path>
            </a:pathLst>
          </a:custGeom>
          <a:ln w="19049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30240" y="1121917"/>
            <a:ext cx="189737" cy="18741"/>
          </a:xfrm>
          <a:custGeom>
            <a:avLst/>
            <a:gdLst/>
            <a:ahLst/>
            <a:cxnLst/>
            <a:rect l="l" t="t" r="r" b="b"/>
            <a:pathLst>
              <a:path w="189737" h="18741">
                <a:moveTo>
                  <a:pt x="189737" y="0"/>
                </a:moveTo>
                <a:lnTo>
                  <a:pt x="176774" y="2594"/>
                </a:lnTo>
                <a:lnTo>
                  <a:pt x="163789" y="5004"/>
                </a:lnTo>
                <a:lnTo>
                  <a:pt x="150799" y="7228"/>
                </a:lnTo>
                <a:lnTo>
                  <a:pt x="137821" y="9263"/>
                </a:lnTo>
                <a:lnTo>
                  <a:pt x="124870" y="11107"/>
                </a:lnTo>
                <a:lnTo>
                  <a:pt x="111963" y="12758"/>
                </a:lnTo>
                <a:lnTo>
                  <a:pt x="99116" y="14214"/>
                </a:lnTo>
                <a:lnTo>
                  <a:pt x="86345" y="15471"/>
                </a:lnTo>
                <a:lnTo>
                  <a:pt x="73665" y="16529"/>
                </a:lnTo>
                <a:lnTo>
                  <a:pt x="61094" y="17385"/>
                </a:lnTo>
                <a:lnTo>
                  <a:pt x="48647" y="18036"/>
                </a:lnTo>
                <a:lnTo>
                  <a:pt x="36340" y="18481"/>
                </a:lnTo>
                <a:lnTo>
                  <a:pt x="24190" y="18717"/>
                </a:lnTo>
                <a:lnTo>
                  <a:pt x="12213" y="18741"/>
                </a:lnTo>
                <a:lnTo>
                  <a:pt x="425" y="18552"/>
                </a:lnTo>
                <a:lnTo>
                  <a:pt x="0" y="18542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34024" y="1256791"/>
            <a:ext cx="80517" cy="21844"/>
          </a:xfrm>
          <a:custGeom>
            <a:avLst/>
            <a:gdLst/>
            <a:ahLst/>
            <a:cxnLst/>
            <a:rect l="l" t="t" r="r" b="b"/>
            <a:pathLst>
              <a:path w="80517" h="21844">
                <a:moveTo>
                  <a:pt x="80517" y="0"/>
                </a:moveTo>
                <a:lnTo>
                  <a:pt x="68756" y="3756"/>
                </a:lnTo>
                <a:lnTo>
                  <a:pt x="56796" y="7366"/>
                </a:lnTo>
                <a:lnTo>
                  <a:pt x="44652" y="10823"/>
                </a:lnTo>
                <a:lnTo>
                  <a:pt x="32335" y="14124"/>
                </a:lnTo>
                <a:lnTo>
                  <a:pt x="19861" y="17261"/>
                </a:lnTo>
                <a:lnTo>
                  <a:pt x="7241" y="20231"/>
                </a:lnTo>
                <a:lnTo>
                  <a:pt x="0" y="21844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78625" y="1185037"/>
            <a:ext cx="55245" cy="24002"/>
          </a:xfrm>
          <a:custGeom>
            <a:avLst/>
            <a:gdLst/>
            <a:ahLst/>
            <a:cxnLst/>
            <a:rect l="l" t="t" r="r" b="b"/>
            <a:pathLst>
              <a:path w="55245" h="24002">
                <a:moveTo>
                  <a:pt x="55245" y="24002"/>
                </a:moveTo>
                <a:lnTo>
                  <a:pt x="41998" y="19562"/>
                </a:lnTo>
                <a:lnTo>
                  <a:pt x="29586" y="14771"/>
                </a:lnTo>
                <a:lnTo>
                  <a:pt x="18030" y="9649"/>
                </a:lnTo>
                <a:lnTo>
                  <a:pt x="7352" y="4220"/>
                </a:lnTo>
                <a:lnTo>
                  <a:pt x="0" y="0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17535" y="963167"/>
            <a:ext cx="13208" cy="39497"/>
          </a:xfrm>
          <a:custGeom>
            <a:avLst/>
            <a:gdLst/>
            <a:ahLst/>
            <a:cxnLst/>
            <a:rect l="l" t="t" r="r" b="b"/>
            <a:pathLst>
              <a:path w="13208" h="39497">
                <a:moveTo>
                  <a:pt x="13208" y="0"/>
                </a:moveTo>
                <a:lnTo>
                  <a:pt x="11511" y="11756"/>
                </a:lnTo>
                <a:lnTo>
                  <a:pt x="7788" y="23774"/>
                </a:lnTo>
                <a:lnTo>
                  <a:pt x="1993" y="36033"/>
                </a:lnTo>
                <a:lnTo>
                  <a:pt x="0" y="39497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82153" y="670178"/>
            <a:ext cx="264160" cy="91440"/>
          </a:xfrm>
          <a:custGeom>
            <a:avLst/>
            <a:gdLst/>
            <a:ahLst/>
            <a:cxnLst/>
            <a:rect l="l" t="t" r="r" b="b"/>
            <a:pathLst>
              <a:path w="264160" h="91440">
                <a:moveTo>
                  <a:pt x="0" y="0"/>
                </a:moveTo>
                <a:lnTo>
                  <a:pt x="22482" y="30"/>
                </a:lnTo>
                <a:lnTo>
                  <a:pt x="44189" y="609"/>
                </a:lnTo>
                <a:lnTo>
                  <a:pt x="65086" y="1724"/>
                </a:lnTo>
                <a:lnTo>
                  <a:pt x="85140" y="3364"/>
                </a:lnTo>
                <a:lnTo>
                  <a:pt x="104318" y="5518"/>
                </a:lnTo>
                <a:lnTo>
                  <a:pt x="122586" y="8173"/>
                </a:lnTo>
                <a:lnTo>
                  <a:pt x="139911" y="11318"/>
                </a:lnTo>
                <a:lnTo>
                  <a:pt x="156260" y="14941"/>
                </a:lnTo>
                <a:lnTo>
                  <a:pt x="171600" y="19030"/>
                </a:lnTo>
                <a:lnTo>
                  <a:pt x="185896" y="23574"/>
                </a:lnTo>
                <a:lnTo>
                  <a:pt x="199116" y="28561"/>
                </a:lnTo>
                <a:lnTo>
                  <a:pt x="211226" y="33979"/>
                </a:lnTo>
                <a:lnTo>
                  <a:pt x="222193" y="39816"/>
                </a:lnTo>
                <a:lnTo>
                  <a:pt x="231984" y="46061"/>
                </a:lnTo>
                <a:lnTo>
                  <a:pt x="240565" y="52703"/>
                </a:lnTo>
                <a:lnTo>
                  <a:pt x="247903" y="59728"/>
                </a:lnTo>
                <a:lnTo>
                  <a:pt x="253965" y="67126"/>
                </a:lnTo>
                <a:lnTo>
                  <a:pt x="258718" y="74885"/>
                </a:lnTo>
                <a:lnTo>
                  <a:pt x="262127" y="82994"/>
                </a:lnTo>
                <a:lnTo>
                  <a:pt x="264160" y="91440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24621" y="424941"/>
            <a:ext cx="97789" cy="69723"/>
          </a:xfrm>
          <a:custGeom>
            <a:avLst/>
            <a:gdLst/>
            <a:ahLst/>
            <a:cxnLst/>
            <a:rect l="l" t="t" r="r" b="b"/>
            <a:pathLst>
              <a:path w="97789" h="69723">
                <a:moveTo>
                  <a:pt x="97789" y="0"/>
                </a:moveTo>
                <a:lnTo>
                  <a:pt x="90871" y="7535"/>
                </a:lnTo>
                <a:lnTo>
                  <a:pt x="83101" y="15066"/>
                </a:lnTo>
                <a:lnTo>
                  <a:pt x="74496" y="22579"/>
                </a:lnTo>
                <a:lnTo>
                  <a:pt x="65073" y="30059"/>
                </a:lnTo>
                <a:lnTo>
                  <a:pt x="54850" y="37494"/>
                </a:lnTo>
                <a:lnTo>
                  <a:pt x="43843" y="44870"/>
                </a:lnTo>
                <a:lnTo>
                  <a:pt x="32070" y="52174"/>
                </a:lnTo>
                <a:lnTo>
                  <a:pt x="19547" y="59391"/>
                </a:lnTo>
                <a:lnTo>
                  <a:pt x="6292" y="66508"/>
                </a:lnTo>
                <a:lnTo>
                  <a:pt x="0" y="69723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32343" y="283718"/>
            <a:ext cx="9905" cy="22859"/>
          </a:xfrm>
          <a:custGeom>
            <a:avLst/>
            <a:gdLst/>
            <a:ahLst/>
            <a:cxnLst/>
            <a:rect l="l" t="t" r="r" b="b"/>
            <a:pathLst>
              <a:path w="9905" h="22859">
                <a:moveTo>
                  <a:pt x="0" y="0"/>
                </a:moveTo>
                <a:lnTo>
                  <a:pt x="5460" y="7111"/>
                </a:lnTo>
                <a:lnTo>
                  <a:pt x="8762" y="14858"/>
                </a:lnTo>
                <a:lnTo>
                  <a:pt x="9905" y="22859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44765" y="338454"/>
            <a:ext cx="49275" cy="40259"/>
          </a:xfrm>
          <a:custGeom>
            <a:avLst/>
            <a:gdLst/>
            <a:ahLst/>
            <a:cxnLst/>
            <a:rect l="l" t="t" r="r" b="b"/>
            <a:pathLst>
              <a:path w="49275" h="40259">
                <a:moveTo>
                  <a:pt x="0" y="40259"/>
                </a:moveTo>
                <a:lnTo>
                  <a:pt x="7692" y="32187"/>
                </a:lnTo>
                <a:lnTo>
                  <a:pt x="16465" y="24109"/>
                </a:lnTo>
                <a:lnTo>
                  <a:pt x="26307" y="16049"/>
                </a:lnTo>
                <a:lnTo>
                  <a:pt x="37205" y="8032"/>
                </a:lnTo>
                <a:lnTo>
                  <a:pt x="49147" y="81"/>
                </a:lnTo>
                <a:lnTo>
                  <a:pt x="49275" y="0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35241" y="454405"/>
            <a:ext cx="21843" cy="30988"/>
          </a:xfrm>
          <a:custGeom>
            <a:avLst/>
            <a:gdLst/>
            <a:ahLst/>
            <a:cxnLst/>
            <a:rect l="l" t="t" r="r" b="b"/>
            <a:pathLst>
              <a:path w="21843" h="30988">
                <a:moveTo>
                  <a:pt x="0" y="30988"/>
                </a:moveTo>
                <a:lnTo>
                  <a:pt x="5157" y="20702"/>
                </a:lnTo>
                <a:lnTo>
                  <a:pt x="12481" y="10302"/>
                </a:lnTo>
                <a:lnTo>
                  <a:pt x="21843" y="0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35801" y="602361"/>
            <a:ext cx="100583" cy="8254"/>
          </a:xfrm>
          <a:custGeom>
            <a:avLst/>
            <a:gdLst/>
            <a:ahLst/>
            <a:cxnLst/>
            <a:rect l="l" t="t" r="r" b="b"/>
            <a:pathLst>
              <a:path w="100583" h="8254">
                <a:moveTo>
                  <a:pt x="0" y="0"/>
                </a:moveTo>
                <a:lnTo>
                  <a:pt x="13542" y="420"/>
                </a:lnTo>
                <a:lnTo>
                  <a:pt x="26839" y="1013"/>
                </a:lnTo>
                <a:lnTo>
                  <a:pt x="39886" y="1780"/>
                </a:lnTo>
                <a:lnTo>
                  <a:pt x="52677" y="2726"/>
                </a:lnTo>
                <a:lnTo>
                  <a:pt x="65209" y="3853"/>
                </a:lnTo>
                <a:lnTo>
                  <a:pt x="77477" y="5163"/>
                </a:lnTo>
                <a:lnTo>
                  <a:pt x="89476" y="6661"/>
                </a:lnTo>
                <a:lnTo>
                  <a:pt x="100583" y="8254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21426" y="909701"/>
            <a:ext cx="21462" cy="23749"/>
          </a:xfrm>
          <a:custGeom>
            <a:avLst/>
            <a:gdLst/>
            <a:ahLst/>
            <a:cxnLst/>
            <a:rect l="l" t="t" r="r" b="b"/>
            <a:pathLst>
              <a:path w="21462" h="23749">
                <a:moveTo>
                  <a:pt x="21462" y="23749"/>
                </a:moveTo>
                <a:lnTo>
                  <a:pt x="11494" y="14697"/>
                </a:lnTo>
                <a:lnTo>
                  <a:pt x="3421" y="5141"/>
                </a:lnTo>
                <a:lnTo>
                  <a:pt x="0" y="0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74054" y="461645"/>
            <a:ext cx="1472056" cy="423290"/>
          </a:xfrm>
          <a:custGeom>
            <a:avLst/>
            <a:gdLst/>
            <a:ahLst/>
            <a:cxnLst/>
            <a:rect l="l" t="t" r="r" b="b"/>
            <a:pathLst>
              <a:path w="1472056" h="423290">
                <a:moveTo>
                  <a:pt x="412242" y="354964"/>
                </a:moveTo>
                <a:lnTo>
                  <a:pt x="400939" y="291845"/>
                </a:lnTo>
                <a:lnTo>
                  <a:pt x="400433" y="288964"/>
                </a:lnTo>
                <a:lnTo>
                  <a:pt x="398641" y="274573"/>
                </a:lnTo>
                <a:lnTo>
                  <a:pt x="398779" y="264540"/>
                </a:lnTo>
                <a:lnTo>
                  <a:pt x="399669" y="258825"/>
                </a:lnTo>
                <a:lnTo>
                  <a:pt x="401954" y="254126"/>
                </a:lnTo>
                <a:lnTo>
                  <a:pt x="405765" y="250570"/>
                </a:lnTo>
                <a:lnTo>
                  <a:pt x="409448" y="246887"/>
                </a:lnTo>
                <a:lnTo>
                  <a:pt x="414020" y="244601"/>
                </a:lnTo>
                <a:lnTo>
                  <a:pt x="419226" y="243712"/>
                </a:lnTo>
                <a:lnTo>
                  <a:pt x="423672" y="242950"/>
                </a:lnTo>
                <a:lnTo>
                  <a:pt x="427354" y="243204"/>
                </a:lnTo>
                <a:lnTo>
                  <a:pt x="430149" y="244475"/>
                </a:lnTo>
                <a:lnTo>
                  <a:pt x="433070" y="245871"/>
                </a:lnTo>
                <a:lnTo>
                  <a:pt x="435482" y="248157"/>
                </a:lnTo>
                <a:lnTo>
                  <a:pt x="437388" y="251713"/>
                </a:lnTo>
                <a:lnTo>
                  <a:pt x="439293" y="255142"/>
                </a:lnTo>
                <a:lnTo>
                  <a:pt x="441325" y="263143"/>
                </a:lnTo>
                <a:lnTo>
                  <a:pt x="443611" y="275843"/>
                </a:lnTo>
                <a:lnTo>
                  <a:pt x="456438" y="346963"/>
                </a:lnTo>
                <a:lnTo>
                  <a:pt x="490727" y="340740"/>
                </a:lnTo>
                <a:lnTo>
                  <a:pt x="479551" y="278383"/>
                </a:lnTo>
                <a:lnTo>
                  <a:pt x="479068" y="275562"/>
                </a:lnTo>
                <a:lnTo>
                  <a:pt x="477317" y="261336"/>
                </a:lnTo>
                <a:lnTo>
                  <a:pt x="477520" y="251078"/>
                </a:lnTo>
                <a:lnTo>
                  <a:pt x="478409" y="245109"/>
                </a:lnTo>
                <a:lnTo>
                  <a:pt x="480695" y="240156"/>
                </a:lnTo>
                <a:lnTo>
                  <a:pt x="484377" y="236474"/>
                </a:lnTo>
                <a:lnTo>
                  <a:pt x="488061" y="232790"/>
                </a:lnTo>
                <a:lnTo>
                  <a:pt x="492378" y="230504"/>
                </a:lnTo>
                <a:lnTo>
                  <a:pt x="497204" y="229615"/>
                </a:lnTo>
                <a:lnTo>
                  <a:pt x="503809" y="228472"/>
                </a:lnTo>
                <a:lnTo>
                  <a:pt x="509143" y="229996"/>
                </a:lnTo>
                <a:lnTo>
                  <a:pt x="513206" y="234314"/>
                </a:lnTo>
                <a:lnTo>
                  <a:pt x="517534" y="243060"/>
                </a:lnTo>
                <a:lnTo>
                  <a:pt x="521207" y="258699"/>
                </a:lnTo>
                <a:lnTo>
                  <a:pt x="534543" y="332866"/>
                </a:lnTo>
                <a:lnTo>
                  <a:pt x="568960" y="326770"/>
                </a:lnTo>
                <a:lnTo>
                  <a:pt x="553974" y="243712"/>
                </a:lnTo>
                <a:lnTo>
                  <a:pt x="549923" y="226779"/>
                </a:lnTo>
                <a:lnTo>
                  <a:pt x="545592" y="217424"/>
                </a:lnTo>
                <a:lnTo>
                  <a:pt x="541020" y="210438"/>
                </a:lnTo>
                <a:lnTo>
                  <a:pt x="535051" y="205739"/>
                </a:lnTo>
                <a:lnTo>
                  <a:pt x="527685" y="203072"/>
                </a:lnTo>
                <a:lnTo>
                  <a:pt x="527406" y="202966"/>
                </a:lnTo>
                <a:lnTo>
                  <a:pt x="515791" y="200635"/>
                </a:lnTo>
                <a:lnTo>
                  <a:pt x="502412" y="201549"/>
                </a:lnTo>
                <a:lnTo>
                  <a:pt x="494919" y="202945"/>
                </a:lnTo>
                <a:lnTo>
                  <a:pt x="488188" y="205866"/>
                </a:lnTo>
                <a:lnTo>
                  <a:pt x="482219" y="210565"/>
                </a:lnTo>
                <a:lnTo>
                  <a:pt x="476250" y="215137"/>
                </a:lnTo>
                <a:lnTo>
                  <a:pt x="471043" y="221360"/>
                </a:lnTo>
                <a:lnTo>
                  <a:pt x="466598" y="229362"/>
                </a:lnTo>
                <a:lnTo>
                  <a:pt x="461391" y="223138"/>
                </a:lnTo>
                <a:lnTo>
                  <a:pt x="455422" y="218820"/>
                </a:lnTo>
                <a:lnTo>
                  <a:pt x="448691" y="216534"/>
                </a:lnTo>
                <a:lnTo>
                  <a:pt x="441960" y="214249"/>
                </a:lnTo>
                <a:lnTo>
                  <a:pt x="434467" y="213740"/>
                </a:lnTo>
                <a:lnTo>
                  <a:pt x="426085" y="215264"/>
                </a:lnTo>
                <a:lnTo>
                  <a:pt x="418240" y="217322"/>
                </a:lnTo>
                <a:lnTo>
                  <a:pt x="407092" y="223008"/>
                </a:lnTo>
                <a:lnTo>
                  <a:pt x="397478" y="231646"/>
                </a:lnTo>
                <a:lnTo>
                  <a:pt x="389381" y="243204"/>
                </a:lnTo>
                <a:lnTo>
                  <a:pt x="386206" y="225551"/>
                </a:lnTo>
                <a:lnTo>
                  <a:pt x="354456" y="231266"/>
                </a:lnTo>
                <a:lnTo>
                  <a:pt x="377825" y="361060"/>
                </a:lnTo>
                <a:lnTo>
                  <a:pt x="412242" y="354964"/>
                </a:lnTo>
                <a:close/>
              </a:path>
              <a:path w="1472056" h="423290">
                <a:moveTo>
                  <a:pt x="674243" y="310768"/>
                </a:moveTo>
                <a:lnTo>
                  <a:pt x="679456" y="309586"/>
                </a:lnTo>
                <a:lnTo>
                  <a:pt x="691233" y="304579"/>
                </a:lnTo>
                <a:lnTo>
                  <a:pt x="701270" y="296663"/>
                </a:lnTo>
                <a:lnTo>
                  <a:pt x="709549" y="285876"/>
                </a:lnTo>
                <a:lnTo>
                  <a:pt x="715616" y="271675"/>
                </a:lnTo>
                <a:lnTo>
                  <a:pt x="717802" y="259813"/>
                </a:lnTo>
                <a:lnTo>
                  <a:pt x="718066" y="246728"/>
                </a:lnTo>
                <a:lnTo>
                  <a:pt x="716406" y="232409"/>
                </a:lnTo>
                <a:lnTo>
                  <a:pt x="712196" y="216092"/>
                </a:lnTo>
                <a:lnTo>
                  <a:pt x="706889" y="204045"/>
                </a:lnTo>
                <a:lnTo>
                  <a:pt x="700037" y="193940"/>
                </a:lnTo>
                <a:lnTo>
                  <a:pt x="691642" y="185800"/>
                </a:lnTo>
                <a:lnTo>
                  <a:pt x="686100" y="181896"/>
                </a:lnTo>
                <a:lnTo>
                  <a:pt x="674723" y="176536"/>
                </a:lnTo>
                <a:lnTo>
                  <a:pt x="662727" y="174245"/>
                </a:lnTo>
                <a:lnTo>
                  <a:pt x="667766" y="210057"/>
                </a:lnTo>
                <a:lnTo>
                  <a:pt x="671536" y="213963"/>
                </a:lnTo>
                <a:lnTo>
                  <a:pt x="677449" y="224525"/>
                </a:lnTo>
                <a:lnTo>
                  <a:pt x="681354" y="238887"/>
                </a:lnTo>
                <a:lnTo>
                  <a:pt x="682713" y="249165"/>
                </a:lnTo>
                <a:lnTo>
                  <a:pt x="682368" y="262070"/>
                </a:lnTo>
                <a:lnTo>
                  <a:pt x="679196" y="271906"/>
                </a:lnTo>
                <a:lnTo>
                  <a:pt x="675004" y="279272"/>
                </a:lnTo>
                <a:lnTo>
                  <a:pt x="668909" y="283590"/>
                </a:lnTo>
                <a:lnTo>
                  <a:pt x="660907" y="285114"/>
                </a:lnTo>
                <a:lnTo>
                  <a:pt x="654050" y="310006"/>
                </a:lnTo>
                <a:lnTo>
                  <a:pt x="660400" y="311784"/>
                </a:lnTo>
                <a:lnTo>
                  <a:pt x="667130" y="312038"/>
                </a:lnTo>
                <a:lnTo>
                  <a:pt x="674243" y="310768"/>
                </a:lnTo>
                <a:close/>
              </a:path>
              <a:path w="1472056" h="423290">
                <a:moveTo>
                  <a:pt x="644778" y="364108"/>
                </a:moveTo>
                <a:lnTo>
                  <a:pt x="632968" y="298703"/>
                </a:lnTo>
                <a:lnTo>
                  <a:pt x="640588" y="304418"/>
                </a:lnTo>
                <a:lnTo>
                  <a:pt x="647700" y="308228"/>
                </a:lnTo>
                <a:lnTo>
                  <a:pt x="654050" y="310006"/>
                </a:lnTo>
                <a:lnTo>
                  <a:pt x="660907" y="285114"/>
                </a:lnTo>
                <a:lnTo>
                  <a:pt x="652652" y="286512"/>
                </a:lnTo>
                <a:lnTo>
                  <a:pt x="644905" y="284352"/>
                </a:lnTo>
                <a:lnTo>
                  <a:pt x="637921" y="278383"/>
                </a:lnTo>
                <a:lnTo>
                  <a:pt x="632973" y="273060"/>
                </a:lnTo>
                <a:lnTo>
                  <a:pt x="627249" y="262178"/>
                </a:lnTo>
                <a:lnTo>
                  <a:pt x="623443" y="247650"/>
                </a:lnTo>
                <a:lnTo>
                  <a:pt x="622450" y="240687"/>
                </a:lnTo>
                <a:lnTo>
                  <a:pt x="622832" y="227705"/>
                </a:lnTo>
                <a:lnTo>
                  <a:pt x="626491" y="217296"/>
                </a:lnTo>
                <a:lnTo>
                  <a:pt x="630936" y="209803"/>
                </a:lnTo>
                <a:lnTo>
                  <a:pt x="637286" y="205358"/>
                </a:lnTo>
                <a:lnTo>
                  <a:pt x="645668" y="203834"/>
                </a:lnTo>
                <a:lnTo>
                  <a:pt x="653796" y="202437"/>
                </a:lnTo>
                <a:lnTo>
                  <a:pt x="661162" y="204469"/>
                </a:lnTo>
                <a:lnTo>
                  <a:pt x="667766" y="210057"/>
                </a:lnTo>
                <a:lnTo>
                  <a:pt x="662727" y="174245"/>
                </a:lnTo>
                <a:lnTo>
                  <a:pt x="650113" y="175005"/>
                </a:lnTo>
                <a:lnTo>
                  <a:pt x="641476" y="176529"/>
                </a:lnTo>
                <a:lnTo>
                  <a:pt x="633984" y="179958"/>
                </a:lnTo>
                <a:lnTo>
                  <a:pt x="627634" y="185419"/>
                </a:lnTo>
                <a:lnTo>
                  <a:pt x="621284" y="190753"/>
                </a:lnTo>
                <a:lnTo>
                  <a:pt x="616585" y="196976"/>
                </a:lnTo>
                <a:lnTo>
                  <a:pt x="613537" y="204342"/>
                </a:lnTo>
                <a:lnTo>
                  <a:pt x="610107" y="185165"/>
                </a:lnTo>
                <a:lnTo>
                  <a:pt x="578103" y="191007"/>
                </a:lnTo>
                <a:lnTo>
                  <a:pt x="610362" y="370331"/>
                </a:lnTo>
                <a:lnTo>
                  <a:pt x="644778" y="364108"/>
                </a:lnTo>
                <a:close/>
              </a:path>
              <a:path w="1472056" h="423290">
                <a:moveTo>
                  <a:pt x="808863" y="286638"/>
                </a:moveTo>
                <a:lnTo>
                  <a:pt x="821872" y="283190"/>
                </a:lnTo>
                <a:lnTo>
                  <a:pt x="833365" y="277757"/>
                </a:lnTo>
                <a:lnTo>
                  <a:pt x="842772" y="270382"/>
                </a:lnTo>
                <a:lnTo>
                  <a:pt x="849401" y="262276"/>
                </a:lnTo>
                <a:lnTo>
                  <a:pt x="855107" y="250998"/>
                </a:lnTo>
                <a:lnTo>
                  <a:pt x="858520" y="237870"/>
                </a:lnTo>
                <a:lnTo>
                  <a:pt x="823214" y="238251"/>
                </a:lnTo>
                <a:lnTo>
                  <a:pt x="822451" y="245109"/>
                </a:lnTo>
                <a:lnTo>
                  <a:pt x="820547" y="250443"/>
                </a:lnTo>
                <a:lnTo>
                  <a:pt x="817499" y="254000"/>
                </a:lnTo>
                <a:lnTo>
                  <a:pt x="814324" y="257555"/>
                </a:lnTo>
                <a:lnTo>
                  <a:pt x="810005" y="259841"/>
                </a:lnTo>
                <a:lnTo>
                  <a:pt x="804672" y="260857"/>
                </a:lnTo>
                <a:lnTo>
                  <a:pt x="796798" y="262254"/>
                </a:lnTo>
                <a:lnTo>
                  <a:pt x="789686" y="260603"/>
                </a:lnTo>
                <a:lnTo>
                  <a:pt x="783336" y="255904"/>
                </a:lnTo>
                <a:lnTo>
                  <a:pt x="783154" y="255769"/>
                </a:lnTo>
                <a:lnTo>
                  <a:pt x="775370" y="246669"/>
                </a:lnTo>
                <a:lnTo>
                  <a:pt x="770763" y="233552"/>
                </a:lnTo>
                <a:lnTo>
                  <a:pt x="856869" y="218058"/>
                </a:lnTo>
                <a:lnTo>
                  <a:pt x="854127" y="204697"/>
                </a:lnTo>
                <a:lnTo>
                  <a:pt x="849883" y="191132"/>
                </a:lnTo>
                <a:lnTo>
                  <a:pt x="844480" y="179549"/>
                </a:lnTo>
                <a:lnTo>
                  <a:pt x="837918" y="169943"/>
                </a:lnTo>
                <a:lnTo>
                  <a:pt x="830199" y="162305"/>
                </a:lnTo>
                <a:lnTo>
                  <a:pt x="818609" y="155173"/>
                </a:lnTo>
                <a:lnTo>
                  <a:pt x="807124" y="151409"/>
                </a:lnTo>
                <a:lnTo>
                  <a:pt x="794604" y="150142"/>
                </a:lnTo>
                <a:lnTo>
                  <a:pt x="781050" y="151383"/>
                </a:lnTo>
                <a:lnTo>
                  <a:pt x="774700" y="182499"/>
                </a:lnTo>
                <a:lnTo>
                  <a:pt x="780415" y="178688"/>
                </a:lnTo>
                <a:lnTo>
                  <a:pt x="787907" y="177418"/>
                </a:lnTo>
                <a:lnTo>
                  <a:pt x="794893" y="176149"/>
                </a:lnTo>
                <a:lnTo>
                  <a:pt x="801370" y="177672"/>
                </a:lnTo>
                <a:lnTo>
                  <a:pt x="807085" y="181863"/>
                </a:lnTo>
                <a:lnTo>
                  <a:pt x="812926" y="186181"/>
                </a:lnTo>
                <a:lnTo>
                  <a:pt x="816864" y="193293"/>
                </a:lnTo>
                <a:lnTo>
                  <a:pt x="818896" y="203200"/>
                </a:lnTo>
                <a:lnTo>
                  <a:pt x="767588" y="212470"/>
                </a:lnTo>
                <a:lnTo>
                  <a:pt x="765810" y="203072"/>
                </a:lnTo>
                <a:lnTo>
                  <a:pt x="759838" y="159290"/>
                </a:lnTo>
                <a:lnTo>
                  <a:pt x="749863" y="167148"/>
                </a:lnTo>
                <a:lnTo>
                  <a:pt x="741679" y="177418"/>
                </a:lnTo>
                <a:lnTo>
                  <a:pt x="739399" y="181348"/>
                </a:lnTo>
                <a:lnTo>
                  <a:pt x="735019" y="192077"/>
                </a:lnTo>
                <a:lnTo>
                  <a:pt x="732636" y="203936"/>
                </a:lnTo>
                <a:lnTo>
                  <a:pt x="732268" y="216918"/>
                </a:lnTo>
                <a:lnTo>
                  <a:pt x="733932" y="231012"/>
                </a:lnTo>
                <a:lnTo>
                  <a:pt x="736206" y="241052"/>
                </a:lnTo>
                <a:lnTo>
                  <a:pt x="740770" y="253521"/>
                </a:lnTo>
                <a:lnTo>
                  <a:pt x="746960" y="264309"/>
                </a:lnTo>
                <a:lnTo>
                  <a:pt x="754761" y="273430"/>
                </a:lnTo>
                <a:lnTo>
                  <a:pt x="760131" y="277896"/>
                </a:lnTo>
                <a:lnTo>
                  <a:pt x="770406" y="283706"/>
                </a:lnTo>
                <a:lnTo>
                  <a:pt x="781953" y="287105"/>
                </a:lnTo>
                <a:lnTo>
                  <a:pt x="794772" y="288085"/>
                </a:lnTo>
                <a:lnTo>
                  <a:pt x="808863" y="286638"/>
                </a:lnTo>
                <a:close/>
              </a:path>
              <a:path w="1472056" h="423290">
                <a:moveTo>
                  <a:pt x="766826" y="195199"/>
                </a:moveTo>
                <a:lnTo>
                  <a:pt x="770763" y="188849"/>
                </a:lnTo>
                <a:lnTo>
                  <a:pt x="774700" y="182499"/>
                </a:lnTo>
                <a:lnTo>
                  <a:pt x="781050" y="151383"/>
                </a:lnTo>
                <a:lnTo>
                  <a:pt x="771574" y="153830"/>
                </a:lnTo>
                <a:lnTo>
                  <a:pt x="759838" y="159290"/>
                </a:lnTo>
                <a:lnTo>
                  <a:pt x="765810" y="203072"/>
                </a:lnTo>
                <a:lnTo>
                  <a:pt x="766826" y="195199"/>
                </a:lnTo>
                <a:close/>
              </a:path>
              <a:path w="1472056" h="423290">
                <a:moveTo>
                  <a:pt x="927862" y="262127"/>
                </a:moveTo>
                <a:lnTo>
                  <a:pt x="920623" y="221995"/>
                </a:lnTo>
                <a:lnTo>
                  <a:pt x="919065" y="212918"/>
                </a:lnTo>
                <a:lnTo>
                  <a:pt x="916816" y="197659"/>
                </a:lnTo>
                <a:lnTo>
                  <a:pt x="915684" y="186006"/>
                </a:lnTo>
                <a:lnTo>
                  <a:pt x="915670" y="177926"/>
                </a:lnTo>
                <a:lnTo>
                  <a:pt x="916304" y="170687"/>
                </a:lnTo>
                <a:lnTo>
                  <a:pt x="918082" y="165480"/>
                </a:lnTo>
                <a:lnTo>
                  <a:pt x="921003" y="162178"/>
                </a:lnTo>
                <a:lnTo>
                  <a:pt x="923798" y="159003"/>
                </a:lnTo>
                <a:lnTo>
                  <a:pt x="927607" y="156844"/>
                </a:lnTo>
                <a:lnTo>
                  <a:pt x="932434" y="156082"/>
                </a:lnTo>
                <a:lnTo>
                  <a:pt x="937387" y="155066"/>
                </a:lnTo>
                <a:lnTo>
                  <a:pt x="943101" y="156082"/>
                </a:lnTo>
                <a:lnTo>
                  <a:pt x="949578" y="158750"/>
                </a:lnTo>
                <a:lnTo>
                  <a:pt x="954913" y="126872"/>
                </a:lnTo>
                <a:lnTo>
                  <a:pt x="946785" y="123825"/>
                </a:lnTo>
                <a:lnTo>
                  <a:pt x="938911" y="123062"/>
                </a:lnTo>
                <a:lnTo>
                  <a:pt x="931037" y="124459"/>
                </a:lnTo>
                <a:lnTo>
                  <a:pt x="925576" y="125475"/>
                </a:lnTo>
                <a:lnTo>
                  <a:pt x="920876" y="127762"/>
                </a:lnTo>
                <a:lnTo>
                  <a:pt x="916940" y="131317"/>
                </a:lnTo>
                <a:lnTo>
                  <a:pt x="913129" y="134874"/>
                </a:lnTo>
                <a:lnTo>
                  <a:pt x="909193" y="141477"/>
                </a:lnTo>
                <a:lnTo>
                  <a:pt x="905382" y="151129"/>
                </a:lnTo>
                <a:lnTo>
                  <a:pt x="901953" y="132714"/>
                </a:lnTo>
                <a:lnTo>
                  <a:pt x="870076" y="138429"/>
                </a:lnTo>
                <a:lnTo>
                  <a:pt x="893445" y="268350"/>
                </a:lnTo>
                <a:lnTo>
                  <a:pt x="927862" y="262127"/>
                </a:lnTo>
                <a:close/>
              </a:path>
              <a:path w="1472056" h="423290">
                <a:moveTo>
                  <a:pt x="1052195" y="242824"/>
                </a:moveTo>
                <a:lnTo>
                  <a:pt x="1053933" y="242494"/>
                </a:lnTo>
                <a:lnTo>
                  <a:pt x="1066921" y="238689"/>
                </a:lnTo>
                <a:lnTo>
                  <a:pt x="1056004" y="213232"/>
                </a:lnTo>
                <a:lnTo>
                  <a:pt x="1046988" y="214883"/>
                </a:lnTo>
                <a:lnTo>
                  <a:pt x="1046158" y="215014"/>
                </a:lnTo>
                <a:lnTo>
                  <a:pt x="1033737" y="214389"/>
                </a:lnTo>
                <a:lnTo>
                  <a:pt x="1022476" y="208660"/>
                </a:lnTo>
                <a:lnTo>
                  <a:pt x="1027140" y="243231"/>
                </a:lnTo>
                <a:lnTo>
                  <a:pt x="1039637" y="244065"/>
                </a:lnTo>
                <a:lnTo>
                  <a:pt x="1052195" y="242824"/>
                </a:lnTo>
                <a:close/>
              </a:path>
              <a:path w="1472056" h="423290">
                <a:moveTo>
                  <a:pt x="1022476" y="208660"/>
                </a:moveTo>
                <a:lnTo>
                  <a:pt x="1018499" y="204945"/>
                </a:lnTo>
                <a:lnTo>
                  <a:pt x="1012007" y="194558"/>
                </a:lnTo>
                <a:lnTo>
                  <a:pt x="1007999" y="180720"/>
                </a:lnTo>
                <a:lnTo>
                  <a:pt x="1007018" y="172726"/>
                </a:lnTo>
                <a:lnTo>
                  <a:pt x="1007769" y="159928"/>
                </a:lnTo>
                <a:lnTo>
                  <a:pt x="1011809" y="149478"/>
                </a:lnTo>
                <a:lnTo>
                  <a:pt x="1016762" y="141477"/>
                </a:lnTo>
                <a:lnTo>
                  <a:pt x="1023620" y="136651"/>
                </a:lnTo>
                <a:lnTo>
                  <a:pt x="1032637" y="135127"/>
                </a:lnTo>
                <a:lnTo>
                  <a:pt x="1033438" y="134990"/>
                </a:lnTo>
                <a:lnTo>
                  <a:pt x="1045857" y="135524"/>
                </a:lnTo>
                <a:lnTo>
                  <a:pt x="1057021" y="141350"/>
                </a:lnTo>
                <a:lnTo>
                  <a:pt x="1060887" y="144929"/>
                </a:lnTo>
                <a:lnTo>
                  <a:pt x="1067452" y="155258"/>
                </a:lnTo>
                <a:lnTo>
                  <a:pt x="1071499" y="169037"/>
                </a:lnTo>
                <a:lnTo>
                  <a:pt x="1072492" y="177310"/>
                </a:lnTo>
                <a:lnTo>
                  <a:pt x="1071710" y="190065"/>
                </a:lnTo>
                <a:lnTo>
                  <a:pt x="1067689" y="200532"/>
                </a:lnTo>
                <a:lnTo>
                  <a:pt x="1062863" y="208406"/>
                </a:lnTo>
                <a:lnTo>
                  <a:pt x="1056004" y="213232"/>
                </a:lnTo>
                <a:lnTo>
                  <a:pt x="1066921" y="238689"/>
                </a:lnTo>
                <a:lnTo>
                  <a:pt x="1078362" y="232805"/>
                </a:lnTo>
                <a:lnTo>
                  <a:pt x="1088235" y="224862"/>
                </a:lnTo>
                <a:lnTo>
                  <a:pt x="1096518" y="214883"/>
                </a:lnTo>
                <a:lnTo>
                  <a:pt x="1104171" y="200132"/>
                </a:lnTo>
                <a:lnTo>
                  <a:pt x="1107272" y="188320"/>
                </a:lnTo>
                <a:lnTo>
                  <a:pt x="1108150" y="175799"/>
                </a:lnTo>
                <a:lnTo>
                  <a:pt x="1106804" y="162559"/>
                </a:lnTo>
                <a:lnTo>
                  <a:pt x="1102551" y="147334"/>
                </a:lnTo>
                <a:lnTo>
                  <a:pt x="1096754" y="135832"/>
                </a:lnTo>
                <a:lnTo>
                  <a:pt x="1088989" y="125921"/>
                </a:lnTo>
                <a:lnTo>
                  <a:pt x="1079246" y="117601"/>
                </a:lnTo>
                <a:lnTo>
                  <a:pt x="1065076" y="109972"/>
                </a:lnTo>
                <a:lnTo>
                  <a:pt x="1053309" y="106748"/>
                </a:lnTo>
                <a:lnTo>
                  <a:pt x="1040760" y="105784"/>
                </a:lnTo>
                <a:lnTo>
                  <a:pt x="1027429" y="107060"/>
                </a:lnTo>
                <a:lnTo>
                  <a:pt x="1016536" y="109806"/>
                </a:lnTo>
                <a:lnTo>
                  <a:pt x="1004831" y="114843"/>
                </a:lnTo>
                <a:lnTo>
                  <a:pt x="994410" y="121792"/>
                </a:lnTo>
                <a:lnTo>
                  <a:pt x="987577" y="128236"/>
                </a:lnTo>
                <a:lnTo>
                  <a:pt x="980152" y="138514"/>
                </a:lnTo>
                <a:lnTo>
                  <a:pt x="974978" y="150494"/>
                </a:lnTo>
                <a:lnTo>
                  <a:pt x="972487" y="160291"/>
                </a:lnTo>
                <a:lnTo>
                  <a:pt x="971342" y="172778"/>
                </a:lnTo>
                <a:lnTo>
                  <a:pt x="972439" y="185165"/>
                </a:lnTo>
                <a:lnTo>
                  <a:pt x="976218" y="200113"/>
                </a:lnTo>
                <a:lnTo>
                  <a:pt x="981200" y="211716"/>
                </a:lnTo>
                <a:lnTo>
                  <a:pt x="987678" y="221614"/>
                </a:lnTo>
                <a:lnTo>
                  <a:pt x="994223" y="228589"/>
                </a:lnTo>
                <a:lnTo>
                  <a:pt x="1004566" y="235953"/>
                </a:lnTo>
                <a:lnTo>
                  <a:pt x="1016635" y="240918"/>
                </a:lnTo>
                <a:lnTo>
                  <a:pt x="1027140" y="243231"/>
                </a:lnTo>
                <a:lnTo>
                  <a:pt x="1022476" y="208660"/>
                </a:lnTo>
                <a:close/>
              </a:path>
              <a:path w="1472056" h="423290">
                <a:moveTo>
                  <a:pt x="1179829" y="216788"/>
                </a:moveTo>
                <a:lnTo>
                  <a:pt x="1147572" y="37591"/>
                </a:lnTo>
                <a:lnTo>
                  <a:pt x="1113154" y="43687"/>
                </a:lnTo>
                <a:lnTo>
                  <a:pt x="1145413" y="223012"/>
                </a:lnTo>
                <a:lnTo>
                  <a:pt x="1179829" y="216788"/>
                </a:lnTo>
                <a:close/>
              </a:path>
              <a:path w="1472056" h="423290">
                <a:moveTo>
                  <a:pt x="1267841" y="203962"/>
                </a:moveTo>
                <a:lnTo>
                  <a:pt x="1280850" y="200597"/>
                </a:lnTo>
                <a:lnTo>
                  <a:pt x="1292343" y="195165"/>
                </a:lnTo>
                <a:lnTo>
                  <a:pt x="1301750" y="187705"/>
                </a:lnTo>
                <a:lnTo>
                  <a:pt x="1308335" y="179747"/>
                </a:lnTo>
                <a:lnTo>
                  <a:pt x="1314070" y="168481"/>
                </a:lnTo>
                <a:lnTo>
                  <a:pt x="1317498" y="155320"/>
                </a:lnTo>
                <a:lnTo>
                  <a:pt x="1282192" y="155701"/>
                </a:lnTo>
                <a:lnTo>
                  <a:pt x="1281429" y="162559"/>
                </a:lnTo>
                <a:lnTo>
                  <a:pt x="1279525" y="167766"/>
                </a:lnTo>
                <a:lnTo>
                  <a:pt x="1276477" y="171450"/>
                </a:lnTo>
                <a:lnTo>
                  <a:pt x="1273302" y="175005"/>
                </a:lnTo>
                <a:lnTo>
                  <a:pt x="1268984" y="177291"/>
                </a:lnTo>
                <a:lnTo>
                  <a:pt x="1263650" y="178307"/>
                </a:lnTo>
                <a:lnTo>
                  <a:pt x="1255776" y="179704"/>
                </a:lnTo>
                <a:lnTo>
                  <a:pt x="1248664" y="178053"/>
                </a:lnTo>
                <a:lnTo>
                  <a:pt x="1242314" y="173354"/>
                </a:lnTo>
                <a:lnTo>
                  <a:pt x="1242132" y="173219"/>
                </a:lnTo>
                <a:lnTo>
                  <a:pt x="1234348" y="164119"/>
                </a:lnTo>
                <a:lnTo>
                  <a:pt x="1229741" y="151002"/>
                </a:lnTo>
                <a:lnTo>
                  <a:pt x="1315847" y="135508"/>
                </a:lnTo>
                <a:lnTo>
                  <a:pt x="1313105" y="122147"/>
                </a:lnTo>
                <a:lnTo>
                  <a:pt x="1308861" y="108582"/>
                </a:lnTo>
                <a:lnTo>
                  <a:pt x="1303458" y="96999"/>
                </a:lnTo>
                <a:lnTo>
                  <a:pt x="1296896" y="87393"/>
                </a:lnTo>
                <a:lnTo>
                  <a:pt x="1289177" y="79755"/>
                </a:lnTo>
                <a:lnTo>
                  <a:pt x="1277587" y="72623"/>
                </a:lnTo>
                <a:lnTo>
                  <a:pt x="1266102" y="68859"/>
                </a:lnTo>
                <a:lnTo>
                  <a:pt x="1253582" y="67592"/>
                </a:lnTo>
                <a:lnTo>
                  <a:pt x="1240027" y="68833"/>
                </a:lnTo>
                <a:lnTo>
                  <a:pt x="1233677" y="99949"/>
                </a:lnTo>
                <a:lnTo>
                  <a:pt x="1239393" y="96138"/>
                </a:lnTo>
                <a:lnTo>
                  <a:pt x="1246886" y="94741"/>
                </a:lnTo>
                <a:lnTo>
                  <a:pt x="1253871" y="93471"/>
                </a:lnTo>
                <a:lnTo>
                  <a:pt x="1260221" y="94995"/>
                </a:lnTo>
                <a:lnTo>
                  <a:pt x="1266063" y="99313"/>
                </a:lnTo>
                <a:lnTo>
                  <a:pt x="1271904" y="103631"/>
                </a:lnTo>
                <a:lnTo>
                  <a:pt x="1275842" y="110743"/>
                </a:lnTo>
                <a:lnTo>
                  <a:pt x="1277874" y="120650"/>
                </a:lnTo>
                <a:lnTo>
                  <a:pt x="1226566" y="129920"/>
                </a:lnTo>
                <a:lnTo>
                  <a:pt x="1224788" y="120522"/>
                </a:lnTo>
                <a:lnTo>
                  <a:pt x="1218816" y="76740"/>
                </a:lnTo>
                <a:lnTo>
                  <a:pt x="1208841" y="84598"/>
                </a:lnTo>
                <a:lnTo>
                  <a:pt x="1200657" y="94868"/>
                </a:lnTo>
                <a:lnTo>
                  <a:pt x="1198377" y="98796"/>
                </a:lnTo>
                <a:lnTo>
                  <a:pt x="1193997" y="109500"/>
                </a:lnTo>
                <a:lnTo>
                  <a:pt x="1191614" y="121334"/>
                </a:lnTo>
                <a:lnTo>
                  <a:pt x="1191246" y="134316"/>
                </a:lnTo>
                <a:lnTo>
                  <a:pt x="1192911" y="148462"/>
                </a:lnTo>
                <a:lnTo>
                  <a:pt x="1195184" y="158502"/>
                </a:lnTo>
                <a:lnTo>
                  <a:pt x="1199748" y="170971"/>
                </a:lnTo>
                <a:lnTo>
                  <a:pt x="1205938" y="181759"/>
                </a:lnTo>
                <a:lnTo>
                  <a:pt x="1213739" y="190880"/>
                </a:lnTo>
                <a:lnTo>
                  <a:pt x="1219042" y="195318"/>
                </a:lnTo>
                <a:lnTo>
                  <a:pt x="1229302" y="201110"/>
                </a:lnTo>
                <a:lnTo>
                  <a:pt x="1240871" y="204476"/>
                </a:lnTo>
                <a:lnTo>
                  <a:pt x="1253725" y="205424"/>
                </a:lnTo>
                <a:lnTo>
                  <a:pt x="1267841" y="203962"/>
                </a:lnTo>
                <a:close/>
              </a:path>
              <a:path w="1472056" h="423290">
                <a:moveTo>
                  <a:pt x="1225803" y="112649"/>
                </a:moveTo>
                <a:lnTo>
                  <a:pt x="1229741" y="106299"/>
                </a:lnTo>
                <a:lnTo>
                  <a:pt x="1233677" y="99949"/>
                </a:lnTo>
                <a:lnTo>
                  <a:pt x="1240027" y="68833"/>
                </a:lnTo>
                <a:lnTo>
                  <a:pt x="1230552" y="71280"/>
                </a:lnTo>
                <a:lnTo>
                  <a:pt x="1218816" y="76740"/>
                </a:lnTo>
                <a:lnTo>
                  <a:pt x="1224788" y="120522"/>
                </a:lnTo>
                <a:lnTo>
                  <a:pt x="1225803" y="112649"/>
                </a:lnTo>
                <a:close/>
              </a:path>
              <a:path w="1472056" h="423290">
                <a:moveTo>
                  <a:pt x="1388110" y="179324"/>
                </a:moveTo>
                <a:lnTo>
                  <a:pt x="1376426" y="114300"/>
                </a:lnTo>
                <a:lnTo>
                  <a:pt x="1376371" y="113984"/>
                </a:lnTo>
                <a:lnTo>
                  <a:pt x="1374641" y="99619"/>
                </a:lnTo>
                <a:lnTo>
                  <a:pt x="1375155" y="88900"/>
                </a:lnTo>
                <a:lnTo>
                  <a:pt x="1376172" y="82930"/>
                </a:lnTo>
                <a:lnTo>
                  <a:pt x="1378712" y="78231"/>
                </a:lnTo>
                <a:lnTo>
                  <a:pt x="1382649" y="74675"/>
                </a:lnTo>
                <a:lnTo>
                  <a:pt x="1386713" y="71119"/>
                </a:lnTo>
                <a:lnTo>
                  <a:pt x="1391539" y="68706"/>
                </a:lnTo>
                <a:lnTo>
                  <a:pt x="1397253" y="67690"/>
                </a:lnTo>
                <a:lnTo>
                  <a:pt x="1402206" y="66801"/>
                </a:lnTo>
                <a:lnTo>
                  <a:pt x="1406525" y="67182"/>
                </a:lnTo>
                <a:lnTo>
                  <a:pt x="1410207" y="68706"/>
                </a:lnTo>
                <a:lnTo>
                  <a:pt x="1413891" y="70357"/>
                </a:lnTo>
                <a:lnTo>
                  <a:pt x="1416685" y="72770"/>
                </a:lnTo>
                <a:lnTo>
                  <a:pt x="1418717" y="76200"/>
                </a:lnTo>
                <a:lnTo>
                  <a:pt x="1421966" y="85752"/>
                </a:lnTo>
                <a:lnTo>
                  <a:pt x="1425321" y="101853"/>
                </a:lnTo>
                <a:lnTo>
                  <a:pt x="1437640" y="170433"/>
                </a:lnTo>
                <a:lnTo>
                  <a:pt x="1472056" y="164210"/>
                </a:lnTo>
                <a:lnTo>
                  <a:pt x="1458341" y="88010"/>
                </a:lnTo>
                <a:lnTo>
                  <a:pt x="1455051" y="72585"/>
                </a:lnTo>
                <a:lnTo>
                  <a:pt x="1451864" y="62610"/>
                </a:lnTo>
                <a:lnTo>
                  <a:pt x="1449704" y="57276"/>
                </a:lnTo>
                <a:lnTo>
                  <a:pt x="1446656" y="52577"/>
                </a:lnTo>
                <a:lnTo>
                  <a:pt x="1442593" y="48640"/>
                </a:lnTo>
                <a:lnTo>
                  <a:pt x="1438528" y="44576"/>
                </a:lnTo>
                <a:lnTo>
                  <a:pt x="1433068" y="41655"/>
                </a:lnTo>
                <a:lnTo>
                  <a:pt x="1426210" y="39877"/>
                </a:lnTo>
                <a:lnTo>
                  <a:pt x="1419352" y="38100"/>
                </a:lnTo>
                <a:lnTo>
                  <a:pt x="1411859" y="37972"/>
                </a:lnTo>
                <a:lnTo>
                  <a:pt x="1403985" y="39369"/>
                </a:lnTo>
                <a:lnTo>
                  <a:pt x="1397243" y="41054"/>
                </a:lnTo>
                <a:lnTo>
                  <a:pt x="1385839" y="46444"/>
                </a:lnTo>
                <a:lnTo>
                  <a:pt x="1376021" y="54736"/>
                </a:lnTo>
                <a:lnTo>
                  <a:pt x="1367790" y="65912"/>
                </a:lnTo>
                <a:lnTo>
                  <a:pt x="1355852" y="0"/>
                </a:lnTo>
                <a:lnTo>
                  <a:pt x="1321562" y="6222"/>
                </a:lnTo>
                <a:lnTo>
                  <a:pt x="1353820" y="185546"/>
                </a:lnTo>
                <a:lnTo>
                  <a:pt x="1388110" y="179324"/>
                </a:lnTo>
                <a:close/>
              </a:path>
              <a:path w="1472056" h="423290">
                <a:moveTo>
                  <a:pt x="65912" y="417194"/>
                </a:moveTo>
                <a:lnTo>
                  <a:pt x="40512" y="276097"/>
                </a:lnTo>
                <a:lnTo>
                  <a:pt x="101346" y="410844"/>
                </a:lnTo>
                <a:lnTo>
                  <a:pt x="136144" y="404621"/>
                </a:lnTo>
                <a:lnTo>
                  <a:pt x="146431" y="257047"/>
                </a:lnTo>
                <a:lnTo>
                  <a:pt x="171831" y="398144"/>
                </a:lnTo>
                <a:lnTo>
                  <a:pt x="205359" y="392175"/>
                </a:lnTo>
                <a:lnTo>
                  <a:pt x="173100" y="212851"/>
                </a:lnTo>
                <a:lnTo>
                  <a:pt x="118872" y="222630"/>
                </a:lnTo>
                <a:lnTo>
                  <a:pt x="108712" y="350646"/>
                </a:lnTo>
                <a:lnTo>
                  <a:pt x="54101" y="234187"/>
                </a:lnTo>
                <a:lnTo>
                  <a:pt x="0" y="243966"/>
                </a:lnTo>
                <a:lnTo>
                  <a:pt x="32258" y="423290"/>
                </a:lnTo>
                <a:lnTo>
                  <a:pt x="65912" y="417194"/>
                </a:lnTo>
                <a:close/>
              </a:path>
              <a:path w="1472056" h="423290">
                <a:moveTo>
                  <a:pt x="294386" y="379094"/>
                </a:moveTo>
                <a:lnTo>
                  <a:pt x="307395" y="375703"/>
                </a:lnTo>
                <a:lnTo>
                  <a:pt x="318888" y="370241"/>
                </a:lnTo>
                <a:lnTo>
                  <a:pt x="328295" y="362838"/>
                </a:lnTo>
                <a:lnTo>
                  <a:pt x="334880" y="354880"/>
                </a:lnTo>
                <a:lnTo>
                  <a:pt x="340615" y="343614"/>
                </a:lnTo>
                <a:lnTo>
                  <a:pt x="344043" y="330453"/>
                </a:lnTo>
                <a:lnTo>
                  <a:pt x="308737" y="330834"/>
                </a:lnTo>
                <a:lnTo>
                  <a:pt x="307975" y="337692"/>
                </a:lnTo>
                <a:lnTo>
                  <a:pt x="306070" y="342900"/>
                </a:lnTo>
                <a:lnTo>
                  <a:pt x="303022" y="346582"/>
                </a:lnTo>
                <a:lnTo>
                  <a:pt x="299847" y="350138"/>
                </a:lnTo>
                <a:lnTo>
                  <a:pt x="295528" y="352425"/>
                </a:lnTo>
                <a:lnTo>
                  <a:pt x="290195" y="353440"/>
                </a:lnTo>
                <a:lnTo>
                  <a:pt x="282321" y="354838"/>
                </a:lnTo>
                <a:lnTo>
                  <a:pt x="275209" y="353187"/>
                </a:lnTo>
                <a:lnTo>
                  <a:pt x="268859" y="348488"/>
                </a:lnTo>
                <a:lnTo>
                  <a:pt x="268677" y="348352"/>
                </a:lnTo>
                <a:lnTo>
                  <a:pt x="260893" y="339252"/>
                </a:lnTo>
                <a:lnTo>
                  <a:pt x="256286" y="326135"/>
                </a:lnTo>
                <a:lnTo>
                  <a:pt x="342392" y="310641"/>
                </a:lnTo>
                <a:lnTo>
                  <a:pt x="339660" y="297280"/>
                </a:lnTo>
                <a:lnTo>
                  <a:pt x="335440" y="283715"/>
                </a:lnTo>
                <a:lnTo>
                  <a:pt x="330057" y="272132"/>
                </a:lnTo>
                <a:lnTo>
                  <a:pt x="323491" y="262526"/>
                </a:lnTo>
                <a:lnTo>
                  <a:pt x="315722" y="254888"/>
                </a:lnTo>
                <a:lnTo>
                  <a:pt x="304132" y="247756"/>
                </a:lnTo>
                <a:lnTo>
                  <a:pt x="292647" y="243992"/>
                </a:lnTo>
                <a:lnTo>
                  <a:pt x="280127" y="242725"/>
                </a:lnTo>
                <a:lnTo>
                  <a:pt x="266573" y="243966"/>
                </a:lnTo>
                <a:lnTo>
                  <a:pt x="260223" y="275081"/>
                </a:lnTo>
                <a:lnTo>
                  <a:pt x="265938" y="271271"/>
                </a:lnTo>
                <a:lnTo>
                  <a:pt x="273430" y="269875"/>
                </a:lnTo>
                <a:lnTo>
                  <a:pt x="280416" y="268604"/>
                </a:lnTo>
                <a:lnTo>
                  <a:pt x="286893" y="270128"/>
                </a:lnTo>
                <a:lnTo>
                  <a:pt x="292607" y="274446"/>
                </a:lnTo>
                <a:lnTo>
                  <a:pt x="298450" y="278764"/>
                </a:lnTo>
                <a:lnTo>
                  <a:pt x="302387" y="285876"/>
                </a:lnTo>
                <a:lnTo>
                  <a:pt x="304419" y="295782"/>
                </a:lnTo>
                <a:lnTo>
                  <a:pt x="253111" y="305053"/>
                </a:lnTo>
                <a:lnTo>
                  <a:pt x="251332" y="295655"/>
                </a:lnTo>
                <a:lnTo>
                  <a:pt x="245361" y="251873"/>
                </a:lnTo>
                <a:lnTo>
                  <a:pt x="235386" y="259731"/>
                </a:lnTo>
                <a:lnTo>
                  <a:pt x="227203" y="270001"/>
                </a:lnTo>
                <a:lnTo>
                  <a:pt x="224922" y="273929"/>
                </a:lnTo>
                <a:lnTo>
                  <a:pt x="220542" y="284633"/>
                </a:lnTo>
                <a:lnTo>
                  <a:pt x="218159" y="296467"/>
                </a:lnTo>
                <a:lnTo>
                  <a:pt x="217791" y="309449"/>
                </a:lnTo>
                <a:lnTo>
                  <a:pt x="219456" y="323595"/>
                </a:lnTo>
                <a:lnTo>
                  <a:pt x="221729" y="333635"/>
                </a:lnTo>
                <a:lnTo>
                  <a:pt x="226293" y="346104"/>
                </a:lnTo>
                <a:lnTo>
                  <a:pt x="232483" y="356892"/>
                </a:lnTo>
                <a:lnTo>
                  <a:pt x="240284" y="366013"/>
                </a:lnTo>
                <a:lnTo>
                  <a:pt x="245623" y="370451"/>
                </a:lnTo>
                <a:lnTo>
                  <a:pt x="255903" y="376243"/>
                </a:lnTo>
                <a:lnTo>
                  <a:pt x="267457" y="379609"/>
                </a:lnTo>
                <a:lnTo>
                  <a:pt x="280284" y="380557"/>
                </a:lnTo>
                <a:lnTo>
                  <a:pt x="294386" y="379094"/>
                </a:lnTo>
                <a:close/>
              </a:path>
              <a:path w="1472056" h="423290">
                <a:moveTo>
                  <a:pt x="252349" y="287781"/>
                </a:moveTo>
                <a:lnTo>
                  <a:pt x="256286" y="281431"/>
                </a:lnTo>
                <a:lnTo>
                  <a:pt x="260223" y="275081"/>
                </a:lnTo>
                <a:lnTo>
                  <a:pt x="266573" y="243966"/>
                </a:lnTo>
                <a:lnTo>
                  <a:pt x="257097" y="246413"/>
                </a:lnTo>
                <a:lnTo>
                  <a:pt x="245361" y="251873"/>
                </a:lnTo>
                <a:lnTo>
                  <a:pt x="251332" y="295655"/>
                </a:lnTo>
                <a:lnTo>
                  <a:pt x="252349" y="28778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35436" y="750570"/>
            <a:ext cx="1873818" cy="460076"/>
          </a:xfrm>
          <a:custGeom>
            <a:avLst/>
            <a:gdLst/>
            <a:ahLst/>
            <a:cxnLst/>
            <a:rect l="l" t="t" r="r" b="b"/>
            <a:pathLst>
              <a:path w="1873818" h="460076">
                <a:moveTo>
                  <a:pt x="546160" y="379602"/>
                </a:moveTo>
                <a:lnTo>
                  <a:pt x="553780" y="378205"/>
                </a:lnTo>
                <a:lnTo>
                  <a:pt x="560638" y="375538"/>
                </a:lnTo>
                <a:lnTo>
                  <a:pt x="566861" y="371475"/>
                </a:lnTo>
                <a:lnTo>
                  <a:pt x="572957" y="367410"/>
                </a:lnTo>
                <a:lnTo>
                  <a:pt x="578545" y="361950"/>
                </a:lnTo>
                <a:lnTo>
                  <a:pt x="583371" y="355218"/>
                </a:lnTo>
                <a:lnTo>
                  <a:pt x="583752" y="355853"/>
                </a:lnTo>
                <a:lnTo>
                  <a:pt x="585276" y="359028"/>
                </a:lnTo>
                <a:lnTo>
                  <a:pt x="587435" y="363219"/>
                </a:lnTo>
                <a:lnTo>
                  <a:pt x="589086" y="366394"/>
                </a:lnTo>
                <a:lnTo>
                  <a:pt x="590483" y="368553"/>
                </a:lnTo>
                <a:lnTo>
                  <a:pt x="624392" y="362457"/>
                </a:lnTo>
                <a:lnTo>
                  <a:pt x="620328" y="356742"/>
                </a:lnTo>
                <a:lnTo>
                  <a:pt x="617153" y="351408"/>
                </a:lnTo>
                <a:lnTo>
                  <a:pt x="615121" y="346075"/>
                </a:lnTo>
                <a:lnTo>
                  <a:pt x="615060" y="345916"/>
                </a:lnTo>
                <a:lnTo>
                  <a:pt x="611978" y="335837"/>
                </a:lnTo>
                <a:lnTo>
                  <a:pt x="608898" y="321182"/>
                </a:lnTo>
                <a:lnTo>
                  <a:pt x="602040" y="281050"/>
                </a:lnTo>
                <a:lnTo>
                  <a:pt x="600395" y="272796"/>
                </a:lnTo>
                <a:lnTo>
                  <a:pt x="596545" y="259501"/>
                </a:lnTo>
                <a:lnTo>
                  <a:pt x="592007" y="251078"/>
                </a:lnTo>
                <a:lnTo>
                  <a:pt x="587943" y="245999"/>
                </a:lnTo>
                <a:lnTo>
                  <a:pt x="581720" y="242315"/>
                </a:lnTo>
                <a:lnTo>
                  <a:pt x="573592" y="240029"/>
                </a:lnTo>
                <a:lnTo>
                  <a:pt x="565761" y="238748"/>
                </a:lnTo>
                <a:lnTo>
                  <a:pt x="553481" y="238801"/>
                </a:lnTo>
                <a:lnTo>
                  <a:pt x="538413" y="240791"/>
                </a:lnTo>
                <a:lnTo>
                  <a:pt x="521878" y="245008"/>
                </a:lnTo>
                <a:lnTo>
                  <a:pt x="510427" y="250168"/>
                </a:lnTo>
                <a:lnTo>
                  <a:pt x="501837" y="256666"/>
                </a:lnTo>
                <a:lnTo>
                  <a:pt x="496809" y="262907"/>
                </a:lnTo>
                <a:lnTo>
                  <a:pt x="491477" y="274229"/>
                </a:lnTo>
                <a:lnTo>
                  <a:pt x="488756" y="287908"/>
                </a:lnTo>
                <a:lnTo>
                  <a:pt x="521014" y="287908"/>
                </a:lnTo>
                <a:lnTo>
                  <a:pt x="522030" y="281431"/>
                </a:lnTo>
                <a:lnTo>
                  <a:pt x="524062" y="276732"/>
                </a:lnTo>
                <a:lnTo>
                  <a:pt x="526983" y="273684"/>
                </a:lnTo>
                <a:lnTo>
                  <a:pt x="530031" y="270763"/>
                </a:lnTo>
                <a:lnTo>
                  <a:pt x="534603" y="268604"/>
                </a:lnTo>
                <a:lnTo>
                  <a:pt x="540699" y="267588"/>
                </a:lnTo>
                <a:lnTo>
                  <a:pt x="549716" y="265938"/>
                </a:lnTo>
                <a:lnTo>
                  <a:pt x="556193" y="266191"/>
                </a:lnTo>
                <a:lnTo>
                  <a:pt x="559876" y="268477"/>
                </a:lnTo>
                <a:lnTo>
                  <a:pt x="563686" y="270637"/>
                </a:lnTo>
                <a:lnTo>
                  <a:pt x="566099" y="275081"/>
                </a:lnTo>
                <a:lnTo>
                  <a:pt x="567369" y="281685"/>
                </a:lnTo>
                <a:lnTo>
                  <a:pt x="568004" y="285114"/>
                </a:lnTo>
                <a:lnTo>
                  <a:pt x="562181" y="288406"/>
                </a:lnTo>
                <a:lnTo>
                  <a:pt x="551077" y="293548"/>
                </a:lnTo>
                <a:lnTo>
                  <a:pt x="536127" y="299592"/>
                </a:lnTo>
                <a:lnTo>
                  <a:pt x="537016" y="323341"/>
                </a:lnTo>
                <a:lnTo>
                  <a:pt x="542858" y="320293"/>
                </a:lnTo>
                <a:lnTo>
                  <a:pt x="552002" y="316483"/>
                </a:lnTo>
                <a:lnTo>
                  <a:pt x="561146" y="312800"/>
                </a:lnTo>
                <a:lnTo>
                  <a:pt x="567877" y="309752"/>
                </a:lnTo>
                <a:lnTo>
                  <a:pt x="571941" y="307466"/>
                </a:lnTo>
                <a:lnTo>
                  <a:pt x="573211" y="314325"/>
                </a:lnTo>
                <a:lnTo>
                  <a:pt x="574735" y="322579"/>
                </a:lnTo>
                <a:lnTo>
                  <a:pt x="575243" y="328294"/>
                </a:lnTo>
                <a:lnTo>
                  <a:pt x="574862" y="331342"/>
                </a:lnTo>
                <a:lnTo>
                  <a:pt x="574354" y="336041"/>
                </a:lnTo>
                <a:lnTo>
                  <a:pt x="572322" y="340359"/>
                </a:lnTo>
                <a:lnTo>
                  <a:pt x="568766" y="344169"/>
                </a:lnTo>
                <a:lnTo>
                  <a:pt x="563813" y="349250"/>
                </a:lnTo>
                <a:lnTo>
                  <a:pt x="558352" y="352425"/>
                </a:lnTo>
                <a:lnTo>
                  <a:pt x="552129" y="353440"/>
                </a:lnTo>
                <a:lnTo>
                  <a:pt x="546541" y="354456"/>
                </a:lnTo>
                <a:lnTo>
                  <a:pt x="541715" y="353567"/>
                </a:lnTo>
                <a:lnTo>
                  <a:pt x="537524" y="350646"/>
                </a:lnTo>
                <a:lnTo>
                  <a:pt x="533206" y="347852"/>
                </a:lnTo>
                <a:lnTo>
                  <a:pt x="530666" y="344042"/>
                </a:lnTo>
                <a:lnTo>
                  <a:pt x="529777" y="339216"/>
                </a:lnTo>
                <a:lnTo>
                  <a:pt x="529015" y="334263"/>
                </a:lnTo>
                <a:lnTo>
                  <a:pt x="531992" y="301223"/>
                </a:lnTo>
                <a:lnTo>
                  <a:pt x="519421" y="306908"/>
                </a:lnTo>
                <a:lnTo>
                  <a:pt x="510219" y="312546"/>
                </a:lnTo>
                <a:lnTo>
                  <a:pt x="504377" y="316738"/>
                </a:lnTo>
                <a:lnTo>
                  <a:pt x="500313" y="321944"/>
                </a:lnTo>
                <a:lnTo>
                  <a:pt x="497773" y="328294"/>
                </a:lnTo>
                <a:lnTo>
                  <a:pt x="495360" y="334771"/>
                </a:lnTo>
                <a:lnTo>
                  <a:pt x="494725" y="341629"/>
                </a:lnTo>
                <a:lnTo>
                  <a:pt x="496122" y="348868"/>
                </a:lnTo>
                <a:lnTo>
                  <a:pt x="497404" y="354167"/>
                </a:lnTo>
                <a:lnTo>
                  <a:pt x="503184" y="365678"/>
                </a:lnTo>
                <a:lnTo>
                  <a:pt x="512632" y="374395"/>
                </a:lnTo>
                <a:lnTo>
                  <a:pt x="520537" y="378282"/>
                </a:lnTo>
                <a:lnTo>
                  <a:pt x="532496" y="380580"/>
                </a:lnTo>
                <a:lnTo>
                  <a:pt x="546160" y="379602"/>
                </a:lnTo>
                <a:close/>
              </a:path>
              <a:path w="1873818" h="460076">
                <a:moveTo>
                  <a:pt x="701735" y="351535"/>
                </a:moveTo>
                <a:lnTo>
                  <a:pt x="711850" y="349298"/>
                </a:lnTo>
                <a:lnTo>
                  <a:pt x="724867" y="344665"/>
                </a:lnTo>
                <a:lnTo>
                  <a:pt x="735429" y="338500"/>
                </a:lnTo>
                <a:lnTo>
                  <a:pt x="743518" y="330834"/>
                </a:lnTo>
                <a:lnTo>
                  <a:pt x="749598" y="321396"/>
                </a:lnTo>
                <a:lnTo>
                  <a:pt x="753220" y="309711"/>
                </a:lnTo>
                <a:lnTo>
                  <a:pt x="752916" y="297433"/>
                </a:lnTo>
                <a:lnTo>
                  <a:pt x="752256" y="294290"/>
                </a:lnTo>
                <a:lnTo>
                  <a:pt x="746830" y="282193"/>
                </a:lnTo>
                <a:lnTo>
                  <a:pt x="737549" y="273812"/>
                </a:lnTo>
                <a:lnTo>
                  <a:pt x="725281" y="269151"/>
                </a:lnTo>
                <a:lnTo>
                  <a:pt x="712388" y="266764"/>
                </a:lnTo>
                <a:lnTo>
                  <a:pt x="696528" y="265429"/>
                </a:lnTo>
                <a:lnTo>
                  <a:pt x="683424" y="264670"/>
                </a:lnTo>
                <a:lnTo>
                  <a:pt x="669805" y="263273"/>
                </a:lnTo>
                <a:lnTo>
                  <a:pt x="662619" y="261492"/>
                </a:lnTo>
                <a:lnTo>
                  <a:pt x="660079" y="260222"/>
                </a:lnTo>
                <a:lnTo>
                  <a:pt x="658047" y="255904"/>
                </a:lnTo>
                <a:lnTo>
                  <a:pt x="657539" y="252983"/>
                </a:lnTo>
                <a:lnTo>
                  <a:pt x="660714" y="248157"/>
                </a:lnTo>
                <a:lnTo>
                  <a:pt x="664270" y="244982"/>
                </a:lnTo>
                <a:lnTo>
                  <a:pt x="670493" y="242569"/>
                </a:lnTo>
                <a:lnTo>
                  <a:pt x="679510" y="240918"/>
                </a:lnTo>
                <a:lnTo>
                  <a:pt x="686749" y="239649"/>
                </a:lnTo>
                <a:lnTo>
                  <a:pt x="692464" y="240029"/>
                </a:lnTo>
                <a:lnTo>
                  <a:pt x="696782" y="241934"/>
                </a:lnTo>
                <a:lnTo>
                  <a:pt x="701227" y="243966"/>
                </a:lnTo>
                <a:lnTo>
                  <a:pt x="704529" y="247395"/>
                </a:lnTo>
                <a:lnTo>
                  <a:pt x="706815" y="252221"/>
                </a:lnTo>
                <a:lnTo>
                  <a:pt x="738184" y="240410"/>
                </a:lnTo>
                <a:lnTo>
                  <a:pt x="734706" y="234301"/>
                </a:lnTo>
                <a:lnTo>
                  <a:pt x="726239" y="224535"/>
                </a:lnTo>
                <a:lnTo>
                  <a:pt x="715705" y="217931"/>
                </a:lnTo>
                <a:lnTo>
                  <a:pt x="702233" y="214587"/>
                </a:lnTo>
                <a:lnTo>
                  <a:pt x="689434" y="214415"/>
                </a:lnTo>
                <a:lnTo>
                  <a:pt x="674430" y="216280"/>
                </a:lnTo>
                <a:lnTo>
                  <a:pt x="667666" y="217704"/>
                </a:lnTo>
                <a:lnTo>
                  <a:pt x="653991" y="222046"/>
                </a:lnTo>
                <a:lnTo>
                  <a:pt x="643164" y="227867"/>
                </a:lnTo>
                <a:lnTo>
                  <a:pt x="635187" y="235203"/>
                </a:lnTo>
                <a:lnTo>
                  <a:pt x="630675" y="241926"/>
                </a:lnTo>
                <a:lnTo>
                  <a:pt x="626710" y="253550"/>
                </a:lnTo>
                <a:lnTo>
                  <a:pt x="626932" y="266064"/>
                </a:lnTo>
                <a:lnTo>
                  <a:pt x="629413" y="274492"/>
                </a:lnTo>
                <a:lnTo>
                  <a:pt x="636525" y="285035"/>
                </a:lnTo>
                <a:lnTo>
                  <a:pt x="647633" y="292480"/>
                </a:lnTo>
                <a:lnTo>
                  <a:pt x="658909" y="295646"/>
                </a:lnTo>
                <a:lnTo>
                  <a:pt x="670600" y="297393"/>
                </a:lnTo>
                <a:lnTo>
                  <a:pt x="685423" y="298750"/>
                </a:lnTo>
                <a:lnTo>
                  <a:pt x="703386" y="299719"/>
                </a:lnTo>
                <a:lnTo>
                  <a:pt x="709609" y="300100"/>
                </a:lnTo>
                <a:lnTo>
                  <a:pt x="713673" y="300863"/>
                </a:lnTo>
                <a:lnTo>
                  <a:pt x="717610" y="303656"/>
                </a:lnTo>
                <a:lnTo>
                  <a:pt x="719261" y="308228"/>
                </a:lnTo>
                <a:lnTo>
                  <a:pt x="720023" y="312038"/>
                </a:lnTo>
                <a:lnTo>
                  <a:pt x="719007" y="315467"/>
                </a:lnTo>
                <a:lnTo>
                  <a:pt x="716467" y="318262"/>
                </a:lnTo>
                <a:lnTo>
                  <a:pt x="712530" y="322325"/>
                </a:lnTo>
                <a:lnTo>
                  <a:pt x="706180" y="325119"/>
                </a:lnTo>
                <a:lnTo>
                  <a:pt x="697290" y="326770"/>
                </a:lnTo>
                <a:lnTo>
                  <a:pt x="689162" y="328167"/>
                </a:lnTo>
                <a:lnTo>
                  <a:pt x="682558" y="327659"/>
                </a:lnTo>
                <a:lnTo>
                  <a:pt x="677478" y="324992"/>
                </a:lnTo>
                <a:lnTo>
                  <a:pt x="672398" y="322325"/>
                </a:lnTo>
                <a:lnTo>
                  <a:pt x="668461" y="317753"/>
                </a:lnTo>
                <a:lnTo>
                  <a:pt x="665794" y="311276"/>
                </a:lnTo>
                <a:lnTo>
                  <a:pt x="632266" y="322833"/>
                </a:lnTo>
                <a:lnTo>
                  <a:pt x="637846" y="332386"/>
                </a:lnTo>
                <a:lnTo>
                  <a:pt x="646641" y="341552"/>
                </a:lnTo>
                <a:lnTo>
                  <a:pt x="657793" y="348360"/>
                </a:lnTo>
                <a:lnTo>
                  <a:pt x="663298" y="350502"/>
                </a:lnTo>
                <a:lnTo>
                  <a:pt x="674619" y="352881"/>
                </a:lnTo>
                <a:lnTo>
                  <a:pt x="687426" y="353220"/>
                </a:lnTo>
                <a:lnTo>
                  <a:pt x="701735" y="351535"/>
                </a:lnTo>
                <a:close/>
              </a:path>
              <a:path w="1873818" h="460076">
                <a:moveTo>
                  <a:pt x="809431" y="279653"/>
                </a:moveTo>
                <a:lnTo>
                  <a:pt x="813368" y="275716"/>
                </a:lnTo>
                <a:lnTo>
                  <a:pt x="815908" y="273176"/>
                </a:lnTo>
                <a:lnTo>
                  <a:pt x="815019" y="249300"/>
                </a:lnTo>
                <a:lnTo>
                  <a:pt x="811036" y="250891"/>
                </a:lnTo>
                <a:lnTo>
                  <a:pt x="807907" y="284099"/>
                </a:lnTo>
                <a:lnTo>
                  <a:pt x="809431" y="279653"/>
                </a:lnTo>
                <a:close/>
              </a:path>
              <a:path w="1873818" h="460076">
                <a:moveTo>
                  <a:pt x="825179" y="329310"/>
                </a:moveTo>
                <a:lnTo>
                  <a:pt x="832799" y="328040"/>
                </a:lnTo>
                <a:lnTo>
                  <a:pt x="839657" y="325246"/>
                </a:lnTo>
                <a:lnTo>
                  <a:pt x="845753" y="321182"/>
                </a:lnTo>
                <a:lnTo>
                  <a:pt x="851976" y="317118"/>
                </a:lnTo>
                <a:lnTo>
                  <a:pt x="857437" y="311784"/>
                </a:lnTo>
                <a:lnTo>
                  <a:pt x="862390" y="305053"/>
                </a:lnTo>
                <a:lnTo>
                  <a:pt x="862644" y="305562"/>
                </a:lnTo>
                <a:lnTo>
                  <a:pt x="864295" y="308863"/>
                </a:lnTo>
                <a:lnTo>
                  <a:pt x="866454" y="313054"/>
                </a:lnTo>
                <a:lnTo>
                  <a:pt x="868105" y="316229"/>
                </a:lnTo>
                <a:lnTo>
                  <a:pt x="869375" y="318388"/>
                </a:lnTo>
                <a:lnTo>
                  <a:pt x="903411" y="312292"/>
                </a:lnTo>
                <a:lnTo>
                  <a:pt x="899220" y="306577"/>
                </a:lnTo>
                <a:lnTo>
                  <a:pt x="896172" y="301116"/>
                </a:lnTo>
                <a:lnTo>
                  <a:pt x="894140" y="295909"/>
                </a:lnTo>
                <a:lnTo>
                  <a:pt x="894075" y="295751"/>
                </a:lnTo>
                <a:lnTo>
                  <a:pt x="890950" y="285672"/>
                </a:lnTo>
                <a:lnTo>
                  <a:pt x="887917" y="271017"/>
                </a:lnTo>
                <a:lnTo>
                  <a:pt x="881059" y="230758"/>
                </a:lnTo>
                <a:lnTo>
                  <a:pt x="879419" y="222644"/>
                </a:lnTo>
                <a:lnTo>
                  <a:pt x="875493" y="209356"/>
                </a:lnTo>
                <a:lnTo>
                  <a:pt x="870899" y="200913"/>
                </a:lnTo>
                <a:lnTo>
                  <a:pt x="866835" y="195833"/>
                </a:lnTo>
                <a:lnTo>
                  <a:pt x="860739" y="192150"/>
                </a:lnTo>
                <a:lnTo>
                  <a:pt x="852611" y="189864"/>
                </a:lnTo>
                <a:lnTo>
                  <a:pt x="844735" y="188526"/>
                </a:lnTo>
                <a:lnTo>
                  <a:pt x="832429" y="188605"/>
                </a:lnTo>
                <a:lnTo>
                  <a:pt x="817432" y="190626"/>
                </a:lnTo>
                <a:lnTo>
                  <a:pt x="800897" y="194843"/>
                </a:lnTo>
                <a:lnTo>
                  <a:pt x="789446" y="200003"/>
                </a:lnTo>
                <a:lnTo>
                  <a:pt x="780856" y="206501"/>
                </a:lnTo>
                <a:lnTo>
                  <a:pt x="775875" y="212670"/>
                </a:lnTo>
                <a:lnTo>
                  <a:pt x="770510" y="223990"/>
                </a:lnTo>
                <a:lnTo>
                  <a:pt x="767775" y="237616"/>
                </a:lnTo>
                <a:lnTo>
                  <a:pt x="800033" y="237743"/>
                </a:lnTo>
                <a:lnTo>
                  <a:pt x="801049" y="231266"/>
                </a:lnTo>
                <a:lnTo>
                  <a:pt x="803081" y="226567"/>
                </a:lnTo>
                <a:lnTo>
                  <a:pt x="806002" y="223519"/>
                </a:lnTo>
                <a:lnTo>
                  <a:pt x="809050" y="220471"/>
                </a:lnTo>
                <a:lnTo>
                  <a:pt x="813495" y="218439"/>
                </a:lnTo>
                <a:lnTo>
                  <a:pt x="819718" y="217296"/>
                </a:lnTo>
                <a:lnTo>
                  <a:pt x="828735" y="215772"/>
                </a:lnTo>
                <a:lnTo>
                  <a:pt x="835085" y="216026"/>
                </a:lnTo>
                <a:lnTo>
                  <a:pt x="838895" y="218185"/>
                </a:lnTo>
                <a:lnTo>
                  <a:pt x="842705" y="220471"/>
                </a:lnTo>
                <a:lnTo>
                  <a:pt x="845118" y="224916"/>
                </a:lnTo>
                <a:lnTo>
                  <a:pt x="846388" y="231520"/>
                </a:lnTo>
                <a:lnTo>
                  <a:pt x="846896" y="234950"/>
                </a:lnTo>
                <a:lnTo>
                  <a:pt x="841121" y="238224"/>
                </a:lnTo>
                <a:lnTo>
                  <a:pt x="830045" y="243342"/>
                </a:lnTo>
                <a:lnTo>
                  <a:pt x="815019" y="249300"/>
                </a:lnTo>
                <a:lnTo>
                  <a:pt x="815908" y="273176"/>
                </a:lnTo>
                <a:lnTo>
                  <a:pt x="821877" y="270128"/>
                </a:lnTo>
                <a:lnTo>
                  <a:pt x="831021" y="266318"/>
                </a:lnTo>
                <a:lnTo>
                  <a:pt x="840165" y="262508"/>
                </a:lnTo>
                <a:lnTo>
                  <a:pt x="846896" y="259587"/>
                </a:lnTo>
                <a:lnTo>
                  <a:pt x="850960" y="257301"/>
                </a:lnTo>
                <a:lnTo>
                  <a:pt x="852230" y="264159"/>
                </a:lnTo>
                <a:lnTo>
                  <a:pt x="853627" y="272414"/>
                </a:lnTo>
                <a:lnTo>
                  <a:pt x="854262" y="278002"/>
                </a:lnTo>
                <a:lnTo>
                  <a:pt x="853881" y="281177"/>
                </a:lnTo>
                <a:lnTo>
                  <a:pt x="853373" y="285876"/>
                </a:lnTo>
                <a:lnTo>
                  <a:pt x="851341" y="290194"/>
                </a:lnTo>
                <a:lnTo>
                  <a:pt x="847785" y="294004"/>
                </a:lnTo>
                <a:lnTo>
                  <a:pt x="842832" y="299084"/>
                </a:lnTo>
                <a:lnTo>
                  <a:pt x="837244" y="302132"/>
                </a:lnTo>
                <a:lnTo>
                  <a:pt x="831148" y="303275"/>
                </a:lnTo>
                <a:lnTo>
                  <a:pt x="825560" y="304291"/>
                </a:lnTo>
                <a:lnTo>
                  <a:pt x="820607" y="303402"/>
                </a:lnTo>
                <a:lnTo>
                  <a:pt x="816416" y="300481"/>
                </a:lnTo>
                <a:lnTo>
                  <a:pt x="812225" y="297688"/>
                </a:lnTo>
                <a:lnTo>
                  <a:pt x="809685" y="293750"/>
                </a:lnTo>
                <a:lnTo>
                  <a:pt x="808796" y="289051"/>
                </a:lnTo>
                <a:lnTo>
                  <a:pt x="807907" y="284099"/>
                </a:lnTo>
                <a:lnTo>
                  <a:pt x="811036" y="250891"/>
                </a:lnTo>
                <a:lnTo>
                  <a:pt x="798472" y="256646"/>
                </a:lnTo>
                <a:lnTo>
                  <a:pt x="789238" y="262254"/>
                </a:lnTo>
                <a:lnTo>
                  <a:pt x="783396" y="266445"/>
                </a:lnTo>
                <a:lnTo>
                  <a:pt x="779332" y="271779"/>
                </a:lnTo>
                <a:lnTo>
                  <a:pt x="776792" y="278129"/>
                </a:lnTo>
                <a:lnTo>
                  <a:pt x="774379" y="284479"/>
                </a:lnTo>
                <a:lnTo>
                  <a:pt x="773744" y="291338"/>
                </a:lnTo>
                <a:lnTo>
                  <a:pt x="775141" y="298703"/>
                </a:lnTo>
                <a:lnTo>
                  <a:pt x="776379" y="303994"/>
                </a:lnTo>
                <a:lnTo>
                  <a:pt x="782164" y="315459"/>
                </a:lnTo>
                <a:lnTo>
                  <a:pt x="791651" y="324230"/>
                </a:lnTo>
                <a:lnTo>
                  <a:pt x="799533" y="328086"/>
                </a:lnTo>
                <a:lnTo>
                  <a:pt x="811502" y="330325"/>
                </a:lnTo>
                <a:lnTo>
                  <a:pt x="825179" y="329310"/>
                </a:lnTo>
                <a:close/>
              </a:path>
              <a:path w="1873818" h="460076">
                <a:moveTo>
                  <a:pt x="964117" y="301370"/>
                </a:moveTo>
                <a:lnTo>
                  <a:pt x="953576" y="242569"/>
                </a:lnTo>
                <a:lnTo>
                  <a:pt x="952360" y="235457"/>
                </a:lnTo>
                <a:lnTo>
                  <a:pt x="950694" y="221560"/>
                </a:lnTo>
                <a:lnTo>
                  <a:pt x="950782" y="212216"/>
                </a:lnTo>
                <a:lnTo>
                  <a:pt x="951544" y="206501"/>
                </a:lnTo>
                <a:lnTo>
                  <a:pt x="954084" y="201549"/>
                </a:lnTo>
                <a:lnTo>
                  <a:pt x="958148" y="197484"/>
                </a:lnTo>
                <a:lnTo>
                  <a:pt x="962339" y="193420"/>
                </a:lnTo>
                <a:lnTo>
                  <a:pt x="967419" y="190753"/>
                </a:lnTo>
                <a:lnTo>
                  <a:pt x="973388" y="189737"/>
                </a:lnTo>
                <a:lnTo>
                  <a:pt x="977960" y="188849"/>
                </a:lnTo>
                <a:lnTo>
                  <a:pt x="982151" y="189229"/>
                </a:lnTo>
                <a:lnTo>
                  <a:pt x="985834" y="191007"/>
                </a:lnTo>
                <a:lnTo>
                  <a:pt x="989644" y="192658"/>
                </a:lnTo>
                <a:lnTo>
                  <a:pt x="992565" y="195452"/>
                </a:lnTo>
                <a:lnTo>
                  <a:pt x="994724" y="199262"/>
                </a:lnTo>
                <a:lnTo>
                  <a:pt x="998481" y="210047"/>
                </a:lnTo>
                <a:lnTo>
                  <a:pt x="1001836" y="226059"/>
                </a:lnTo>
                <a:lnTo>
                  <a:pt x="1013774" y="292353"/>
                </a:lnTo>
                <a:lnTo>
                  <a:pt x="1048191" y="286257"/>
                </a:lnTo>
                <a:lnTo>
                  <a:pt x="1033586" y="205485"/>
                </a:lnTo>
                <a:lnTo>
                  <a:pt x="1031808" y="195452"/>
                </a:lnTo>
                <a:lnTo>
                  <a:pt x="1029776" y="187832"/>
                </a:lnTo>
                <a:lnTo>
                  <a:pt x="1027617" y="182752"/>
                </a:lnTo>
                <a:lnTo>
                  <a:pt x="1025331" y="177545"/>
                </a:lnTo>
                <a:lnTo>
                  <a:pt x="1022283" y="173100"/>
                </a:lnTo>
                <a:lnTo>
                  <a:pt x="1018219" y="169544"/>
                </a:lnTo>
                <a:lnTo>
                  <a:pt x="1014282" y="165862"/>
                </a:lnTo>
                <a:lnTo>
                  <a:pt x="1008948" y="163194"/>
                </a:lnTo>
                <a:lnTo>
                  <a:pt x="1002090" y="161543"/>
                </a:lnTo>
                <a:lnTo>
                  <a:pt x="995359" y="160019"/>
                </a:lnTo>
                <a:lnTo>
                  <a:pt x="988247" y="159892"/>
                </a:lnTo>
                <a:lnTo>
                  <a:pt x="980627" y="161289"/>
                </a:lnTo>
                <a:lnTo>
                  <a:pt x="969799" y="164319"/>
                </a:lnTo>
                <a:lnTo>
                  <a:pt x="958708" y="170442"/>
                </a:lnTo>
                <a:lnTo>
                  <a:pt x="949364" y="179338"/>
                </a:lnTo>
                <a:lnTo>
                  <a:pt x="941765" y="191007"/>
                </a:lnTo>
                <a:lnTo>
                  <a:pt x="938336" y="171830"/>
                </a:lnTo>
                <a:lnTo>
                  <a:pt x="906459" y="177672"/>
                </a:lnTo>
                <a:lnTo>
                  <a:pt x="929827" y="307466"/>
                </a:lnTo>
                <a:lnTo>
                  <a:pt x="964117" y="301370"/>
                </a:lnTo>
                <a:close/>
              </a:path>
              <a:path w="1873818" h="460076">
                <a:moveTo>
                  <a:pt x="1379661" y="229615"/>
                </a:moveTo>
                <a:lnTo>
                  <a:pt x="1389979" y="227288"/>
                </a:lnTo>
                <a:lnTo>
                  <a:pt x="1402942" y="222642"/>
                </a:lnTo>
                <a:lnTo>
                  <a:pt x="1413458" y="216485"/>
                </a:lnTo>
                <a:lnTo>
                  <a:pt x="1421571" y="208787"/>
                </a:lnTo>
                <a:lnTo>
                  <a:pt x="1427598" y="199465"/>
                </a:lnTo>
                <a:lnTo>
                  <a:pt x="1431212" y="187727"/>
                </a:lnTo>
                <a:lnTo>
                  <a:pt x="1430969" y="175387"/>
                </a:lnTo>
                <a:lnTo>
                  <a:pt x="1430279" y="172243"/>
                </a:lnTo>
                <a:lnTo>
                  <a:pt x="1424840" y="160146"/>
                </a:lnTo>
                <a:lnTo>
                  <a:pt x="1415602" y="151764"/>
                </a:lnTo>
                <a:lnTo>
                  <a:pt x="1403168" y="147087"/>
                </a:lnTo>
                <a:lnTo>
                  <a:pt x="1390275" y="144712"/>
                </a:lnTo>
                <a:lnTo>
                  <a:pt x="1374454" y="143382"/>
                </a:lnTo>
                <a:lnTo>
                  <a:pt x="1361491" y="142689"/>
                </a:lnTo>
                <a:lnTo>
                  <a:pt x="1347805" y="141297"/>
                </a:lnTo>
                <a:lnTo>
                  <a:pt x="1340672" y="139572"/>
                </a:lnTo>
                <a:lnTo>
                  <a:pt x="1338005" y="138175"/>
                </a:lnTo>
                <a:lnTo>
                  <a:pt x="1336100" y="133857"/>
                </a:lnTo>
                <a:lnTo>
                  <a:pt x="1335592" y="131063"/>
                </a:lnTo>
                <a:lnTo>
                  <a:pt x="1338767" y="126237"/>
                </a:lnTo>
                <a:lnTo>
                  <a:pt x="1342196" y="123062"/>
                </a:lnTo>
                <a:lnTo>
                  <a:pt x="1348419" y="120522"/>
                </a:lnTo>
                <a:lnTo>
                  <a:pt x="1357436" y="118999"/>
                </a:lnTo>
                <a:lnTo>
                  <a:pt x="1364675" y="117601"/>
                </a:lnTo>
                <a:lnTo>
                  <a:pt x="1370390" y="117982"/>
                </a:lnTo>
                <a:lnTo>
                  <a:pt x="1374835" y="120014"/>
                </a:lnTo>
                <a:lnTo>
                  <a:pt x="1379153" y="122046"/>
                </a:lnTo>
                <a:lnTo>
                  <a:pt x="1382455" y="125349"/>
                </a:lnTo>
                <a:lnTo>
                  <a:pt x="1384741" y="130175"/>
                </a:lnTo>
                <a:lnTo>
                  <a:pt x="1416110" y="118363"/>
                </a:lnTo>
                <a:lnTo>
                  <a:pt x="1412632" y="112315"/>
                </a:lnTo>
                <a:lnTo>
                  <a:pt x="1404165" y="102580"/>
                </a:lnTo>
                <a:lnTo>
                  <a:pt x="1393631" y="95884"/>
                </a:lnTo>
                <a:lnTo>
                  <a:pt x="1380341" y="92647"/>
                </a:lnTo>
                <a:lnTo>
                  <a:pt x="1367532" y="92488"/>
                </a:lnTo>
                <a:lnTo>
                  <a:pt x="1352483" y="94360"/>
                </a:lnTo>
                <a:lnTo>
                  <a:pt x="1345595" y="95775"/>
                </a:lnTo>
                <a:lnTo>
                  <a:pt x="1331931" y="100099"/>
                </a:lnTo>
                <a:lnTo>
                  <a:pt x="1321092" y="105941"/>
                </a:lnTo>
                <a:lnTo>
                  <a:pt x="1313113" y="113283"/>
                </a:lnTo>
                <a:lnTo>
                  <a:pt x="1308679" y="119892"/>
                </a:lnTo>
                <a:lnTo>
                  <a:pt x="1304731" y="131540"/>
                </a:lnTo>
                <a:lnTo>
                  <a:pt x="1304985" y="144017"/>
                </a:lnTo>
                <a:lnTo>
                  <a:pt x="1307418" y="152533"/>
                </a:lnTo>
                <a:lnTo>
                  <a:pt x="1314520" y="163114"/>
                </a:lnTo>
                <a:lnTo>
                  <a:pt x="1325559" y="170560"/>
                </a:lnTo>
                <a:lnTo>
                  <a:pt x="1336835" y="173726"/>
                </a:lnTo>
                <a:lnTo>
                  <a:pt x="1348526" y="175473"/>
                </a:lnTo>
                <a:lnTo>
                  <a:pt x="1363349" y="176830"/>
                </a:lnTo>
                <a:lnTo>
                  <a:pt x="1381312" y="177800"/>
                </a:lnTo>
                <a:lnTo>
                  <a:pt x="1387535" y="178053"/>
                </a:lnTo>
                <a:lnTo>
                  <a:pt x="1391599" y="178942"/>
                </a:lnTo>
                <a:lnTo>
                  <a:pt x="1393631" y="180212"/>
                </a:lnTo>
                <a:lnTo>
                  <a:pt x="1396806" y="183641"/>
                </a:lnTo>
                <a:lnTo>
                  <a:pt x="1397314" y="186308"/>
                </a:lnTo>
                <a:lnTo>
                  <a:pt x="1397949" y="190118"/>
                </a:lnTo>
                <a:lnTo>
                  <a:pt x="1396933" y="193420"/>
                </a:lnTo>
                <a:lnTo>
                  <a:pt x="1394393" y="196341"/>
                </a:lnTo>
                <a:lnTo>
                  <a:pt x="1390456" y="200405"/>
                </a:lnTo>
                <a:lnTo>
                  <a:pt x="1384106" y="203200"/>
                </a:lnTo>
                <a:lnTo>
                  <a:pt x="1375216" y="204724"/>
                </a:lnTo>
                <a:lnTo>
                  <a:pt x="1367088" y="206247"/>
                </a:lnTo>
                <a:lnTo>
                  <a:pt x="1360484" y="205612"/>
                </a:lnTo>
                <a:lnTo>
                  <a:pt x="1355404" y="202945"/>
                </a:lnTo>
                <a:lnTo>
                  <a:pt x="1350324" y="200278"/>
                </a:lnTo>
                <a:lnTo>
                  <a:pt x="1346387" y="195833"/>
                </a:lnTo>
                <a:lnTo>
                  <a:pt x="1343720" y="189356"/>
                </a:lnTo>
                <a:lnTo>
                  <a:pt x="1310192" y="200787"/>
                </a:lnTo>
                <a:lnTo>
                  <a:pt x="1315890" y="210474"/>
                </a:lnTo>
                <a:lnTo>
                  <a:pt x="1324678" y="219647"/>
                </a:lnTo>
                <a:lnTo>
                  <a:pt x="1335719" y="226440"/>
                </a:lnTo>
                <a:lnTo>
                  <a:pt x="1341232" y="228582"/>
                </a:lnTo>
                <a:lnTo>
                  <a:pt x="1352586" y="230961"/>
                </a:lnTo>
                <a:lnTo>
                  <a:pt x="1365407" y="231300"/>
                </a:lnTo>
                <a:lnTo>
                  <a:pt x="1379661" y="229615"/>
                </a:lnTo>
                <a:close/>
              </a:path>
              <a:path w="1873818" h="460076">
                <a:moveTo>
                  <a:pt x="1487484" y="157733"/>
                </a:moveTo>
                <a:lnTo>
                  <a:pt x="1491294" y="153669"/>
                </a:lnTo>
                <a:lnTo>
                  <a:pt x="1493961" y="151256"/>
                </a:lnTo>
                <a:lnTo>
                  <a:pt x="1499803" y="148081"/>
                </a:lnTo>
                <a:lnTo>
                  <a:pt x="1508947" y="144399"/>
                </a:lnTo>
                <a:lnTo>
                  <a:pt x="1519126" y="116270"/>
                </a:lnTo>
                <a:lnTo>
                  <a:pt x="1508022" y="121424"/>
                </a:lnTo>
                <a:lnTo>
                  <a:pt x="1493072" y="127380"/>
                </a:lnTo>
                <a:lnTo>
                  <a:pt x="1488937" y="129016"/>
                </a:lnTo>
                <a:lnTo>
                  <a:pt x="1485960" y="162178"/>
                </a:lnTo>
                <a:lnTo>
                  <a:pt x="1487484" y="157733"/>
                </a:lnTo>
                <a:close/>
              </a:path>
              <a:path w="1873818" h="460076">
                <a:moveTo>
                  <a:pt x="1503105" y="207390"/>
                </a:moveTo>
                <a:lnTo>
                  <a:pt x="1510725" y="205993"/>
                </a:lnTo>
                <a:lnTo>
                  <a:pt x="1517583" y="203326"/>
                </a:lnTo>
                <a:lnTo>
                  <a:pt x="1523806" y="199262"/>
                </a:lnTo>
                <a:lnTo>
                  <a:pt x="1529902" y="195199"/>
                </a:lnTo>
                <a:lnTo>
                  <a:pt x="1535490" y="189737"/>
                </a:lnTo>
                <a:lnTo>
                  <a:pt x="1540316" y="183006"/>
                </a:lnTo>
                <a:lnTo>
                  <a:pt x="1540697" y="183641"/>
                </a:lnTo>
                <a:lnTo>
                  <a:pt x="1542221" y="186816"/>
                </a:lnTo>
                <a:lnTo>
                  <a:pt x="1544380" y="191134"/>
                </a:lnTo>
                <a:lnTo>
                  <a:pt x="1546031" y="194309"/>
                </a:lnTo>
                <a:lnTo>
                  <a:pt x="1547428" y="196468"/>
                </a:lnTo>
                <a:lnTo>
                  <a:pt x="1581337" y="190245"/>
                </a:lnTo>
                <a:lnTo>
                  <a:pt x="1577273" y="184657"/>
                </a:lnTo>
                <a:lnTo>
                  <a:pt x="1574098" y="179196"/>
                </a:lnTo>
                <a:lnTo>
                  <a:pt x="1572066" y="173989"/>
                </a:lnTo>
                <a:lnTo>
                  <a:pt x="1568908" y="163628"/>
                </a:lnTo>
                <a:lnTo>
                  <a:pt x="1565843" y="148970"/>
                </a:lnTo>
                <a:lnTo>
                  <a:pt x="1558985" y="108838"/>
                </a:lnTo>
                <a:lnTo>
                  <a:pt x="1557340" y="100596"/>
                </a:lnTo>
                <a:lnTo>
                  <a:pt x="1553490" y="87344"/>
                </a:lnTo>
                <a:lnTo>
                  <a:pt x="1548952" y="78866"/>
                </a:lnTo>
                <a:lnTo>
                  <a:pt x="1544888" y="73913"/>
                </a:lnTo>
                <a:lnTo>
                  <a:pt x="1538792" y="70230"/>
                </a:lnTo>
                <a:lnTo>
                  <a:pt x="1530537" y="67944"/>
                </a:lnTo>
                <a:lnTo>
                  <a:pt x="1522695" y="66604"/>
                </a:lnTo>
                <a:lnTo>
                  <a:pt x="1510418" y="66651"/>
                </a:lnTo>
                <a:lnTo>
                  <a:pt x="1495358" y="68579"/>
                </a:lnTo>
                <a:lnTo>
                  <a:pt x="1478790" y="72813"/>
                </a:lnTo>
                <a:lnTo>
                  <a:pt x="1467360" y="78003"/>
                </a:lnTo>
                <a:lnTo>
                  <a:pt x="1458782" y="84581"/>
                </a:lnTo>
                <a:lnTo>
                  <a:pt x="1453801" y="90679"/>
                </a:lnTo>
                <a:lnTo>
                  <a:pt x="1448436" y="101981"/>
                </a:lnTo>
                <a:lnTo>
                  <a:pt x="1445701" y="115696"/>
                </a:lnTo>
                <a:lnTo>
                  <a:pt x="1477959" y="115696"/>
                </a:lnTo>
                <a:lnTo>
                  <a:pt x="1478975" y="109346"/>
                </a:lnTo>
                <a:lnTo>
                  <a:pt x="1481007" y="104520"/>
                </a:lnTo>
                <a:lnTo>
                  <a:pt x="1483928" y="101600"/>
                </a:lnTo>
                <a:lnTo>
                  <a:pt x="1486976" y="98551"/>
                </a:lnTo>
                <a:lnTo>
                  <a:pt x="1491548" y="96519"/>
                </a:lnTo>
                <a:lnTo>
                  <a:pt x="1497644" y="95376"/>
                </a:lnTo>
                <a:lnTo>
                  <a:pt x="1506661" y="93725"/>
                </a:lnTo>
                <a:lnTo>
                  <a:pt x="1513138" y="94106"/>
                </a:lnTo>
                <a:lnTo>
                  <a:pt x="1516821" y="96265"/>
                </a:lnTo>
                <a:lnTo>
                  <a:pt x="1520631" y="98551"/>
                </a:lnTo>
                <a:lnTo>
                  <a:pt x="1523044" y="102869"/>
                </a:lnTo>
                <a:lnTo>
                  <a:pt x="1524314" y="109474"/>
                </a:lnTo>
                <a:lnTo>
                  <a:pt x="1524949" y="112902"/>
                </a:lnTo>
                <a:lnTo>
                  <a:pt x="1519126" y="116270"/>
                </a:lnTo>
                <a:lnTo>
                  <a:pt x="1508947" y="144399"/>
                </a:lnTo>
                <a:lnTo>
                  <a:pt x="1518091" y="140588"/>
                </a:lnTo>
                <a:lnTo>
                  <a:pt x="1524822" y="137540"/>
                </a:lnTo>
                <a:lnTo>
                  <a:pt x="1528886" y="135381"/>
                </a:lnTo>
                <a:lnTo>
                  <a:pt x="1530156" y="142239"/>
                </a:lnTo>
                <a:lnTo>
                  <a:pt x="1531680" y="150367"/>
                </a:lnTo>
                <a:lnTo>
                  <a:pt x="1532188" y="156082"/>
                </a:lnTo>
                <a:lnTo>
                  <a:pt x="1531807" y="159130"/>
                </a:lnTo>
                <a:lnTo>
                  <a:pt x="1531299" y="163956"/>
                </a:lnTo>
                <a:lnTo>
                  <a:pt x="1529267" y="168147"/>
                </a:lnTo>
                <a:lnTo>
                  <a:pt x="1525711" y="172084"/>
                </a:lnTo>
                <a:lnTo>
                  <a:pt x="1520758" y="177164"/>
                </a:lnTo>
                <a:lnTo>
                  <a:pt x="1515297" y="180212"/>
                </a:lnTo>
                <a:lnTo>
                  <a:pt x="1509074" y="181355"/>
                </a:lnTo>
                <a:lnTo>
                  <a:pt x="1503486" y="182371"/>
                </a:lnTo>
                <a:lnTo>
                  <a:pt x="1498660" y="181355"/>
                </a:lnTo>
                <a:lnTo>
                  <a:pt x="1494469" y="178562"/>
                </a:lnTo>
                <a:lnTo>
                  <a:pt x="1490151" y="175640"/>
                </a:lnTo>
                <a:lnTo>
                  <a:pt x="1487611" y="171830"/>
                </a:lnTo>
                <a:lnTo>
                  <a:pt x="1486849" y="167004"/>
                </a:lnTo>
                <a:lnTo>
                  <a:pt x="1485960" y="162178"/>
                </a:lnTo>
                <a:lnTo>
                  <a:pt x="1488937" y="129016"/>
                </a:lnTo>
                <a:lnTo>
                  <a:pt x="1476366" y="134749"/>
                </a:lnTo>
                <a:lnTo>
                  <a:pt x="1467164" y="140334"/>
                </a:lnTo>
                <a:lnTo>
                  <a:pt x="1461322" y="144525"/>
                </a:lnTo>
                <a:lnTo>
                  <a:pt x="1457258" y="149859"/>
                </a:lnTo>
                <a:lnTo>
                  <a:pt x="1454845" y="156209"/>
                </a:lnTo>
                <a:lnTo>
                  <a:pt x="1452305" y="162559"/>
                </a:lnTo>
                <a:lnTo>
                  <a:pt x="1451797" y="169417"/>
                </a:lnTo>
                <a:lnTo>
                  <a:pt x="1453067" y="176783"/>
                </a:lnTo>
                <a:lnTo>
                  <a:pt x="1454321" y="181939"/>
                </a:lnTo>
                <a:lnTo>
                  <a:pt x="1460102" y="193439"/>
                </a:lnTo>
                <a:lnTo>
                  <a:pt x="1469577" y="202183"/>
                </a:lnTo>
                <a:lnTo>
                  <a:pt x="1477482" y="206070"/>
                </a:lnTo>
                <a:lnTo>
                  <a:pt x="1489441" y="208368"/>
                </a:lnTo>
                <a:lnTo>
                  <a:pt x="1503105" y="207390"/>
                </a:lnTo>
                <a:close/>
              </a:path>
              <a:path w="1873818" h="460076">
                <a:moveTo>
                  <a:pt x="1642170" y="179324"/>
                </a:moveTo>
                <a:lnTo>
                  <a:pt x="1630486" y="114300"/>
                </a:lnTo>
                <a:lnTo>
                  <a:pt x="1630431" y="113984"/>
                </a:lnTo>
                <a:lnTo>
                  <a:pt x="1628702" y="99619"/>
                </a:lnTo>
                <a:lnTo>
                  <a:pt x="1629216" y="88900"/>
                </a:lnTo>
                <a:lnTo>
                  <a:pt x="1630232" y="82930"/>
                </a:lnTo>
                <a:lnTo>
                  <a:pt x="1632772" y="78231"/>
                </a:lnTo>
                <a:lnTo>
                  <a:pt x="1636836" y="74675"/>
                </a:lnTo>
                <a:lnTo>
                  <a:pt x="1640773" y="71119"/>
                </a:lnTo>
                <a:lnTo>
                  <a:pt x="1645599" y="68706"/>
                </a:lnTo>
                <a:lnTo>
                  <a:pt x="1651314" y="67690"/>
                </a:lnTo>
                <a:lnTo>
                  <a:pt x="1656267" y="66801"/>
                </a:lnTo>
                <a:lnTo>
                  <a:pt x="1660585" y="67182"/>
                </a:lnTo>
                <a:lnTo>
                  <a:pt x="1664268" y="68706"/>
                </a:lnTo>
                <a:lnTo>
                  <a:pt x="1667951" y="70357"/>
                </a:lnTo>
                <a:lnTo>
                  <a:pt x="1670872" y="72770"/>
                </a:lnTo>
                <a:lnTo>
                  <a:pt x="1672777" y="76200"/>
                </a:lnTo>
                <a:lnTo>
                  <a:pt x="1673029" y="76649"/>
                </a:lnTo>
                <a:lnTo>
                  <a:pt x="1676072" y="85703"/>
                </a:lnTo>
                <a:lnTo>
                  <a:pt x="1679381" y="101853"/>
                </a:lnTo>
                <a:lnTo>
                  <a:pt x="1691700" y="170433"/>
                </a:lnTo>
                <a:lnTo>
                  <a:pt x="1726117" y="164210"/>
                </a:lnTo>
                <a:lnTo>
                  <a:pt x="1712401" y="88010"/>
                </a:lnTo>
                <a:lnTo>
                  <a:pt x="1712219" y="86973"/>
                </a:lnTo>
                <a:lnTo>
                  <a:pt x="1709179" y="72553"/>
                </a:lnTo>
                <a:lnTo>
                  <a:pt x="1706051" y="62610"/>
                </a:lnTo>
                <a:lnTo>
                  <a:pt x="1703765" y="57276"/>
                </a:lnTo>
                <a:lnTo>
                  <a:pt x="1700717" y="52577"/>
                </a:lnTo>
                <a:lnTo>
                  <a:pt x="1696653" y="48640"/>
                </a:lnTo>
                <a:lnTo>
                  <a:pt x="1692589" y="44576"/>
                </a:lnTo>
                <a:lnTo>
                  <a:pt x="1687128" y="41655"/>
                </a:lnTo>
                <a:lnTo>
                  <a:pt x="1680270" y="39877"/>
                </a:lnTo>
                <a:lnTo>
                  <a:pt x="1673412" y="38100"/>
                </a:lnTo>
                <a:lnTo>
                  <a:pt x="1666046" y="37972"/>
                </a:lnTo>
                <a:lnTo>
                  <a:pt x="1658045" y="39369"/>
                </a:lnTo>
                <a:lnTo>
                  <a:pt x="1651303" y="41054"/>
                </a:lnTo>
                <a:lnTo>
                  <a:pt x="1639899" y="46444"/>
                </a:lnTo>
                <a:lnTo>
                  <a:pt x="1630082" y="54736"/>
                </a:lnTo>
                <a:lnTo>
                  <a:pt x="1621850" y="65912"/>
                </a:lnTo>
                <a:lnTo>
                  <a:pt x="1609912" y="0"/>
                </a:lnTo>
                <a:lnTo>
                  <a:pt x="1575622" y="6222"/>
                </a:lnTo>
                <a:lnTo>
                  <a:pt x="1607880" y="185546"/>
                </a:lnTo>
                <a:lnTo>
                  <a:pt x="1642170" y="179324"/>
                </a:lnTo>
                <a:close/>
              </a:path>
              <a:path w="1873818" h="460076">
                <a:moveTo>
                  <a:pt x="1779965" y="105028"/>
                </a:moveTo>
                <a:lnTo>
                  <a:pt x="1783775" y="101091"/>
                </a:lnTo>
                <a:lnTo>
                  <a:pt x="1786442" y="98551"/>
                </a:lnTo>
                <a:lnTo>
                  <a:pt x="1792284" y="95503"/>
                </a:lnTo>
                <a:lnTo>
                  <a:pt x="1801428" y="91693"/>
                </a:lnTo>
                <a:lnTo>
                  <a:pt x="1811607" y="63616"/>
                </a:lnTo>
                <a:lnTo>
                  <a:pt x="1800503" y="68758"/>
                </a:lnTo>
                <a:lnTo>
                  <a:pt x="1785553" y="74802"/>
                </a:lnTo>
                <a:lnTo>
                  <a:pt x="1781418" y="76438"/>
                </a:lnTo>
                <a:lnTo>
                  <a:pt x="1778441" y="109474"/>
                </a:lnTo>
                <a:lnTo>
                  <a:pt x="1779965" y="105028"/>
                </a:lnTo>
                <a:close/>
              </a:path>
              <a:path w="1873818" h="460076">
                <a:moveTo>
                  <a:pt x="1795586" y="154812"/>
                </a:moveTo>
                <a:lnTo>
                  <a:pt x="1803206" y="153415"/>
                </a:lnTo>
                <a:lnTo>
                  <a:pt x="1810064" y="150749"/>
                </a:lnTo>
                <a:lnTo>
                  <a:pt x="1816287" y="146684"/>
                </a:lnTo>
                <a:lnTo>
                  <a:pt x="1822383" y="142620"/>
                </a:lnTo>
                <a:lnTo>
                  <a:pt x="1827971" y="137159"/>
                </a:lnTo>
                <a:lnTo>
                  <a:pt x="1832797" y="130428"/>
                </a:lnTo>
                <a:lnTo>
                  <a:pt x="1833178" y="131063"/>
                </a:lnTo>
                <a:lnTo>
                  <a:pt x="1834702" y="134238"/>
                </a:lnTo>
                <a:lnTo>
                  <a:pt x="1836861" y="138429"/>
                </a:lnTo>
                <a:lnTo>
                  <a:pt x="1838512" y="141604"/>
                </a:lnTo>
                <a:lnTo>
                  <a:pt x="1839909" y="143763"/>
                </a:lnTo>
                <a:lnTo>
                  <a:pt x="1873818" y="137667"/>
                </a:lnTo>
                <a:lnTo>
                  <a:pt x="1869754" y="131952"/>
                </a:lnTo>
                <a:lnTo>
                  <a:pt x="1866579" y="126618"/>
                </a:lnTo>
                <a:lnTo>
                  <a:pt x="1864547" y="121412"/>
                </a:lnTo>
                <a:lnTo>
                  <a:pt x="1861389" y="111003"/>
                </a:lnTo>
                <a:lnTo>
                  <a:pt x="1858324" y="96392"/>
                </a:lnTo>
                <a:lnTo>
                  <a:pt x="1851466" y="56260"/>
                </a:lnTo>
                <a:lnTo>
                  <a:pt x="1849821" y="48018"/>
                </a:lnTo>
                <a:lnTo>
                  <a:pt x="1845971" y="34766"/>
                </a:lnTo>
                <a:lnTo>
                  <a:pt x="1841433" y="26288"/>
                </a:lnTo>
                <a:lnTo>
                  <a:pt x="1837369" y="21208"/>
                </a:lnTo>
                <a:lnTo>
                  <a:pt x="1831273" y="17525"/>
                </a:lnTo>
                <a:lnTo>
                  <a:pt x="1823018" y="15239"/>
                </a:lnTo>
                <a:lnTo>
                  <a:pt x="1815187" y="13958"/>
                </a:lnTo>
                <a:lnTo>
                  <a:pt x="1802907" y="14011"/>
                </a:lnTo>
                <a:lnTo>
                  <a:pt x="1787839" y="16001"/>
                </a:lnTo>
                <a:lnTo>
                  <a:pt x="1771304" y="20218"/>
                </a:lnTo>
                <a:lnTo>
                  <a:pt x="1759853" y="25378"/>
                </a:lnTo>
                <a:lnTo>
                  <a:pt x="1751263" y="31876"/>
                </a:lnTo>
                <a:lnTo>
                  <a:pt x="1746235" y="38117"/>
                </a:lnTo>
                <a:lnTo>
                  <a:pt x="1740903" y="49439"/>
                </a:lnTo>
                <a:lnTo>
                  <a:pt x="1738182" y="63118"/>
                </a:lnTo>
                <a:lnTo>
                  <a:pt x="1770440" y="63118"/>
                </a:lnTo>
                <a:lnTo>
                  <a:pt x="1771456" y="56641"/>
                </a:lnTo>
                <a:lnTo>
                  <a:pt x="1773488" y="51942"/>
                </a:lnTo>
                <a:lnTo>
                  <a:pt x="1776409" y="48894"/>
                </a:lnTo>
                <a:lnTo>
                  <a:pt x="1779457" y="45974"/>
                </a:lnTo>
                <a:lnTo>
                  <a:pt x="1784029" y="43814"/>
                </a:lnTo>
                <a:lnTo>
                  <a:pt x="1790125" y="42799"/>
                </a:lnTo>
                <a:lnTo>
                  <a:pt x="1799142" y="41147"/>
                </a:lnTo>
                <a:lnTo>
                  <a:pt x="1805619" y="41401"/>
                </a:lnTo>
                <a:lnTo>
                  <a:pt x="1809302" y="43687"/>
                </a:lnTo>
                <a:lnTo>
                  <a:pt x="1813112" y="45846"/>
                </a:lnTo>
                <a:lnTo>
                  <a:pt x="1815652" y="50291"/>
                </a:lnTo>
                <a:lnTo>
                  <a:pt x="1816795" y="56895"/>
                </a:lnTo>
                <a:lnTo>
                  <a:pt x="1817430" y="60325"/>
                </a:lnTo>
                <a:lnTo>
                  <a:pt x="1811607" y="63616"/>
                </a:lnTo>
                <a:lnTo>
                  <a:pt x="1801428" y="91693"/>
                </a:lnTo>
                <a:lnTo>
                  <a:pt x="1810572" y="88010"/>
                </a:lnTo>
                <a:lnTo>
                  <a:pt x="1817303" y="84962"/>
                </a:lnTo>
                <a:lnTo>
                  <a:pt x="1821367" y="82676"/>
                </a:lnTo>
                <a:lnTo>
                  <a:pt x="1822637" y="89534"/>
                </a:lnTo>
                <a:lnTo>
                  <a:pt x="1824161" y="97789"/>
                </a:lnTo>
                <a:lnTo>
                  <a:pt x="1824669" y="103504"/>
                </a:lnTo>
                <a:lnTo>
                  <a:pt x="1824288" y="106552"/>
                </a:lnTo>
                <a:lnTo>
                  <a:pt x="1823780" y="111251"/>
                </a:lnTo>
                <a:lnTo>
                  <a:pt x="1821748" y="115569"/>
                </a:lnTo>
                <a:lnTo>
                  <a:pt x="1818192" y="119379"/>
                </a:lnTo>
                <a:lnTo>
                  <a:pt x="1813239" y="124459"/>
                </a:lnTo>
                <a:lnTo>
                  <a:pt x="1807778" y="127634"/>
                </a:lnTo>
                <a:lnTo>
                  <a:pt x="1801555" y="128650"/>
                </a:lnTo>
                <a:lnTo>
                  <a:pt x="1795967" y="129666"/>
                </a:lnTo>
                <a:lnTo>
                  <a:pt x="1791141" y="128777"/>
                </a:lnTo>
                <a:lnTo>
                  <a:pt x="1786950" y="125856"/>
                </a:lnTo>
                <a:lnTo>
                  <a:pt x="1782632" y="123062"/>
                </a:lnTo>
                <a:lnTo>
                  <a:pt x="1780092" y="119252"/>
                </a:lnTo>
                <a:lnTo>
                  <a:pt x="1779330" y="114426"/>
                </a:lnTo>
                <a:lnTo>
                  <a:pt x="1778441" y="109474"/>
                </a:lnTo>
                <a:lnTo>
                  <a:pt x="1781418" y="76438"/>
                </a:lnTo>
                <a:lnTo>
                  <a:pt x="1768847" y="82171"/>
                </a:lnTo>
                <a:lnTo>
                  <a:pt x="1759645" y="87756"/>
                </a:lnTo>
                <a:lnTo>
                  <a:pt x="1753803" y="91947"/>
                </a:lnTo>
                <a:lnTo>
                  <a:pt x="1749739" y="97154"/>
                </a:lnTo>
                <a:lnTo>
                  <a:pt x="1747326" y="103504"/>
                </a:lnTo>
                <a:lnTo>
                  <a:pt x="1744786" y="109981"/>
                </a:lnTo>
                <a:lnTo>
                  <a:pt x="1744278" y="116839"/>
                </a:lnTo>
                <a:lnTo>
                  <a:pt x="1745548" y="124078"/>
                </a:lnTo>
                <a:lnTo>
                  <a:pt x="1746830" y="129377"/>
                </a:lnTo>
                <a:lnTo>
                  <a:pt x="1752610" y="140888"/>
                </a:lnTo>
                <a:lnTo>
                  <a:pt x="1762058" y="149605"/>
                </a:lnTo>
                <a:lnTo>
                  <a:pt x="1769963" y="153492"/>
                </a:lnTo>
                <a:lnTo>
                  <a:pt x="1781922" y="155790"/>
                </a:lnTo>
                <a:lnTo>
                  <a:pt x="1795586" y="154812"/>
                </a:lnTo>
                <a:close/>
              </a:path>
              <a:path w="1873818" h="460076">
                <a:moveTo>
                  <a:pt x="1206644" y="260269"/>
                </a:moveTo>
                <a:lnTo>
                  <a:pt x="1221673" y="258190"/>
                </a:lnTo>
                <a:lnTo>
                  <a:pt x="1233078" y="255685"/>
                </a:lnTo>
                <a:lnTo>
                  <a:pt x="1245309" y="251601"/>
                </a:lnTo>
                <a:lnTo>
                  <a:pt x="1255201" y="246506"/>
                </a:lnTo>
                <a:lnTo>
                  <a:pt x="1266160" y="237786"/>
                </a:lnTo>
                <a:lnTo>
                  <a:pt x="1273616" y="228091"/>
                </a:lnTo>
                <a:lnTo>
                  <a:pt x="1277807" y="220979"/>
                </a:lnTo>
                <a:lnTo>
                  <a:pt x="1280093" y="212851"/>
                </a:lnTo>
                <a:lnTo>
                  <a:pt x="1280474" y="203707"/>
                </a:lnTo>
                <a:lnTo>
                  <a:pt x="1280467" y="198008"/>
                </a:lnTo>
                <a:lnTo>
                  <a:pt x="1279652" y="187243"/>
                </a:lnTo>
                <a:lnTo>
                  <a:pt x="1277877" y="173738"/>
                </a:lnTo>
                <a:lnTo>
                  <a:pt x="1275140" y="157479"/>
                </a:lnTo>
                <a:lnTo>
                  <a:pt x="1258249" y="63372"/>
                </a:lnTo>
                <a:lnTo>
                  <a:pt x="1222054" y="69850"/>
                </a:lnTo>
                <a:lnTo>
                  <a:pt x="1239834" y="169037"/>
                </a:lnTo>
                <a:lnTo>
                  <a:pt x="1241095" y="176334"/>
                </a:lnTo>
                <a:lnTo>
                  <a:pt x="1243085" y="190025"/>
                </a:lnTo>
                <a:lnTo>
                  <a:pt x="1243771" y="199770"/>
                </a:lnTo>
                <a:lnTo>
                  <a:pt x="1243771" y="206120"/>
                </a:lnTo>
                <a:lnTo>
                  <a:pt x="1241612" y="211835"/>
                </a:lnTo>
                <a:lnTo>
                  <a:pt x="1237167" y="216915"/>
                </a:lnTo>
                <a:lnTo>
                  <a:pt x="1232722" y="222122"/>
                </a:lnTo>
                <a:lnTo>
                  <a:pt x="1225229" y="225551"/>
                </a:lnTo>
                <a:lnTo>
                  <a:pt x="1215069" y="227456"/>
                </a:lnTo>
                <a:lnTo>
                  <a:pt x="1214546" y="227546"/>
                </a:lnTo>
                <a:lnTo>
                  <a:pt x="1200947" y="228182"/>
                </a:lnTo>
                <a:lnTo>
                  <a:pt x="1189923" y="225043"/>
                </a:lnTo>
                <a:lnTo>
                  <a:pt x="1183319" y="221614"/>
                </a:lnTo>
                <a:lnTo>
                  <a:pt x="1178493" y="216407"/>
                </a:lnTo>
                <a:lnTo>
                  <a:pt x="1175699" y="209422"/>
                </a:lnTo>
                <a:lnTo>
                  <a:pt x="1172095" y="196073"/>
                </a:lnTo>
                <a:lnTo>
                  <a:pt x="1168968" y="179704"/>
                </a:lnTo>
                <a:lnTo>
                  <a:pt x="1151442" y="82550"/>
                </a:lnTo>
                <a:lnTo>
                  <a:pt x="1115247" y="89026"/>
                </a:lnTo>
                <a:lnTo>
                  <a:pt x="1132392" y="184657"/>
                </a:lnTo>
                <a:lnTo>
                  <a:pt x="1134385" y="194899"/>
                </a:lnTo>
                <a:lnTo>
                  <a:pt x="1137543" y="208747"/>
                </a:lnTo>
                <a:lnTo>
                  <a:pt x="1140816" y="220282"/>
                </a:lnTo>
                <a:lnTo>
                  <a:pt x="1144203" y="229488"/>
                </a:lnTo>
                <a:lnTo>
                  <a:pt x="1147124" y="236219"/>
                </a:lnTo>
                <a:lnTo>
                  <a:pt x="1151696" y="242188"/>
                </a:lnTo>
                <a:lnTo>
                  <a:pt x="1157919" y="247650"/>
                </a:lnTo>
                <a:lnTo>
                  <a:pt x="1169013" y="254792"/>
                </a:lnTo>
                <a:lnTo>
                  <a:pt x="1181668" y="259206"/>
                </a:lnTo>
                <a:lnTo>
                  <a:pt x="1193870" y="260746"/>
                </a:lnTo>
                <a:lnTo>
                  <a:pt x="1206644" y="260269"/>
                </a:lnTo>
                <a:close/>
              </a:path>
              <a:path w="1873818" h="460076">
                <a:moveTo>
                  <a:pt x="96233" y="459932"/>
                </a:moveTo>
                <a:lnTo>
                  <a:pt x="109661" y="458215"/>
                </a:lnTo>
                <a:lnTo>
                  <a:pt x="116547" y="456762"/>
                </a:lnTo>
                <a:lnTo>
                  <a:pt x="128639" y="453156"/>
                </a:lnTo>
                <a:lnTo>
                  <a:pt x="140404" y="448233"/>
                </a:lnTo>
                <a:lnTo>
                  <a:pt x="151825" y="441959"/>
                </a:lnTo>
                <a:lnTo>
                  <a:pt x="164470" y="433405"/>
                </a:lnTo>
                <a:lnTo>
                  <a:pt x="174035" y="425113"/>
                </a:lnTo>
                <a:lnTo>
                  <a:pt x="181289" y="416687"/>
                </a:lnTo>
                <a:lnTo>
                  <a:pt x="168462" y="345185"/>
                </a:lnTo>
                <a:lnTo>
                  <a:pt x="90484" y="359282"/>
                </a:lnTo>
                <a:lnTo>
                  <a:pt x="95818" y="389508"/>
                </a:lnTo>
                <a:lnTo>
                  <a:pt x="137347" y="382015"/>
                </a:lnTo>
                <a:lnTo>
                  <a:pt x="141411" y="404749"/>
                </a:lnTo>
                <a:lnTo>
                  <a:pt x="136712" y="409955"/>
                </a:lnTo>
                <a:lnTo>
                  <a:pt x="130870" y="414781"/>
                </a:lnTo>
                <a:lnTo>
                  <a:pt x="123758" y="419100"/>
                </a:lnTo>
                <a:lnTo>
                  <a:pt x="116646" y="423544"/>
                </a:lnTo>
                <a:lnTo>
                  <a:pt x="109280" y="426338"/>
                </a:lnTo>
                <a:lnTo>
                  <a:pt x="101787" y="427735"/>
                </a:lnTo>
                <a:lnTo>
                  <a:pt x="96885" y="428399"/>
                </a:lnTo>
                <a:lnTo>
                  <a:pt x="84097" y="428154"/>
                </a:lnTo>
                <a:lnTo>
                  <a:pt x="72361" y="424849"/>
                </a:lnTo>
                <a:lnTo>
                  <a:pt x="61655" y="418464"/>
                </a:lnTo>
                <a:lnTo>
                  <a:pt x="53905" y="410602"/>
                </a:lnTo>
                <a:lnTo>
                  <a:pt x="47497" y="400403"/>
                </a:lnTo>
                <a:lnTo>
                  <a:pt x="42499" y="387911"/>
                </a:lnTo>
                <a:lnTo>
                  <a:pt x="38922" y="373125"/>
                </a:lnTo>
                <a:lnTo>
                  <a:pt x="37361" y="360504"/>
                </a:lnTo>
                <a:lnTo>
                  <a:pt x="37614" y="347362"/>
                </a:lnTo>
                <a:lnTo>
                  <a:pt x="40115" y="335835"/>
                </a:lnTo>
                <a:lnTo>
                  <a:pt x="44891" y="325881"/>
                </a:lnTo>
                <a:lnTo>
                  <a:pt x="55318" y="314428"/>
                </a:lnTo>
                <a:lnTo>
                  <a:pt x="66393" y="308025"/>
                </a:lnTo>
                <a:lnTo>
                  <a:pt x="79816" y="304164"/>
                </a:lnTo>
                <a:lnTo>
                  <a:pt x="96025" y="303608"/>
                </a:lnTo>
                <a:lnTo>
                  <a:pt x="107375" y="307085"/>
                </a:lnTo>
                <a:lnTo>
                  <a:pt x="107636" y="307213"/>
                </a:lnTo>
                <a:lnTo>
                  <a:pt x="117873" y="314616"/>
                </a:lnTo>
                <a:lnTo>
                  <a:pt x="125409" y="325374"/>
                </a:lnTo>
                <a:lnTo>
                  <a:pt x="160080" y="312165"/>
                </a:lnTo>
                <a:lnTo>
                  <a:pt x="156228" y="304075"/>
                </a:lnTo>
                <a:lnTo>
                  <a:pt x="148880" y="293332"/>
                </a:lnTo>
                <a:lnTo>
                  <a:pt x="139787" y="284562"/>
                </a:lnTo>
                <a:lnTo>
                  <a:pt x="128965" y="277749"/>
                </a:lnTo>
                <a:lnTo>
                  <a:pt x="114073" y="272633"/>
                </a:lnTo>
                <a:lnTo>
                  <a:pt x="102070" y="271094"/>
                </a:lnTo>
                <a:lnTo>
                  <a:pt x="88834" y="271275"/>
                </a:lnTo>
                <a:lnTo>
                  <a:pt x="74355" y="273176"/>
                </a:lnTo>
                <a:lnTo>
                  <a:pt x="67052" y="274675"/>
                </a:lnTo>
                <a:lnTo>
                  <a:pt x="54048" y="278519"/>
                </a:lnTo>
                <a:lnTo>
                  <a:pt x="42676" y="283571"/>
                </a:lnTo>
                <a:lnTo>
                  <a:pt x="32953" y="289813"/>
                </a:lnTo>
                <a:lnTo>
                  <a:pt x="24607" y="297013"/>
                </a:lnTo>
                <a:lnTo>
                  <a:pt x="16216" y="306682"/>
                </a:lnTo>
                <a:lnTo>
                  <a:pt x="9563" y="317490"/>
                </a:lnTo>
                <a:lnTo>
                  <a:pt x="4632" y="329438"/>
                </a:lnTo>
                <a:lnTo>
                  <a:pt x="1301" y="342927"/>
                </a:lnTo>
                <a:lnTo>
                  <a:pt x="0" y="355215"/>
                </a:lnTo>
                <a:lnTo>
                  <a:pt x="182" y="367990"/>
                </a:lnTo>
                <a:lnTo>
                  <a:pt x="1838" y="381253"/>
                </a:lnTo>
                <a:lnTo>
                  <a:pt x="4517" y="392977"/>
                </a:lnTo>
                <a:lnTo>
                  <a:pt x="8713" y="405121"/>
                </a:lnTo>
                <a:lnTo>
                  <a:pt x="14183" y="416491"/>
                </a:lnTo>
                <a:lnTo>
                  <a:pt x="20888" y="427100"/>
                </a:lnTo>
                <a:lnTo>
                  <a:pt x="26679" y="434294"/>
                </a:lnTo>
                <a:lnTo>
                  <a:pt x="36030" y="443039"/>
                </a:lnTo>
                <a:lnTo>
                  <a:pt x="46635" y="450024"/>
                </a:lnTo>
                <a:lnTo>
                  <a:pt x="58480" y="455294"/>
                </a:lnTo>
                <a:lnTo>
                  <a:pt x="71233" y="458657"/>
                </a:lnTo>
                <a:lnTo>
                  <a:pt x="83427" y="460076"/>
                </a:lnTo>
                <a:lnTo>
                  <a:pt x="96233" y="459932"/>
                </a:lnTo>
                <a:close/>
              </a:path>
              <a:path w="1873818" h="460076">
                <a:moveTo>
                  <a:pt x="237931" y="382524"/>
                </a:moveTo>
                <a:lnTo>
                  <a:pt x="241868" y="378459"/>
                </a:lnTo>
                <a:lnTo>
                  <a:pt x="244535" y="376046"/>
                </a:lnTo>
                <a:lnTo>
                  <a:pt x="250377" y="372871"/>
                </a:lnTo>
                <a:lnTo>
                  <a:pt x="259521" y="369188"/>
                </a:lnTo>
                <a:lnTo>
                  <a:pt x="269700" y="341060"/>
                </a:lnTo>
                <a:lnTo>
                  <a:pt x="258596" y="346214"/>
                </a:lnTo>
                <a:lnTo>
                  <a:pt x="243646" y="352170"/>
                </a:lnTo>
                <a:lnTo>
                  <a:pt x="239511" y="353806"/>
                </a:lnTo>
                <a:lnTo>
                  <a:pt x="236534" y="386968"/>
                </a:lnTo>
                <a:lnTo>
                  <a:pt x="237931" y="382524"/>
                </a:lnTo>
                <a:close/>
              </a:path>
              <a:path w="1873818" h="460076">
                <a:moveTo>
                  <a:pt x="253679" y="432180"/>
                </a:moveTo>
                <a:lnTo>
                  <a:pt x="261299" y="430783"/>
                </a:lnTo>
                <a:lnTo>
                  <a:pt x="268157" y="428116"/>
                </a:lnTo>
                <a:lnTo>
                  <a:pt x="274380" y="424052"/>
                </a:lnTo>
                <a:lnTo>
                  <a:pt x="280476" y="419988"/>
                </a:lnTo>
                <a:lnTo>
                  <a:pt x="286064" y="414527"/>
                </a:lnTo>
                <a:lnTo>
                  <a:pt x="290890" y="407796"/>
                </a:lnTo>
                <a:lnTo>
                  <a:pt x="291271" y="408431"/>
                </a:lnTo>
                <a:lnTo>
                  <a:pt x="292795" y="411606"/>
                </a:lnTo>
                <a:lnTo>
                  <a:pt x="294954" y="415925"/>
                </a:lnTo>
                <a:lnTo>
                  <a:pt x="296605" y="419100"/>
                </a:lnTo>
                <a:lnTo>
                  <a:pt x="298002" y="421131"/>
                </a:lnTo>
                <a:lnTo>
                  <a:pt x="331911" y="415035"/>
                </a:lnTo>
                <a:lnTo>
                  <a:pt x="327847" y="409447"/>
                </a:lnTo>
                <a:lnTo>
                  <a:pt x="324672" y="403987"/>
                </a:lnTo>
                <a:lnTo>
                  <a:pt x="322640" y="398779"/>
                </a:lnTo>
                <a:lnTo>
                  <a:pt x="319482" y="388418"/>
                </a:lnTo>
                <a:lnTo>
                  <a:pt x="316417" y="373760"/>
                </a:lnTo>
                <a:lnTo>
                  <a:pt x="309559" y="333628"/>
                </a:lnTo>
                <a:lnTo>
                  <a:pt x="307914" y="325386"/>
                </a:lnTo>
                <a:lnTo>
                  <a:pt x="304064" y="312134"/>
                </a:lnTo>
                <a:lnTo>
                  <a:pt x="299526" y="303656"/>
                </a:lnTo>
                <a:lnTo>
                  <a:pt x="295462" y="298703"/>
                </a:lnTo>
                <a:lnTo>
                  <a:pt x="289239" y="295020"/>
                </a:lnTo>
                <a:lnTo>
                  <a:pt x="281111" y="292734"/>
                </a:lnTo>
                <a:lnTo>
                  <a:pt x="273269" y="291394"/>
                </a:lnTo>
                <a:lnTo>
                  <a:pt x="260992" y="291441"/>
                </a:lnTo>
                <a:lnTo>
                  <a:pt x="245932" y="293369"/>
                </a:lnTo>
                <a:lnTo>
                  <a:pt x="229364" y="297603"/>
                </a:lnTo>
                <a:lnTo>
                  <a:pt x="217934" y="302793"/>
                </a:lnTo>
                <a:lnTo>
                  <a:pt x="209356" y="309371"/>
                </a:lnTo>
                <a:lnTo>
                  <a:pt x="204375" y="315469"/>
                </a:lnTo>
                <a:lnTo>
                  <a:pt x="199010" y="326771"/>
                </a:lnTo>
                <a:lnTo>
                  <a:pt x="196275" y="340487"/>
                </a:lnTo>
                <a:lnTo>
                  <a:pt x="228533" y="340487"/>
                </a:lnTo>
                <a:lnTo>
                  <a:pt x="229549" y="334137"/>
                </a:lnTo>
                <a:lnTo>
                  <a:pt x="231581" y="329310"/>
                </a:lnTo>
                <a:lnTo>
                  <a:pt x="234502" y="326389"/>
                </a:lnTo>
                <a:lnTo>
                  <a:pt x="237550" y="323341"/>
                </a:lnTo>
                <a:lnTo>
                  <a:pt x="242122" y="321309"/>
                </a:lnTo>
                <a:lnTo>
                  <a:pt x="248218" y="320166"/>
                </a:lnTo>
                <a:lnTo>
                  <a:pt x="257235" y="318515"/>
                </a:lnTo>
                <a:lnTo>
                  <a:pt x="263712" y="318769"/>
                </a:lnTo>
                <a:lnTo>
                  <a:pt x="267395" y="321055"/>
                </a:lnTo>
                <a:lnTo>
                  <a:pt x="271205" y="323341"/>
                </a:lnTo>
                <a:lnTo>
                  <a:pt x="273618" y="327659"/>
                </a:lnTo>
                <a:lnTo>
                  <a:pt x="274888" y="334263"/>
                </a:lnTo>
                <a:lnTo>
                  <a:pt x="275523" y="337692"/>
                </a:lnTo>
                <a:lnTo>
                  <a:pt x="269700" y="341060"/>
                </a:lnTo>
                <a:lnTo>
                  <a:pt x="259521" y="369188"/>
                </a:lnTo>
                <a:lnTo>
                  <a:pt x="268665" y="365378"/>
                </a:lnTo>
                <a:lnTo>
                  <a:pt x="275396" y="362330"/>
                </a:lnTo>
                <a:lnTo>
                  <a:pt x="279460" y="360171"/>
                </a:lnTo>
                <a:lnTo>
                  <a:pt x="280730" y="366902"/>
                </a:lnTo>
                <a:lnTo>
                  <a:pt x="282254" y="375157"/>
                </a:lnTo>
                <a:lnTo>
                  <a:pt x="282762" y="380872"/>
                </a:lnTo>
                <a:lnTo>
                  <a:pt x="282381" y="383920"/>
                </a:lnTo>
                <a:lnTo>
                  <a:pt x="281873" y="388619"/>
                </a:lnTo>
                <a:lnTo>
                  <a:pt x="279841" y="392938"/>
                </a:lnTo>
                <a:lnTo>
                  <a:pt x="276285" y="396747"/>
                </a:lnTo>
                <a:lnTo>
                  <a:pt x="271332" y="401954"/>
                </a:lnTo>
                <a:lnTo>
                  <a:pt x="265871" y="405002"/>
                </a:lnTo>
                <a:lnTo>
                  <a:pt x="259648" y="406145"/>
                </a:lnTo>
                <a:lnTo>
                  <a:pt x="254060" y="407162"/>
                </a:lnTo>
                <a:lnTo>
                  <a:pt x="249234" y="406145"/>
                </a:lnTo>
                <a:lnTo>
                  <a:pt x="245043" y="403351"/>
                </a:lnTo>
                <a:lnTo>
                  <a:pt x="240725" y="400430"/>
                </a:lnTo>
                <a:lnTo>
                  <a:pt x="238185" y="396620"/>
                </a:lnTo>
                <a:lnTo>
                  <a:pt x="237296" y="391794"/>
                </a:lnTo>
                <a:lnTo>
                  <a:pt x="236534" y="386968"/>
                </a:lnTo>
                <a:lnTo>
                  <a:pt x="239511" y="353806"/>
                </a:lnTo>
                <a:lnTo>
                  <a:pt x="226940" y="359539"/>
                </a:lnTo>
                <a:lnTo>
                  <a:pt x="217738" y="365125"/>
                </a:lnTo>
                <a:lnTo>
                  <a:pt x="211896" y="369315"/>
                </a:lnTo>
                <a:lnTo>
                  <a:pt x="207832" y="374650"/>
                </a:lnTo>
                <a:lnTo>
                  <a:pt x="205292" y="381000"/>
                </a:lnTo>
                <a:lnTo>
                  <a:pt x="202879" y="387350"/>
                </a:lnTo>
                <a:lnTo>
                  <a:pt x="202244" y="394207"/>
                </a:lnTo>
                <a:lnTo>
                  <a:pt x="203641" y="401574"/>
                </a:lnTo>
                <a:lnTo>
                  <a:pt x="204895" y="406729"/>
                </a:lnTo>
                <a:lnTo>
                  <a:pt x="210676" y="418229"/>
                </a:lnTo>
                <a:lnTo>
                  <a:pt x="220151" y="426974"/>
                </a:lnTo>
                <a:lnTo>
                  <a:pt x="228056" y="430860"/>
                </a:lnTo>
                <a:lnTo>
                  <a:pt x="240015" y="433158"/>
                </a:lnTo>
                <a:lnTo>
                  <a:pt x="253679" y="432180"/>
                </a:lnTo>
                <a:close/>
              </a:path>
              <a:path w="1873818" h="460076">
                <a:moveTo>
                  <a:pt x="376615" y="306958"/>
                </a:moveTo>
                <a:lnTo>
                  <a:pt x="381695" y="268985"/>
                </a:lnTo>
                <a:lnTo>
                  <a:pt x="376208" y="270238"/>
                </a:lnTo>
                <a:lnTo>
                  <a:pt x="373164" y="317234"/>
                </a:lnTo>
                <a:lnTo>
                  <a:pt x="376615" y="306958"/>
                </a:lnTo>
                <a:close/>
              </a:path>
              <a:path w="1873818" h="460076">
                <a:moveTo>
                  <a:pt x="409756" y="454743"/>
                </a:moveTo>
                <a:lnTo>
                  <a:pt x="425383" y="452627"/>
                </a:lnTo>
                <a:lnTo>
                  <a:pt x="443202" y="448272"/>
                </a:lnTo>
                <a:lnTo>
                  <a:pt x="453704" y="443864"/>
                </a:lnTo>
                <a:lnTo>
                  <a:pt x="460816" y="440054"/>
                </a:lnTo>
                <a:lnTo>
                  <a:pt x="466277" y="435482"/>
                </a:lnTo>
                <a:lnTo>
                  <a:pt x="473897" y="425195"/>
                </a:lnTo>
                <a:lnTo>
                  <a:pt x="476437" y="418591"/>
                </a:lnTo>
                <a:lnTo>
                  <a:pt x="477580" y="410590"/>
                </a:lnTo>
                <a:lnTo>
                  <a:pt x="478090" y="402949"/>
                </a:lnTo>
                <a:lnTo>
                  <a:pt x="477397" y="390669"/>
                </a:lnTo>
                <a:lnTo>
                  <a:pt x="475167" y="375538"/>
                </a:lnTo>
                <a:lnTo>
                  <a:pt x="454212" y="258952"/>
                </a:lnTo>
                <a:lnTo>
                  <a:pt x="422081" y="264794"/>
                </a:lnTo>
                <a:lnTo>
                  <a:pt x="425256" y="282955"/>
                </a:lnTo>
                <a:lnTo>
                  <a:pt x="417144" y="276435"/>
                </a:lnTo>
                <a:lnTo>
                  <a:pt x="406001" y="270755"/>
                </a:lnTo>
                <a:lnTo>
                  <a:pt x="394190" y="268268"/>
                </a:lnTo>
                <a:lnTo>
                  <a:pt x="381695" y="268985"/>
                </a:lnTo>
                <a:lnTo>
                  <a:pt x="376615" y="306958"/>
                </a:lnTo>
                <a:lnTo>
                  <a:pt x="380806" y="299592"/>
                </a:lnTo>
                <a:lnTo>
                  <a:pt x="387029" y="295147"/>
                </a:lnTo>
                <a:lnTo>
                  <a:pt x="395284" y="293750"/>
                </a:lnTo>
                <a:lnTo>
                  <a:pt x="403793" y="292226"/>
                </a:lnTo>
                <a:lnTo>
                  <a:pt x="411413" y="294131"/>
                </a:lnTo>
                <a:lnTo>
                  <a:pt x="418017" y="299719"/>
                </a:lnTo>
                <a:lnTo>
                  <a:pt x="421722" y="303393"/>
                </a:lnTo>
                <a:lnTo>
                  <a:pt x="427775" y="313845"/>
                </a:lnTo>
                <a:lnTo>
                  <a:pt x="431733" y="328167"/>
                </a:lnTo>
                <a:lnTo>
                  <a:pt x="432760" y="335623"/>
                </a:lnTo>
                <a:lnTo>
                  <a:pt x="432231" y="348512"/>
                </a:lnTo>
                <a:lnTo>
                  <a:pt x="428304" y="358901"/>
                </a:lnTo>
                <a:lnTo>
                  <a:pt x="423732" y="366521"/>
                </a:lnTo>
                <a:lnTo>
                  <a:pt x="417255" y="371093"/>
                </a:lnTo>
                <a:lnTo>
                  <a:pt x="408873" y="372617"/>
                </a:lnTo>
                <a:lnTo>
                  <a:pt x="400999" y="374014"/>
                </a:lnTo>
                <a:lnTo>
                  <a:pt x="393887" y="371982"/>
                </a:lnTo>
                <a:lnTo>
                  <a:pt x="387410" y="366521"/>
                </a:lnTo>
                <a:lnTo>
                  <a:pt x="383677" y="362719"/>
                </a:lnTo>
                <a:lnTo>
                  <a:pt x="377817" y="352221"/>
                </a:lnTo>
                <a:lnTo>
                  <a:pt x="373948" y="337692"/>
                </a:lnTo>
                <a:lnTo>
                  <a:pt x="372906" y="330285"/>
                </a:lnTo>
                <a:lnTo>
                  <a:pt x="373164" y="317234"/>
                </a:lnTo>
                <a:lnTo>
                  <a:pt x="376208" y="270238"/>
                </a:lnTo>
                <a:lnTo>
                  <a:pt x="364225" y="275194"/>
                </a:lnTo>
                <a:lnTo>
                  <a:pt x="354061" y="282869"/>
                </a:lnTo>
                <a:lnTo>
                  <a:pt x="345754" y="293242"/>
                </a:lnTo>
                <a:lnTo>
                  <a:pt x="339812" y="306620"/>
                </a:lnTo>
                <a:lnTo>
                  <a:pt x="337552" y="318389"/>
                </a:lnTo>
                <a:lnTo>
                  <a:pt x="337286" y="331495"/>
                </a:lnTo>
                <a:lnTo>
                  <a:pt x="339023" y="345947"/>
                </a:lnTo>
                <a:lnTo>
                  <a:pt x="340938" y="354507"/>
                </a:lnTo>
                <a:lnTo>
                  <a:pt x="345329" y="367120"/>
                </a:lnTo>
                <a:lnTo>
                  <a:pt x="351294" y="378072"/>
                </a:lnTo>
                <a:lnTo>
                  <a:pt x="358835" y="387350"/>
                </a:lnTo>
                <a:lnTo>
                  <a:pt x="368474" y="395286"/>
                </a:lnTo>
                <a:lnTo>
                  <a:pt x="379543" y="400662"/>
                </a:lnTo>
                <a:lnTo>
                  <a:pt x="391494" y="402931"/>
                </a:lnTo>
                <a:lnTo>
                  <a:pt x="404301" y="402081"/>
                </a:lnTo>
                <a:lnTo>
                  <a:pt x="411131" y="400357"/>
                </a:lnTo>
                <a:lnTo>
                  <a:pt x="422428" y="394713"/>
                </a:lnTo>
                <a:lnTo>
                  <a:pt x="431835" y="385927"/>
                </a:lnTo>
                <a:lnTo>
                  <a:pt x="439353" y="374014"/>
                </a:lnTo>
                <a:lnTo>
                  <a:pt x="442782" y="392938"/>
                </a:lnTo>
                <a:lnTo>
                  <a:pt x="444179" y="400684"/>
                </a:lnTo>
                <a:lnTo>
                  <a:pt x="444560" y="406018"/>
                </a:lnTo>
                <a:lnTo>
                  <a:pt x="444052" y="409066"/>
                </a:lnTo>
                <a:lnTo>
                  <a:pt x="443290" y="413257"/>
                </a:lnTo>
                <a:lnTo>
                  <a:pt x="441512" y="416687"/>
                </a:lnTo>
                <a:lnTo>
                  <a:pt x="438718" y="418972"/>
                </a:lnTo>
                <a:lnTo>
                  <a:pt x="434781" y="422401"/>
                </a:lnTo>
                <a:lnTo>
                  <a:pt x="428304" y="425068"/>
                </a:lnTo>
                <a:lnTo>
                  <a:pt x="419287" y="426592"/>
                </a:lnTo>
                <a:lnTo>
                  <a:pt x="412302" y="427863"/>
                </a:lnTo>
                <a:lnTo>
                  <a:pt x="406968" y="427608"/>
                </a:lnTo>
                <a:lnTo>
                  <a:pt x="403285" y="425703"/>
                </a:lnTo>
                <a:lnTo>
                  <a:pt x="400618" y="424433"/>
                </a:lnTo>
                <a:lnTo>
                  <a:pt x="398459" y="421639"/>
                </a:lnTo>
                <a:lnTo>
                  <a:pt x="397062" y="417067"/>
                </a:lnTo>
                <a:lnTo>
                  <a:pt x="356930" y="419480"/>
                </a:lnTo>
                <a:lnTo>
                  <a:pt x="357565" y="423544"/>
                </a:lnTo>
                <a:lnTo>
                  <a:pt x="359483" y="430688"/>
                </a:lnTo>
                <a:lnTo>
                  <a:pt x="366030" y="441560"/>
                </a:lnTo>
                <a:lnTo>
                  <a:pt x="376488" y="449833"/>
                </a:lnTo>
                <a:lnTo>
                  <a:pt x="385065" y="453197"/>
                </a:lnTo>
                <a:lnTo>
                  <a:pt x="396308" y="454925"/>
                </a:lnTo>
                <a:lnTo>
                  <a:pt x="409756" y="454743"/>
                </a:lnTo>
                <a:close/>
              </a:path>
              <a:path w="1873818" h="460076">
                <a:moveTo>
                  <a:pt x="530412" y="329818"/>
                </a:moveTo>
                <a:lnTo>
                  <a:pt x="534349" y="325881"/>
                </a:lnTo>
                <a:lnTo>
                  <a:pt x="537016" y="323341"/>
                </a:lnTo>
                <a:lnTo>
                  <a:pt x="536127" y="299592"/>
                </a:lnTo>
                <a:lnTo>
                  <a:pt x="531992" y="301223"/>
                </a:lnTo>
                <a:lnTo>
                  <a:pt x="529015" y="334263"/>
                </a:lnTo>
                <a:lnTo>
                  <a:pt x="530412" y="32981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5573" y="1584071"/>
            <a:ext cx="6912813" cy="1620265"/>
          </a:xfrm>
          <a:custGeom>
            <a:avLst/>
            <a:gdLst/>
            <a:ahLst/>
            <a:cxnLst/>
            <a:rect l="l" t="t" r="r" b="b"/>
            <a:pathLst>
              <a:path w="6912813" h="1620265">
                <a:moveTo>
                  <a:pt x="795" y="1219839"/>
                </a:moveTo>
                <a:lnTo>
                  <a:pt x="6976" y="1257839"/>
                </a:lnTo>
                <a:lnTo>
                  <a:pt x="26792" y="1310467"/>
                </a:lnTo>
                <a:lnTo>
                  <a:pt x="57780" y="1356368"/>
                </a:lnTo>
                <a:lnTo>
                  <a:pt x="98272" y="1393874"/>
                </a:lnTo>
                <a:lnTo>
                  <a:pt x="146600" y="1421320"/>
                </a:lnTo>
                <a:lnTo>
                  <a:pt x="201096" y="1437039"/>
                </a:lnTo>
                <a:lnTo>
                  <a:pt x="240030" y="1440179"/>
                </a:lnTo>
                <a:lnTo>
                  <a:pt x="1152093" y="1440179"/>
                </a:lnTo>
                <a:lnTo>
                  <a:pt x="2016201" y="1620265"/>
                </a:lnTo>
                <a:lnTo>
                  <a:pt x="2880309" y="1440179"/>
                </a:lnTo>
                <a:lnTo>
                  <a:pt x="6672783" y="1440179"/>
                </a:lnTo>
                <a:lnTo>
                  <a:pt x="6692455" y="1439384"/>
                </a:lnTo>
                <a:lnTo>
                  <a:pt x="6730431" y="1433205"/>
                </a:lnTo>
                <a:lnTo>
                  <a:pt x="6783044" y="1413392"/>
                </a:lnTo>
                <a:lnTo>
                  <a:pt x="6828949" y="1382408"/>
                </a:lnTo>
                <a:lnTo>
                  <a:pt x="6866471" y="1341918"/>
                </a:lnTo>
                <a:lnTo>
                  <a:pt x="6893935" y="1293590"/>
                </a:lnTo>
                <a:lnTo>
                  <a:pt x="6909668" y="1239089"/>
                </a:lnTo>
                <a:lnTo>
                  <a:pt x="6912813" y="1200150"/>
                </a:lnTo>
                <a:lnTo>
                  <a:pt x="6912813" y="240029"/>
                </a:lnTo>
                <a:lnTo>
                  <a:pt x="6909668" y="201090"/>
                </a:lnTo>
                <a:lnTo>
                  <a:pt x="6893935" y="146589"/>
                </a:lnTo>
                <a:lnTo>
                  <a:pt x="6866471" y="98261"/>
                </a:lnTo>
                <a:lnTo>
                  <a:pt x="6828949" y="57771"/>
                </a:lnTo>
                <a:lnTo>
                  <a:pt x="6783044" y="26787"/>
                </a:lnTo>
                <a:lnTo>
                  <a:pt x="6730431" y="6974"/>
                </a:lnTo>
                <a:lnTo>
                  <a:pt x="6692455" y="795"/>
                </a:lnTo>
                <a:lnTo>
                  <a:pt x="6672783" y="0"/>
                </a:lnTo>
                <a:lnTo>
                  <a:pt x="240030" y="0"/>
                </a:lnTo>
                <a:lnTo>
                  <a:pt x="201096" y="3140"/>
                </a:lnTo>
                <a:lnTo>
                  <a:pt x="146600" y="18859"/>
                </a:lnTo>
                <a:lnTo>
                  <a:pt x="98272" y="46305"/>
                </a:lnTo>
                <a:lnTo>
                  <a:pt x="57780" y="83811"/>
                </a:lnTo>
                <a:lnTo>
                  <a:pt x="26792" y="129712"/>
                </a:lnTo>
                <a:lnTo>
                  <a:pt x="6976" y="182340"/>
                </a:lnTo>
                <a:lnTo>
                  <a:pt x="795" y="220340"/>
                </a:lnTo>
                <a:lnTo>
                  <a:pt x="0" y="240029"/>
                </a:lnTo>
                <a:lnTo>
                  <a:pt x="0" y="1200150"/>
                </a:lnTo>
                <a:lnTo>
                  <a:pt x="795" y="1219839"/>
                </a:lnTo>
                <a:close/>
              </a:path>
            </a:pathLst>
          </a:custGeom>
          <a:solidFill>
            <a:srgbClr val="796E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5573" y="1584071"/>
            <a:ext cx="6912813" cy="1620265"/>
          </a:xfrm>
          <a:custGeom>
            <a:avLst/>
            <a:gdLst/>
            <a:ahLst/>
            <a:cxnLst/>
            <a:rect l="l" t="t" r="r" b="b"/>
            <a:pathLst>
              <a:path w="6912813" h="1620265">
                <a:moveTo>
                  <a:pt x="0" y="240029"/>
                </a:moveTo>
                <a:lnTo>
                  <a:pt x="795" y="220340"/>
                </a:lnTo>
                <a:lnTo>
                  <a:pt x="3141" y="201090"/>
                </a:lnTo>
                <a:lnTo>
                  <a:pt x="6976" y="182340"/>
                </a:lnTo>
                <a:lnTo>
                  <a:pt x="12237" y="164153"/>
                </a:lnTo>
                <a:lnTo>
                  <a:pt x="18863" y="146589"/>
                </a:lnTo>
                <a:lnTo>
                  <a:pt x="26792" y="129712"/>
                </a:lnTo>
                <a:lnTo>
                  <a:pt x="35962" y="113582"/>
                </a:lnTo>
                <a:lnTo>
                  <a:pt x="46312" y="98261"/>
                </a:lnTo>
                <a:lnTo>
                  <a:pt x="57780" y="83811"/>
                </a:lnTo>
                <a:lnTo>
                  <a:pt x="70304" y="70294"/>
                </a:lnTo>
                <a:lnTo>
                  <a:pt x="83821" y="57771"/>
                </a:lnTo>
                <a:lnTo>
                  <a:pt x="98272" y="46305"/>
                </a:lnTo>
                <a:lnTo>
                  <a:pt x="113593" y="35956"/>
                </a:lnTo>
                <a:lnTo>
                  <a:pt x="129723" y="26787"/>
                </a:lnTo>
                <a:lnTo>
                  <a:pt x="146600" y="18859"/>
                </a:lnTo>
                <a:lnTo>
                  <a:pt x="164162" y="12234"/>
                </a:lnTo>
                <a:lnTo>
                  <a:pt x="182348" y="6974"/>
                </a:lnTo>
                <a:lnTo>
                  <a:pt x="201096" y="3140"/>
                </a:lnTo>
                <a:lnTo>
                  <a:pt x="220344" y="795"/>
                </a:lnTo>
                <a:lnTo>
                  <a:pt x="240030" y="0"/>
                </a:lnTo>
                <a:lnTo>
                  <a:pt x="1152093" y="0"/>
                </a:lnTo>
                <a:lnTo>
                  <a:pt x="2880309" y="0"/>
                </a:lnTo>
                <a:lnTo>
                  <a:pt x="6672783" y="0"/>
                </a:lnTo>
                <a:lnTo>
                  <a:pt x="6692455" y="795"/>
                </a:lnTo>
                <a:lnTo>
                  <a:pt x="6711692" y="3140"/>
                </a:lnTo>
                <a:lnTo>
                  <a:pt x="6730431" y="6974"/>
                </a:lnTo>
                <a:lnTo>
                  <a:pt x="6748611" y="12234"/>
                </a:lnTo>
                <a:lnTo>
                  <a:pt x="6766169" y="18859"/>
                </a:lnTo>
                <a:lnTo>
                  <a:pt x="6783044" y="26787"/>
                </a:lnTo>
                <a:lnTo>
                  <a:pt x="6799174" y="35956"/>
                </a:lnTo>
                <a:lnTo>
                  <a:pt x="6814496" y="46305"/>
                </a:lnTo>
                <a:lnTo>
                  <a:pt x="6828949" y="57771"/>
                </a:lnTo>
                <a:lnTo>
                  <a:pt x="6842471" y="70294"/>
                </a:lnTo>
                <a:lnTo>
                  <a:pt x="6854998" y="83811"/>
                </a:lnTo>
                <a:lnTo>
                  <a:pt x="6866471" y="98261"/>
                </a:lnTo>
                <a:lnTo>
                  <a:pt x="6876826" y="113582"/>
                </a:lnTo>
                <a:lnTo>
                  <a:pt x="6886001" y="129712"/>
                </a:lnTo>
                <a:lnTo>
                  <a:pt x="6893935" y="146589"/>
                </a:lnTo>
                <a:lnTo>
                  <a:pt x="6900566" y="164153"/>
                </a:lnTo>
                <a:lnTo>
                  <a:pt x="6905831" y="182340"/>
                </a:lnTo>
                <a:lnTo>
                  <a:pt x="6909668" y="201090"/>
                </a:lnTo>
                <a:lnTo>
                  <a:pt x="6912016" y="220340"/>
                </a:lnTo>
                <a:lnTo>
                  <a:pt x="6912813" y="240029"/>
                </a:lnTo>
                <a:lnTo>
                  <a:pt x="6912813" y="840104"/>
                </a:lnTo>
                <a:lnTo>
                  <a:pt x="6912813" y="1200150"/>
                </a:lnTo>
                <a:lnTo>
                  <a:pt x="6912016" y="1219839"/>
                </a:lnTo>
                <a:lnTo>
                  <a:pt x="6909668" y="1239089"/>
                </a:lnTo>
                <a:lnTo>
                  <a:pt x="6905831" y="1257839"/>
                </a:lnTo>
                <a:lnTo>
                  <a:pt x="6900566" y="1276026"/>
                </a:lnTo>
                <a:lnTo>
                  <a:pt x="6893935" y="1293590"/>
                </a:lnTo>
                <a:lnTo>
                  <a:pt x="6886001" y="1310467"/>
                </a:lnTo>
                <a:lnTo>
                  <a:pt x="6876826" y="1326597"/>
                </a:lnTo>
                <a:lnTo>
                  <a:pt x="6866471" y="1341918"/>
                </a:lnTo>
                <a:lnTo>
                  <a:pt x="6854998" y="1356368"/>
                </a:lnTo>
                <a:lnTo>
                  <a:pt x="6842471" y="1369885"/>
                </a:lnTo>
                <a:lnTo>
                  <a:pt x="6828949" y="1382408"/>
                </a:lnTo>
                <a:lnTo>
                  <a:pt x="6814496" y="1393874"/>
                </a:lnTo>
                <a:lnTo>
                  <a:pt x="6799174" y="1404223"/>
                </a:lnTo>
                <a:lnTo>
                  <a:pt x="6783044" y="1413392"/>
                </a:lnTo>
                <a:lnTo>
                  <a:pt x="6766169" y="1421320"/>
                </a:lnTo>
                <a:lnTo>
                  <a:pt x="6748611" y="1427945"/>
                </a:lnTo>
                <a:lnTo>
                  <a:pt x="6730431" y="1433205"/>
                </a:lnTo>
                <a:lnTo>
                  <a:pt x="6711692" y="1437039"/>
                </a:lnTo>
                <a:lnTo>
                  <a:pt x="6692455" y="1439384"/>
                </a:lnTo>
                <a:lnTo>
                  <a:pt x="6672783" y="1440179"/>
                </a:lnTo>
                <a:lnTo>
                  <a:pt x="2880309" y="1440179"/>
                </a:lnTo>
                <a:lnTo>
                  <a:pt x="2016201" y="1620265"/>
                </a:lnTo>
                <a:lnTo>
                  <a:pt x="1152093" y="1440179"/>
                </a:lnTo>
                <a:lnTo>
                  <a:pt x="240030" y="1440179"/>
                </a:lnTo>
                <a:lnTo>
                  <a:pt x="220344" y="1439384"/>
                </a:lnTo>
                <a:lnTo>
                  <a:pt x="201096" y="1437039"/>
                </a:lnTo>
                <a:lnTo>
                  <a:pt x="182348" y="1433205"/>
                </a:lnTo>
                <a:lnTo>
                  <a:pt x="164162" y="1427945"/>
                </a:lnTo>
                <a:lnTo>
                  <a:pt x="146600" y="1421320"/>
                </a:lnTo>
                <a:lnTo>
                  <a:pt x="129723" y="1413392"/>
                </a:lnTo>
                <a:lnTo>
                  <a:pt x="113593" y="1404223"/>
                </a:lnTo>
                <a:lnTo>
                  <a:pt x="98272" y="1393874"/>
                </a:lnTo>
                <a:lnTo>
                  <a:pt x="83821" y="1382408"/>
                </a:lnTo>
                <a:lnTo>
                  <a:pt x="70304" y="1369885"/>
                </a:lnTo>
                <a:lnTo>
                  <a:pt x="57780" y="1356368"/>
                </a:lnTo>
                <a:lnTo>
                  <a:pt x="46312" y="1341918"/>
                </a:lnTo>
                <a:lnTo>
                  <a:pt x="35962" y="1326597"/>
                </a:lnTo>
                <a:lnTo>
                  <a:pt x="26792" y="1310467"/>
                </a:lnTo>
                <a:lnTo>
                  <a:pt x="18863" y="1293590"/>
                </a:lnTo>
                <a:lnTo>
                  <a:pt x="12237" y="1276026"/>
                </a:lnTo>
                <a:lnTo>
                  <a:pt x="6976" y="1257839"/>
                </a:lnTo>
                <a:lnTo>
                  <a:pt x="3141" y="1239089"/>
                </a:lnTo>
                <a:lnTo>
                  <a:pt x="795" y="1219839"/>
                </a:lnTo>
                <a:lnTo>
                  <a:pt x="0" y="1200150"/>
                </a:lnTo>
                <a:lnTo>
                  <a:pt x="0" y="840104"/>
                </a:lnTo>
                <a:lnTo>
                  <a:pt x="0" y="240029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3924" y="2130425"/>
            <a:ext cx="890015" cy="0"/>
          </a:xfrm>
          <a:custGeom>
            <a:avLst/>
            <a:gdLst/>
            <a:ahLst/>
            <a:cxnLst/>
            <a:rect l="l" t="t" r="r" b="b"/>
            <a:pathLst>
              <a:path w="890015">
                <a:moveTo>
                  <a:pt x="0" y="0"/>
                </a:moveTo>
                <a:lnTo>
                  <a:pt x="890015" y="0"/>
                </a:lnTo>
              </a:path>
            </a:pathLst>
          </a:custGeom>
          <a:ln w="19557">
            <a:solidFill>
              <a:srgbClr val="001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37844" y="3422904"/>
            <a:ext cx="3468624" cy="10195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15618" y="3501009"/>
            <a:ext cx="3312363" cy="8641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15618" y="3645027"/>
            <a:ext cx="3312363" cy="144018"/>
          </a:xfrm>
          <a:custGeom>
            <a:avLst/>
            <a:gdLst/>
            <a:ahLst/>
            <a:cxnLst/>
            <a:rect l="l" t="t" r="r" b="b"/>
            <a:pathLst>
              <a:path w="3312363" h="144018">
                <a:moveTo>
                  <a:pt x="3312363" y="0"/>
                </a:moveTo>
                <a:lnTo>
                  <a:pt x="3264226" y="34597"/>
                </a:lnTo>
                <a:lnTo>
                  <a:pt x="3182204" y="56042"/>
                </a:lnTo>
                <a:lnTo>
                  <a:pt x="3127492" y="66168"/>
                </a:lnTo>
                <a:lnTo>
                  <a:pt x="3064214" y="75846"/>
                </a:lnTo>
                <a:lnTo>
                  <a:pt x="2992798" y="85039"/>
                </a:lnTo>
                <a:lnTo>
                  <a:pt x="2913669" y="93710"/>
                </a:lnTo>
                <a:lnTo>
                  <a:pt x="2827254" y="101822"/>
                </a:lnTo>
                <a:lnTo>
                  <a:pt x="2733980" y="109337"/>
                </a:lnTo>
                <a:lnTo>
                  <a:pt x="2634271" y="116220"/>
                </a:lnTo>
                <a:lnTo>
                  <a:pt x="2528555" y="122431"/>
                </a:lnTo>
                <a:lnTo>
                  <a:pt x="2417259" y="127935"/>
                </a:lnTo>
                <a:lnTo>
                  <a:pt x="2300808" y="132695"/>
                </a:lnTo>
                <a:lnTo>
                  <a:pt x="2179628" y="136672"/>
                </a:lnTo>
                <a:lnTo>
                  <a:pt x="2054147" y="139830"/>
                </a:lnTo>
                <a:lnTo>
                  <a:pt x="1924790" y="142132"/>
                </a:lnTo>
                <a:lnTo>
                  <a:pt x="1791984" y="143540"/>
                </a:lnTo>
                <a:lnTo>
                  <a:pt x="1656156" y="144018"/>
                </a:lnTo>
                <a:lnTo>
                  <a:pt x="1520327" y="143540"/>
                </a:lnTo>
                <a:lnTo>
                  <a:pt x="1387522" y="142132"/>
                </a:lnTo>
                <a:lnTo>
                  <a:pt x="1258167" y="139830"/>
                </a:lnTo>
                <a:lnTo>
                  <a:pt x="1132688" y="136672"/>
                </a:lnTo>
                <a:lnTo>
                  <a:pt x="1011512" y="132695"/>
                </a:lnTo>
                <a:lnTo>
                  <a:pt x="895064" y="127935"/>
                </a:lnTo>
                <a:lnTo>
                  <a:pt x="783770" y="122431"/>
                </a:lnTo>
                <a:lnTo>
                  <a:pt x="678058" y="116220"/>
                </a:lnTo>
                <a:lnTo>
                  <a:pt x="578353" y="109337"/>
                </a:lnTo>
                <a:lnTo>
                  <a:pt x="485082" y="101822"/>
                </a:lnTo>
                <a:lnTo>
                  <a:pt x="398671" y="93710"/>
                </a:lnTo>
                <a:lnTo>
                  <a:pt x="319546" y="85039"/>
                </a:lnTo>
                <a:lnTo>
                  <a:pt x="248134" y="75846"/>
                </a:lnTo>
                <a:lnTo>
                  <a:pt x="184860" y="66168"/>
                </a:lnTo>
                <a:lnTo>
                  <a:pt x="130151" y="56042"/>
                </a:lnTo>
                <a:lnTo>
                  <a:pt x="84433" y="45506"/>
                </a:lnTo>
                <a:lnTo>
                  <a:pt x="21676" y="23351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15618" y="3501009"/>
            <a:ext cx="3312363" cy="864107"/>
          </a:xfrm>
          <a:custGeom>
            <a:avLst/>
            <a:gdLst/>
            <a:ahLst/>
            <a:cxnLst/>
            <a:rect l="l" t="t" r="r" b="b"/>
            <a:pathLst>
              <a:path w="3312363" h="864108">
                <a:moveTo>
                  <a:pt x="0" y="144017"/>
                </a:moveTo>
                <a:lnTo>
                  <a:pt x="48133" y="109420"/>
                </a:lnTo>
                <a:lnTo>
                  <a:pt x="130151" y="87975"/>
                </a:lnTo>
                <a:lnTo>
                  <a:pt x="184860" y="77849"/>
                </a:lnTo>
                <a:lnTo>
                  <a:pt x="248134" y="68171"/>
                </a:lnTo>
                <a:lnTo>
                  <a:pt x="319546" y="58978"/>
                </a:lnTo>
                <a:lnTo>
                  <a:pt x="398671" y="50307"/>
                </a:lnTo>
                <a:lnTo>
                  <a:pt x="485082" y="42195"/>
                </a:lnTo>
                <a:lnTo>
                  <a:pt x="578353" y="34680"/>
                </a:lnTo>
                <a:lnTo>
                  <a:pt x="678058" y="27797"/>
                </a:lnTo>
                <a:lnTo>
                  <a:pt x="783770" y="21586"/>
                </a:lnTo>
                <a:lnTo>
                  <a:pt x="895064" y="16082"/>
                </a:lnTo>
                <a:lnTo>
                  <a:pt x="1011512" y="11322"/>
                </a:lnTo>
                <a:lnTo>
                  <a:pt x="1132688" y="7345"/>
                </a:lnTo>
                <a:lnTo>
                  <a:pt x="1258167" y="4187"/>
                </a:lnTo>
                <a:lnTo>
                  <a:pt x="1387522" y="1885"/>
                </a:lnTo>
                <a:lnTo>
                  <a:pt x="1520327" y="477"/>
                </a:lnTo>
                <a:lnTo>
                  <a:pt x="1656156" y="0"/>
                </a:lnTo>
                <a:lnTo>
                  <a:pt x="1791984" y="477"/>
                </a:lnTo>
                <a:lnTo>
                  <a:pt x="1924790" y="1885"/>
                </a:lnTo>
                <a:lnTo>
                  <a:pt x="2054147" y="4187"/>
                </a:lnTo>
                <a:lnTo>
                  <a:pt x="2179628" y="7345"/>
                </a:lnTo>
                <a:lnTo>
                  <a:pt x="2300808" y="11322"/>
                </a:lnTo>
                <a:lnTo>
                  <a:pt x="2417259" y="16082"/>
                </a:lnTo>
                <a:lnTo>
                  <a:pt x="2528555" y="21586"/>
                </a:lnTo>
                <a:lnTo>
                  <a:pt x="2634271" y="27797"/>
                </a:lnTo>
                <a:lnTo>
                  <a:pt x="2733980" y="34680"/>
                </a:lnTo>
                <a:lnTo>
                  <a:pt x="2827254" y="42195"/>
                </a:lnTo>
                <a:lnTo>
                  <a:pt x="2913669" y="50307"/>
                </a:lnTo>
                <a:lnTo>
                  <a:pt x="2992798" y="58978"/>
                </a:lnTo>
                <a:lnTo>
                  <a:pt x="3064214" y="68171"/>
                </a:lnTo>
                <a:lnTo>
                  <a:pt x="3127492" y="77849"/>
                </a:lnTo>
                <a:lnTo>
                  <a:pt x="3182204" y="87975"/>
                </a:lnTo>
                <a:lnTo>
                  <a:pt x="3227924" y="98511"/>
                </a:lnTo>
                <a:lnTo>
                  <a:pt x="3290685" y="120666"/>
                </a:lnTo>
                <a:lnTo>
                  <a:pt x="3312363" y="144017"/>
                </a:lnTo>
                <a:lnTo>
                  <a:pt x="3312363" y="720089"/>
                </a:lnTo>
                <a:lnTo>
                  <a:pt x="3306872" y="731896"/>
                </a:lnTo>
                <a:lnTo>
                  <a:pt x="3290685" y="743441"/>
                </a:lnTo>
                <a:lnTo>
                  <a:pt x="3227924" y="765596"/>
                </a:lnTo>
                <a:lnTo>
                  <a:pt x="3182204" y="776132"/>
                </a:lnTo>
                <a:lnTo>
                  <a:pt x="3127492" y="786258"/>
                </a:lnTo>
                <a:lnTo>
                  <a:pt x="3064214" y="795936"/>
                </a:lnTo>
                <a:lnTo>
                  <a:pt x="2992798" y="805129"/>
                </a:lnTo>
                <a:lnTo>
                  <a:pt x="2913669" y="813800"/>
                </a:lnTo>
                <a:lnTo>
                  <a:pt x="2827254" y="821912"/>
                </a:lnTo>
                <a:lnTo>
                  <a:pt x="2733980" y="829427"/>
                </a:lnTo>
                <a:lnTo>
                  <a:pt x="2634271" y="836310"/>
                </a:lnTo>
                <a:lnTo>
                  <a:pt x="2528555" y="842521"/>
                </a:lnTo>
                <a:lnTo>
                  <a:pt x="2417259" y="848025"/>
                </a:lnTo>
                <a:lnTo>
                  <a:pt x="2300808" y="852785"/>
                </a:lnTo>
                <a:lnTo>
                  <a:pt x="2179628" y="856762"/>
                </a:lnTo>
                <a:lnTo>
                  <a:pt x="2054147" y="859920"/>
                </a:lnTo>
                <a:lnTo>
                  <a:pt x="1924790" y="862222"/>
                </a:lnTo>
                <a:lnTo>
                  <a:pt x="1791984" y="863630"/>
                </a:lnTo>
                <a:lnTo>
                  <a:pt x="1656156" y="864107"/>
                </a:lnTo>
                <a:lnTo>
                  <a:pt x="1520327" y="863630"/>
                </a:lnTo>
                <a:lnTo>
                  <a:pt x="1387522" y="862222"/>
                </a:lnTo>
                <a:lnTo>
                  <a:pt x="1258167" y="859920"/>
                </a:lnTo>
                <a:lnTo>
                  <a:pt x="1132688" y="856762"/>
                </a:lnTo>
                <a:lnTo>
                  <a:pt x="1011512" y="852785"/>
                </a:lnTo>
                <a:lnTo>
                  <a:pt x="895064" y="848025"/>
                </a:lnTo>
                <a:lnTo>
                  <a:pt x="783770" y="842521"/>
                </a:lnTo>
                <a:lnTo>
                  <a:pt x="678058" y="836310"/>
                </a:lnTo>
                <a:lnTo>
                  <a:pt x="578353" y="829427"/>
                </a:lnTo>
                <a:lnTo>
                  <a:pt x="485082" y="821912"/>
                </a:lnTo>
                <a:lnTo>
                  <a:pt x="398671" y="813800"/>
                </a:lnTo>
                <a:lnTo>
                  <a:pt x="319546" y="805129"/>
                </a:lnTo>
                <a:lnTo>
                  <a:pt x="248134" y="795936"/>
                </a:lnTo>
                <a:lnTo>
                  <a:pt x="184860" y="786258"/>
                </a:lnTo>
                <a:lnTo>
                  <a:pt x="130151" y="776132"/>
                </a:lnTo>
                <a:lnTo>
                  <a:pt x="84433" y="765596"/>
                </a:lnTo>
                <a:lnTo>
                  <a:pt x="21676" y="743441"/>
                </a:lnTo>
                <a:lnTo>
                  <a:pt x="0" y="720089"/>
                </a:lnTo>
                <a:lnTo>
                  <a:pt x="0" y="14401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79676" y="4717796"/>
            <a:ext cx="6624828" cy="1152131"/>
          </a:xfrm>
          <a:custGeom>
            <a:avLst/>
            <a:gdLst/>
            <a:ahLst/>
            <a:cxnLst/>
            <a:rect l="l" t="t" r="r" b="b"/>
            <a:pathLst>
              <a:path w="6624828" h="1152131">
                <a:moveTo>
                  <a:pt x="0" y="192023"/>
                </a:moveTo>
                <a:lnTo>
                  <a:pt x="0" y="960094"/>
                </a:lnTo>
                <a:lnTo>
                  <a:pt x="636" y="975844"/>
                </a:lnTo>
                <a:lnTo>
                  <a:pt x="9790" y="1020792"/>
                </a:lnTo>
                <a:lnTo>
                  <a:pt x="28771" y="1061250"/>
                </a:lnTo>
                <a:lnTo>
                  <a:pt x="56245" y="1095884"/>
                </a:lnTo>
                <a:lnTo>
                  <a:pt x="90877" y="1123359"/>
                </a:lnTo>
                <a:lnTo>
                  <a:pt x="131332" y="1142341"/>
                </a:lnTo>
                <a:lnTo>
                  <a:pt x="176275" y="1151494"/>
                </a:lnTo>
                <a:lnTo>
                  <a:pt x="192024" y="1152131"/>
                </a:lnTo>
                <a:lnTo>
                  <a:pt x="6432804" y="1152131"/>
                </a:lnTo>
                <a:lnTo>
                  <a:pt x="6478947" y="1146550"/>
                </a:lnTo>
                <a:lnTo>
                  <a:pt x="6521047" y="1130696"/>
                </a:lnTo>
                <a:lnTo>
                  <a:pt x="6557768" y="1105904"/>
                </a:lnTo>
                <a:lnTo>
                  <a:pt x="6587776" y="1073508"/>
                </a:lnTo>
                <a:lnTo>
                  <a:pt x="6609736" y="1034843"/>
                </a:lnTo>
                <a:lnTo>
                  <a:pt x="6622314" y="991243"/>
                </a:lnTo>
                <a:lnTo>
                  <a:pt x="6624828" y="960094"/>
                </a:lnTo>
                <a:lnTo>
                  <a:pt x="6624828" y="192023"/>
                </a:lnTo>
                <a:lnTo>
                  <a:pt x="6619246" y="145880"/>
                </a:lnTo>
                <a:lnTo>
                  <a:pt x="6603393" y="103780"/>
                </a:lnTo>
                <a:lnTo>
                  <a:pt x="6578602" y="67059"/>
                </a:lnTo>
                <a:lnTo>
                  <a:pt x="6546207" y="37051"/>
                </a:lnTo>
                <a:lnTo>
                  <a:pt x="6507545" y="15091"/>
                </a:lnTo>
                <a:lnTo>
                  <a:pt x="6463949" y="2513"/>
                </a:lnTo>
                <a:lnTo>
                  <a:pt x="6432804" y="0"/>
                </a:lnTo>
                <a:lnTo>
                  <a:pt x="192024" y="0"/>
                </a:lnTo>
                <a:lnTo>
                  <a:pt x="145880" y="5581"/>
                </a:lnTo>
                <a:lnTo>
                  <a:pt x="103780" y="21434"/>
                </a:lnTo>
                <a:lnTo>
                  <a:pt x="67059" y="46225"/>
                </a:lnTo>
                <a:lnTo>
                  <a:pt x="37051" y="78620"/>
                </a:lnTo>
                <a:lnTo>
                  <a:pt x="15091" y="117282"/>
                </a:lnTo>
                <a:lnTo>
                  <a:pt x="2513" y="160878"/>
                </a:lnTo>
                <a:lnTo>
                  <a:pt x="0" y="192023"/>
                </a:lnTo>
                <a:close/>
              </a:path>
            </a:pathLst>
          </a:custGeom>
          <a:solidFill>
            <a:srgbClr val="6D9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79676" y="4717796"/>
            <a:ext cx="6624828" cy="1152131"/>
          </a:xfrm>
          <a:custGeom>
            <a:avLst/>
            <a:gdLst/>
            <a:ahLst/>
            <a:cxnLst/>
            <a:rect l="l" t="t" r="r" b="b"/>
            <a:pathLst>
              <a:path w="6624828" h="1152131">
                <a:moveTo>
                  <a:pt x="0" y="192023"/>
                </a:moveTo>
                <a:lnTo>
                  <a:pt x="636" y="176275"/>
                </a:lnTo>
                <a:lnTo>
                  <a:pt x="2513" y="160878"/>
                </a:lnTo>
                <a:lnTo>
                  <a:pt x="5581" y="145880"/>
                </a:lnTo>
                <a:lnTo>
                  <a:pt x="9790" y="131332"/>
                </a:lnTo>
                <a:lnTo>
                  <a:pt x="15091" y="117282"/>
                </a:lnTo>
                <a:lnTo>
                  <a:pt x="21434" y="103780"/>
                </a:lnTo>
                <a:lnTo>
                  <a:pt x="28771" y="90877"/>
                </a:lnTo>
                <a:lnTo>
                  <a:pt x="37051" y="78620"/>
                </a:lnTo>
                <a:lnTo>
                  <a:pt x="46225" y="67059"/>
                </a:lnTo>
                <a:lnTo>
                  <a:pt x="56245" y="56245"/>
                </a:lnTo>
                <a:lnTo>
                  <a:pt x="67059" y="46225"/>
                </a:lnTo>
                <a:lnTo>
                  <a:pt x="78620" y="37051"/>
                </a:lnTo>
                <a:lnTo>
                  <a:pt x="90877" y="28771"/>
                </a:lnTo>
                <a:lnTo>
                  <a:pt x="103780" y="21434"/>
                </a:lnTo>
                <a:lnTo>
                  <a:pt x="117282" y="15091"/>
                </a:lnTo>
                <a:lnTo>
                  <a:pt x="131332" y="9790"/>
                </a:lnTo>
                <a:lnTo>
                  <a:pt x="145880" y="5581"/>
                </a:lnTo>
                <a:lnTo>
                  <a:pt x="160878" y="2513"/>
                </a:lnTo>
                <a:lnTo>
                  <a:pt x="176275" y="636"/>
                </a:lnTo>
                <a:lnTo>
                  <a:pt x="192024" y="0"/>
                </a:lnTo>
                <a:lnTo>
                  <a:pt x="6432804" y="0"/>
                </a:lnTo>
                <a:lnTo>
                  <a:pt x="6448552" y="636"/>
                </a:lnTo>
                <a:lnTo>
                  <a:pt x="6463949" y="2513"/>
                </a:lnTo>
                <a:lnTo>
                  <a:pt x="6478947" y="5581"/>
                </a:lnTo>
                <a:lnTo>
                  <a:pt x="6493495" y="9790"/>
                </a:lnTo>
                <a:lnTo>
                  <a:pt x="6507545" y="15091"/>
                </a:lnTo>
                <a:lnTo>
                  <a:pt x="6521047" y="21434"/>
                </a:lnTo>
                <a:lnTo>
                  <a:pt x="6533950" y="28771"/>
                </a:lnTo>
                <a:lnTo>
                  <a:pt x="6546207" y="37051"/>
                </a:lnTo>
                <a:lnTo>
                  <a:pt x="6557768" y="46225"/>
                </a:lnTo>
                <a:lnTo>
                  <a:pt x="6568582" y="56245"/>
                </a:lnTo>
                <a:lnTo>
                  <a:pt x="6578602" y="67059"/>
                </a:lnTo>
                <a:lnTo>
                  <a:pt x="6587776" y="78620"/>
                </a:lnTo>
                <a:lnTo>
                  <a:pt x="6596056" y="90877"/>
                </a:lnTo>
                <a:lnTo>
                  <a:pt x="6603393" y="103780"/>
                </a:lnTo>
                <a:lnTo>
                  <a:pt x="6609736" y="117282"/>
                </a:lnTo>
                <a:lnTo>
                  <a:pt x="6615037" y="131332"/>
                </a:lnTo>
                <a:lnTo>
                  <a:pt x="6619246" y="145880"/>
                </a:lnTo>
                <a:lnTo>
                  <a:pt x="6622314" y="160878"/>
                </a:lnTo>
                <a:lnTo>
                  <a:pt x="6624191" y="176275"/>
                </a:lnTo>
                <a:lnTo>
                  <a:pt x="6624828" y="192023"/>
                </a:lnTo>
                <a:lnTo>
                  <a:pt x="6624828" y="960094"/>
                </a:lnTo>
                <a:lnTo>
                  <a:pt x="6624191" y="975844"/>
                </a:lnTo>
                <a:lnTo>
                  <a:pt x="6622314" y="991243"/>
                </a:lnTo>
                <a:lnTo>
                  <a:pt x="6619246" y="1006242"/>
                </a:lnTo>
                <a:lnTo>
                  <a:pt x="6615037" y="1020792"/>
                </a:lnTo>
                <a:lnTo>
                  <a:pt x="6609736" y="1034843"/>
                </a:lnTo>
                <a:lnTo>
                  <a:pt x="6603393" y="1048345"/>
                </a:lnTo>
                <a:lnTo>
                  <a:pt x="6596056" y="1061250"/>
                </a:lnTo>
                <a:lnTo>
                  <a:pt x="6587776" y="1073508"/>
                </a:lnTo>
                <a:lnTo>
                  <a:pt x="6578602" y="1085069"/>
                </a:lnTo>
                <a:lnTo>
                  <a:pt x="6568582" y="1095884"/>
                </a:lnTo>
                <a:lnTo>
                  <a:pt x="6557768" y="1105904"/>
                </a:lnTo>
                <a:lnTo>
                  <a:pt x="6546207" y="1115078"/>
                </a:lnTo>
                <a:lnTo>
                  <a:pt x="6533950" y="1123359"/>
                </a:lnTo>
                <a:lnTo>
                  <a:pt x="6521047" y="1130696"/>
                </a:lnTo>
                <a:lnTo>
                  <a:pt x="6507545" y="1137039"/>
                </a:lnTo>
                <a:lnTo>
                  <a:pt x="6493495" y="1142341"/>
                </a:lnTo>
                <a:lnTo>
                  <a:pt x="6478947" y="1146550"/>
                </a:lnTo>
                <a:lnTo>
                  <a:pt x="6463949" y="1149617"/>
                </a:lnTo>
                <a:lnTo>
                  <a:pt x="6448552" y="1151494"/>
                </a:lnTo>
                <a:lnTo>
                  <a:pt x="6432804" y="1152131"/>
                </a:lnTo>
                <a:lnTo>
                  <a:pt x="192024" y="1152131"/>
                </a:lnTo>
                <a:lnTo>
                  <a:pt x="176275" y="1151494"/>
                </a:lnTo>
                <a:lnTo>
                  <a:pt x="160878" y="1149617"/>
                </a:lnTo>
                <a:lnTo>
                  <a:pt x="145880" y="1146550"/>
                </a:lnTo>
                <a:lnTo>
                  <a:pt x="131332" y="1142341"/>
                </a:lnTo>
                <a:lnTo>
                  <a:pt x="117282" y="1137039"/>
                </a:lnTo>
                <a:lnTo>
                  <a:pt x="103780" y="1130696"/>
                </a:lnTo>
                <a:lnTo>
                  <a:pt x="90877" y="1123359"/>
                </a:lnTo>
                <a:lnTo>
                  <a:pt x="78620" y="1115078"/>
                </a:lnTo>
                <a:lnTo>
                  <a:pt x="67059" y="1105904"/>
                </a:lnTo>
                <a:lnTo>
                  <a:pt x="56245" y="1095884"/>
                </a:lnTo>
                <a:lnTo>
                  <a:pt x="46225" y="1085069"/>
                </a:lnTo>
                <a:lnTo>
                  <a:pt x="37051" y="1073508"/>
                </a:lnTo>
                <a:lnTo>
                  <a:pt x="28771" y="1061250"/>
                </a:lnTo>
                <a:lnTo>
                  <a:pt x="21434" y="1048345"/>
                </a:lnTo>
                <a:lnTo>
                  <a:pt x="15091" y="1034843"/>
                </a:lnTo>
                <a:lnTo>
                  <a:pt x="9790" y="1020792"/>
                </a:lnTo>
                <a:lnTo>
                  <a:pt x="5581" y="1006242"/>
                </a:lnTo>
                <a:lnTo>
                  <a:pt x="2513" y="991243"/>
                </a:lnTo>
                <a:lnTo>
                  <a:pt x="636" y="975844"/>
                </a:lnTo>
                <a:lnTo>
                  <a:pt x="0" y="960094"/>
                </a:lnTo>
                <a:lnTo>
                  <a:pt x="0" y="192023"/>
                </a:lnTo>
                <a:close/>
              </a:path>
            </a:pathLst>
          </a:custGeom>
          <a:ln w="19049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24229" y="1570498"/>
            <a:ext cx="639268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Gag</a:t>
            </a:r>
            <a:r>
              <a:rPr sz="2000" spc="4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2000" spc="-49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bi</a:t>
            </a:r>
            <a:r>
              <a:rPr sz="2000" spc="4" dirty="0" smtClean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nis</a:t>
            </a:r>
            <a:r>
              <a:rPr sz="2000" spc="-9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001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an</a:t>
            </a:r>
            <a:r>
              <a:rPr sz="2000" spc="-25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lebih mudah</a:t>
            </a:r>
            <a:r>
              <a:rPr sz="2000" spc="-19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kita</a:t>
            </a:r>
            <a:r>
              <a:rPr sz="2000" spc="-14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dap</a:t>
            </a:r>
            <a:r>
              <a:rPr sz="2000" spc="4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2000" spc="-19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apa</a:t>
            </a:r>
            <a:r>
              <a:rPr sz="2000" spc="4" dirty="0" smtClean="0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ila</a:t>
            </a:r>
            <a:r>
              <a:rPr sz="2000" spc="-14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kita</a:t>
            </a:r>
            <a:endParaRPr sz="2000">
              <a:latin typeface="Arial"/>
              <a:cs typeface="Arial"/>
            </a:endParaRPr>
          </a:p>
          <a:p>
            <a:pPr marL="1244587" marR="1260167" algn="ctr">
              <a:lnSpc>
                <a:spcPct val="95825"/>
              </a:lnSpc>
            </a:pP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pe</a:t>
            </a:r>
            <a:r>
              <a:rPr sz="2000" spc="9" dirty="0" smtClean="0">
                <a:solidFill>
                  <a:srgbClr val="001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000" spc="-34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dan</a:t>
            </a:r>
            <a:r>
              <a:rPr sz="2000" spc="-9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ped</a:t>
            </a:r>
            <a:r>
              <a:rPr sz="2000" spc="4" dirty="0" smtClean="0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li terha</a:t>
            </a:r>
            <a:r>
              <a:rPr sz="2000" spc="4" dirty="0" smtClean="0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ap</a:t>
            </a:r>
            <a:r>
              <a:rPr sz="2000" spc="-25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Di</a:t>
            </a:r>
            <a:r>
              <a:rPr sz="2000" spc="4" dirty="0" smtClean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i </a:t>
            </a:r>
            <a:r>
              <a:rPr sz="2000" spc="-9" dirty="0" smtClean="0">
                <a:solidFill>
                  <a:srgbClr val="001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ita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9489" y="2180098"/>
            <a:ext cx="606278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u="heavy" spc="0" dirty="0" smtClean="0">
                <a:solidFill>
                  <a:srgbClr val="001F5F"/>
                </a:solidFill>
                <a:latin typeface="Arial"/>
                <a:cs typeface="Arial"/>
              </a:rPr>
              <a:t>Sendir</a:t>
            </a:r>
            <a:r>
              <a:rPr sz="2000" u="heavy" spc="4" dirty="0" smtClean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,</a:t>
            </a:r>
            <a:r>
              <a:rPr sz="2000" spc="-29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lua</a:t>
            </a:r>
            <a:r>
              <a:rPr sz="2000" spc="4" dirty="0" smtClean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ga,</a:t>
            </a:r>
            <a:r>
              <a:rPr sz="2000" spc="-25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teman,</a:t>
            </a:r>
            <a:r>
              <a:rPr sz="2000" spc="-34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dan</a:t>
            </a:r>
            <a:r>
              <a:rPr sz="2000" spc="-9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ling</a:t>
            </a:r>
            <a:r>
              <a:rPr sz="2000" spc="4" dirty="0" smtClean="0">
                <a:solidFill>
                  <a:srgbClr val="001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ung</a:t>
            </a:r>
            <a:r>
              <a:rPr sz="2000" spc="4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2000" spc="-24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ma</a:t>
            </a:r>
            <a:r>
              <a:rPr sz="2000" spc="4" dirty="0" smtClean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yara</a:t>
            </a:r>
            <a:r>
              <a:rPr sz="2000" spc="4" dirty="0" smtClean="0">
                <a:solidFill>
                  <a:srgbClr val="001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7907" y="2484898"/>
            <a:ext cx="3892394" cy="585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kitar</a:t>
            </a:r>
            <a:r>
              <a:rPr sz="2000" spc="-44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(mulai</a:t>
            </a:r>
            <a:r>
              <a:rPr sz="2000" spc="-9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tingkat</a:t>
            </a:r>
            <a:r>
              <a:rPr sz="2000" spc="-25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-29" dirty="0" smtClean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2000" spc="-34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hingga</a:t>
            </a:r>
            <a:endParaRPr sz="2000">
              <a:latin typeface="Arial"/>
              <a:cs typeface="Arial"/>
            </a:endParaRPr>
          </a:p>
          <a:p>
            <a:pPr marL="2123694" marR="38176">
              <a:lnSpc>
                <a:spcPct val="95825"/>
              </a:lnSpc>
            </a:pP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000" spc="-4" dirty="0" smtClean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erna</a:t>
            </a:r>
            <a:r>
              <a:rPr sz="2000" spc="9" dirty="0" smtClean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iona</a:t>
            </a:r>
            <a:r>
              <a:rPr sz="2000" spc="4" dirty="0" smtClean="0">
                <a:solidFill>
                  <a:srgbClr val="001F5F"/>
                </a:solidFill>
                <a:latin typeface="Arial"/>
                <a:cs typeface="Arial"/>
              </a:rPr>
              <a:t>l).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5697" y="2484898"/>
            <a:ext cx="108313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na</a:t>
            </a:r>
            <a:r>
              <a:rPr sz="2000" spc="9" dirty="0" smtClean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ional,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2191" y="2484898"/>
            <a:ext cx="89963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bah</a:t>
            </a:r>
            <a:r>
              <a:rPr sz="2000" spc="9" dirty="0" smtClean="0">
                <a:solidFill>
                  <a:srgbClr val="001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5334" y="3881270"/>
            <a:ext cx="303040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eduli</a:t>
            </a:r>
            <a:r>
              <a:rPr sz="20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epada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Diri 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endiri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28520" y="4865049"/>
            <a:ext cx="6354848" cy="889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5313" marR="352264" algn="ctr">
              <a:lnSpc>
                <a:spcPts val="2160"/>
              </a:lnSpc>
              <a:spcBef>
                <a:spcPts val="108"/>
              </a:spcBef>
            </a:pPr>
            <a:r>
              <a:rPr sz="3000" spc="-4" baseline="1141" dirty="0" smtClean="0">
                <a:solidFill>
                  <a:srgbClr val="001F5F"/>
                </a:solidFill>
                <a:latin typeface="Bauhaus 93"/>
                <a:cs typeface="Bauhaus 93"/>
              </a:rPr>
              <a:t>U</a:t>
            </a:r>
            <a:r>
              <a:rPr sz="3000" spc="0" baseline="1141" dirty="0" smtClean="0">
                <a:solidFill>
                  <a:srgbClr val="001F5F"/>
                </a:solidFill>
                <a:latin typeface="Bauhaus 93"/>
                <a:cs typeface="Bauhaus 93"/>
              </a:rPr>
              <a:t>nt</a:t>
            </a:r>
            <a:r>
              <a:rPr sz="3000" spc="-9" baseline="1141" dirty="0" smtClean="0">
                <a:solidFill>
                  <a:srgbClr val="001F5F"/>
                </a:solidFill>
                <a:latin typeface="Bauhaus 93"/>
                <a:cs typeface="Bauhaus 93"/>
              </a:rPr>
              <a:t>u</a:t>
            </a:r>
            <a:r>
              <a:rPr sz="3000" spc="0" baseline="1141" dirty="0" smtClean="0">
                <a:solidFill>
                  <a:srgbClr val="001F5F"/>
                </a:solidFill>
                <a:latin typeface="Bauhaus 93"/>
                <a:cs typeface="Bauhaus 93"/>
              </a:rPr>
              <a:t>k</a:t>
            </a:r>
            <a:r>
              <a:rPr sz="3000" spc="-19" baseline="1141" dirty="0" smtClean="0">
                <a:solidFill>
                  <a:srgbClr val="001F5F"/>
                </a:solidFill>
                <a:latin typeface="Bauhaus 93"/>
                <a:cs typeface="Bauhaus 93"/>
              </a:rPr>
              <a:t> </a:t>
            </a:r>
            <a:r>
              <a:rPr sz="3000" spc="-4" baseline="1141" dirty="0" smtClean="0">
                <a:solidFill>
                  <a:srgbClr val="001F5F"/>
                </a:solidFill>
                <a:latin typeface="Bauhaus 93"/>
                <a:cs typeface="Bauhaus 93"/>
              </a:rPr>
              <a:t>m</a:t>
            </a:r>
            <a:r>
              <a:rPr sz="3000" spc="0" baseline="1141" dirty="0" smtClean="0">
                <a:solidFill>
                  <a:srgbClr val="001F5F"/>
                </a:solidFill>
                <a:latin typeface="Bauhaus 93"/>
                <a:cs typeface="Bauhaus 93"/>
              </a:rPr>
              <a:t>endapatk</a:t>
            </a:r>
            <a:r>
              <a:rPr sz="3000" spc="-4" baseline="1141" dirty="0" smtClean="0">
                <a:solidFill>
                  <a:srgbClr val="001F5F"/>
                </a:solidFill>
                <a:latin typeface="Bauhaus 93"/>
                <a:cs typeface="Bauhaus 93"/>
              </a:rPr>
              <a:t>a</a:t>
            </a:r>
            <a:r>
              <a:rPr sz="3000" spc="0" baseline="1141" dirty="0" smtClean="0">
                <a:solidFill>
                  <a:srgbClr val="001F5F"/>
                </a:solidFill>
                <a:latin typeface="Bauhaus 93"/>
                <a:cs typeface="Bauhaus 93"/>
              </a:rPr>
              <a:t>n/</a:t>
            </a:r>
            <a:r>
              <a:rPr sz="3000" spc="-34" baseline="1141" dirty="0" smtClean="0">
                <a:solidFill>
                  <a:srgbClr val="001F5F"/>
                </a:solidFill>
                <a:latin typeface="Bauhaus 93"/>
                <a:cs typeface="Bauhaus 93"/>
              </a:rPr>
              <a:t> </a:t>
            </a:r>
            <a:r>
              <a:rPr sz="3000" spc="-4" baseline="1141" dirty="0" smtClean="0">
                <a:solidFill>
                  <a:srgbClr val="001F5F"/>
                </a:solidFill>
                <a:latin typeface="Bauhaus 93"/>
                <a:cs typeface="Bauhaus 93"/>
              </a:rPr>
              <a:t>m</a:t>
            </a:r>
            <a:r>
              <a:rPr sz="3000" spc="0" baseline="1141" dirty="0" smtClean="0">
                <a:solidFill>
                  <a:srgbClr val="001F5F"/>
                </a:solidFill>
                <a:latin typeface="Bauhaus 93"/>
                <a:cs typeface="Bauhaus 93"/>
              </a:rPr>
              <a:t>empe</a:t>
            </a:r>
            <a:r>
              <a:rPr sz="3000" spc="4" baseline="1141" dirty="0" smtClean="0">
                <a:solidFill>
                  <a:srgbClr val="001F5F"/>
                </a:solidFill>
                <a:latin typeface="Bauhaus 93"/>
                <a:cs typeface="Bauhaus 93"/>
              </a:rPr>
              <a:t>r</a:t>
            </a:r>
            <a:r>
              <a:rPr sz="3000" spc="0" baseline="1141" dirty="0" smtClean="0">
                <a:solidFill>
                  <a:srgbClr val="001F5F"/>
                </a:solidFill>
                <a:latin typeface="Bauhaus 93"/>
                <a:cs typeface="Bauhaus 93"/>
              </a:rPr>
              <a:t>o</a:t>
            </a:r>
            <a:r>
              <a:rPr sz="3000" spc="-9" baseline="1141" dirty="0" smtClean="0">
                <a:solidFill>
                  <a:srgbClr val="001F5F"/>
                </a:solidFill>
                <a:latin typeface="Bauhaus 93"/>
                <a:cs typeface="Bauhaus 93"/>
              </a:rPr>
              <a:t>l</a:t>
            </a:r>
            <a:r>
              <a:rPr sz="3000" spc="0" baseline="1141" dirty="0" smtClean="0">
                <a:solidFill>
                  <a:srgbClr val="001F5F"/>
                </a:solidFill>
                <a:latin typeface="Bauhaus 93"/>
                <a:cs typeface="Bauhaus 93"/>
              </a:rPr>
              <a:t>eh</a:t>
            </a:r>
            <a:r>
              <a:rPr sz="3000" spc="-14" baseline="1141" dirty="0" smtClean="0">
                <a:solidFill>
                  <a:srgbClr val="001F5F"/>
                </a:solidFill>
                <a:latin typeface="Bauhaus 93"/>
                <a:cs typeface="Bauhaus 93"/>
              </a:rPr>
              <a:t> </a:t>
            </a:r>
            <a:r>
              <a:rPr sz="3000" spc="0" baseline="1141" dirty="0" smtClean="0">
                <a:solidFill>
                  <a:srgbClr val="001F5F"/>
                </a:solidFill>
                <a:latin typeface="Bauhaus 93"/>
                <a:cs typeface="Bauhaus 93"/>
              </a:rPr>
              <a:t>G</a:t>
            </a:r>
            <a:r>
              <a:rPr sz="3000" spc="-9" baseline="1141" dirty="0" smtClean="0">
                <a:solidFill>
                  <a:srgbClr val="001F5F"/>
                </a:solidFill>
                <a:latin typeface="Bauhaus 93"/>
                <a:cs typeface="Bauhaus 93"/>
              </a:rPr>
              <a:t>a</a:t>
            </a:r>
            <a:r>
              <a:rPr sz="3000" spc="0" baseline="1141" dirty="0" smtClean="0">
                <a:solidFill>
                  <a:srgbClr val="001F5F"/>
                </a:solidFill>
                <a:latin typeface="Bauhaus 93"/>
                <a:cs typeface="Bauhaus 93"/>
              </a:rPr>
              <a:t>g</a:t>
            </a:r>
            <a:r>
              <a:rPr sz="3000" spc="-9" baseline="1141" dirty="0" smtClean="0">
                <a:solidFill>
                  <a:srgbClr val="001F5F"/>
                </a:solidFill>
                <a:latin typeface="Bauhaus 93"/>
                <a:cs typeface="Bauhaus 93"/>
              </a:rPr>
              <a:t>a</a:t>
            </a:r>
            <a:r>
              <a:rPr sz="3000" spc="0" baseline="1141" dirty="0" smtClean="0">
                <a:solidFill>
                  <a:srgbClr val="001F5F"/>
                </a:solidFill>
                <a:latin typeface="Bauhaus 93"/>
                <a:cs typeface="Bauhaus 93"/>
              </a:rPr>
              <a:t>san</a:t>
            </a:r>
            <a:r>
              <a:rPr sz="3000" spc="-14" baseline="1141" dirty="0" smtClean="0">
                <a:solidFill>
                  <a:srgbClr val="001F5F"/>
                </a:solidFill>
                <a:latin typeface="Bauhaus 93"/>
                <a:cs typeface="Bauhaus 93"/>
              </a:rPr>
              <a:t> </a:t>
            </a:r>
            <a:r>
              <a:rPr sz="3000" spc="0" baseline="1141" dirty="0" smtClean="0">
                <a:solidFill>
                  <a:srgbClr val="001F5F"/>
                </a:solidFill>
                <a:latin typeface="Bauhaus 93"/>
                <a:cs typeface="Bauhaus 93"/>
              </a:rPr>
              <a:t>U</a:t>
            </a:r>
            <a:r>
              <a:rPr sz="3000" spc="-4" baseline="1141" dirty="0" smtClean="0">
                <a:solidFill>
                  <a:srgbClr val="001F5F"/>
                </a:solidFill>
                <a:latin typeface="Bauhaus 93"/>
                <a:cs typeface="Bauhaus 93"/>
              </a:rPr>
              <a:t>s</a:t>
            </a:r>
            <a:r>
              <a:rPr sz="3000" spc="0" baseline="1141" dirty="0" smtClean="0">
                <a:solidFill>
                  <a:srgbClr val="001F5F"/>
                </a:solidFill>
                <a:latin typeface="Bauhaus 93"/>
                <a:cs typeface="Bauhaus 93"/>
              </a:rPr>
              <a:t>a</a:t>
            </a:r>
            <a:r>
              <a:rPr sz="3000" spc="-9" baseline="1141" dirty="0" smtClean="0">
                <a:solidFill>
                  <a:srgbClr val="001F5F"/>
                </a:solidFill>
                <a:latin typeface="Bauhaus 93"/>
                <a:cs typeface="Bauhaus 93"/>
              </a:rPr>
              <a:t>h</a:t>
            </a:r>
            <a:r>
              <a:rPr sz="3000" spc="0" baseline="1141" dirty="0" smtClean="0">
                <a:solidFill>
                  <a:srgbClr val="001F5F"/>
                </a:solidFill>
                <a:latin typeface="Bauhaus 93"/>
                <a:cs typeface="Bauhaus 93"/>
              </a:rPr>
              <a:t>a</a:t>
            </a:r>
            <a:endParaRPr sz="2000">
              <a:latin typeface="Bauhaus 93"/>
              <a:cs typeface="Bauhaus 93"/>
            </a:endParaRPr>
          </a:p>
          <a:p>
            <a:pPr algn="ctr">
              <a:lnSpc>
                <a:spcPts val="2400"/>
              </a:lnSpc>
              <a:spcBef>
                <a:spcPts val="12"/>
              </a:spcBef>
            </a:pPr>
            <a:r>
              <a:rPr sz="2000" spc="0" dirty="0" smtClean="0">
                <a:solidFill>
                  <a:srgbClr val="001F5F"/>
                </a:solidFill>
                <a:latin typeface="Bauhaus 93"/>
                <a:cs typeface="Bauhaus 93"/>
              </a:rPr>
              <a:t>dibutu</a:t>
            </a:r>
            <a:r>
              <a:rPr sz="2000" spc="-9" dirty="0" smtClean="0">
                <a:solidFill>
                  <a:srgbClr val="001F5F"/>
                </a:solidFill>
                <a:latin typeface="Bauhaus 93"/>
                <a:cs typeface="Bauhaus 93"/>
              </a:rPr>
              <a:t>h</a:t>
            </a:r>
            <a:r>
              <a:rPr sz="2000" spc="0" dirty="0" smtClean="0">
                <a:solidFill>
                  <a:srgbClr val="001F5F"/>
                </a:solidFill>
                <a:latin typeface="Bauhaus 93"/>
                <a:cs typeface="Bauhaus 93"/>
              </a:rPr>
              <a:t>kan</a:t>
            </a:r>
            <a:r>
              <a:rPr sz="2000" spc="-34" dirty="0" smtClean="0">
                <a:solidFill>
                  <a:srgbClr val="001F5F"/>
                </a:solidFill>
                <a:latin typeface="Bauhaus 93"/>
                <a:cs typeface="Bauhaus 93"/>
              </a:rPr>
              <a:t> </a:t>
            </a:r>
            <a:r>
              <a:rPr sz="2000" spc="0" dirty="0" smtClean="0">
                <a:solidFill>
                  <a:srgbClr val="001F5F"/>
                </a:solidFill>
                <a:latin typeface="Bauhaus 93"/>
                <a:cs typeface="Bauhaus 93"/>
              </a:rPr>
              <a:t>rasa</a:t>
            </a:r>
            <a:r>
              <a:rPr sz="2000" spc="-19" dirty="0" smtClean="0">
                <a:solidFill>
                  <a:srgbClr val="001F5F"/>
                </a:solidFill>
                <a:latin typeface="Bauhaus 93"/>
                <a:cs typeface="Bauhaus 93"/>
              </a:rPr>
              <a:t> </a:t>
            </a:r>
            <a:r>
              <a:rPr sz="2000" spc="4" dirty="0" smtClean="0">
                <a:solidFill>
                  <a:srgbClr val="001F5F"/>
                </a:solidFill>
                <a:latin typeface="Bauhaus 93"/>
                <a:cs typeface="Bauhaus 93"/>
              </a:rPr>
              <a:t>“</a:t>
            </a:r>
            <a:r>
              <a:rPr sz="2000" u="heavy" spc="0" dirty="0" smtClean="0">
                <a:solidFill>
                  <a:srgbClr val="001F5F"/>
                </a:solidFill>
                <a:latin typeface="Bauhaus 93"/>
                <a:cs typeface="Bauhaus 93"/>
              </a:rPr>
              <a:t>s</a:t>
            </a:r>
            <a:r>
              <a:rPr sz="2000" u="heavy" spc="4" dirty="0" smtClean="0">
                <a:solidFill>
                  <a:srgbClr val="001F5F"/>
                </a:solidFill>
                <a:latin typeface="Bauhaus 93"/>
                <a:cs typeface="Bauhaus 93"/>
              </a:rPr>
              <a:t>e</a:t>
            </a:r>
            <a:r>
              <a:rPr sz="2000" u="heavy" spc="0" dirty="0" smtClean="0">
                <a:solidFill>
                  <a:srgbClr val="001F5F"/>
                </a:solidFill>
                <a:latin typeface="Bauhaus 93"/>
                <a:cs typeface="Bauhaus 93"/>
              </a:rPr>
              <a:t>ns</a:t>
            </a:r>
            <a:r>
              <a:rPr sz="2000" u="heavy" spc="-4" dirty="0" smtClean="0">
                <a:solidFill>
                  <a:srgbClr val="001F5F"/>
                </a:solidFill>
                <a:latin typeface="Bauhaus 93"/>
                <a:cs typeface="Bauhaus 93"/>
              </a:rPr>
              <a:t>i</a:t>
            </a:r>
            <a:r>
              <a:rPr sz="2000" u="heavy" spc="0" dirty="0" smtClean="0">
                <a:solidFill>
                  <a:srgbClr val="001F5F"/>
                </a:solidFill>
                <a:latin typeface="Bauhaus 93"/>
                <a:cs typeface="Bauhaus 93"/>
              </a:rPr>
              <a:t>ti</a:t>
            </a:r>
            <a:r>
              <a:rPr sz="2000" u="heavy" spc="-9" dirty="0" smtClean="0">
                <a:solidFill>
                  <a:srgbClr val="001F5F"/>
                </a:solidFill>
                <a:latin typeface="Bauhaus 93"/>
                <a:cs typeface="Bauhaus 93"/>
              </a:rPr>
              <a:t>v</a:t>
            </a:r>
            <a:r>
              <a:rPr sz="2000" u="heavy" spc="0" dirty="0" smtClean="0">
                <a:solidFill>
                  <a:srgbClr val="001F5F"/>
                </a:solidFill>
                <a:latin typeface="Bauhaus 93"/>
                <a:cs typeface="Bauhaus 93"/>
              </a:rPr>
              <a:t>itas</a:t>
            </a:r>
            <a:r>
              <a:rPr sz="2000" spc="0" dirty="0" smtClean="0">
                <a:solidFill>
                  <a:srgbClr val="001F5F"/>
                </a:solidFill>
                <a:latin typeface="Bauhaus 93"/>
                <a:cs typeface="Bauhaus 93"/>
              </a:rPr>
              <a:t>”</a:t>
            </a:r>
            <a:r>
              <a:rPr sz="2000" spc="-29" dirty="0" smtClean="0">
                <a:solidFill>
                  <a:srgbClr val="001F5F"/>
                </a:solidFill>
                <a:latin typeface="Bauhaus 93"/>
                <a:cs typeface="Bauhaus 93"/>
              </a:rPr>
              <a:t> </a:t>
            </a:r>
            <a:r>
              <a:rPr sz="2000" spc="0" dirty="0" smtClean="0">
                <a:solidFill>
                  <a:srgbClr val="001F5F"/>
                </a:solidFill>
                <a:latin typeface="Bauhaus 93"/>
                <a:cs typeface="Bauhaus 93"/>
              </a:rPr>
              <a:t>ti</a:t>
            </a:r>
            <a:r>
              <a:rPr sz="2000" spc="-4" dirty="0" smtClean="0">
                <a:solidFill>
                  <a:srgbClr val="001F5F"/>
                </a:solidFill>
                <a:latin typeface="Bauhaus 93"/>
                <a:cs typeface="Bauhaus 93"/>
              </a:rPr>
              <a:t>n</a:t>
            </a:r>
            <a:r>
              <a:rPr sz="2000" spc="0" dirty="0" smtClean="0">
                <a:solidFill>
                  <a:srgbClr val="001F5F"/>
                </a:solidFill>
                <a:latin typeface="Bauhaus 93"/>
                <a:cs typeface="Bauhaus 93"/>
              </a:rPr>
              <a:t>g</a:t>
            </a:r>
            <a:r>
              <a:rPr sz="2000" spc="-9" dirty="0" smtClean="0">
                <a:solidFill>
                  <a:srgbClr val="001F5F"/>
                </a:solidFill>
                <a:latin typeface="Bauhaus 93"/>
                <a:cs typeface="Bauhaus 93"/>
              </a:rPr>
              <a:t>g</a:t>
            </a:r>
            <a:r>
              <a:rPr sz="2000" spc="0" dirty="0" smtClean="0">
                <a:solidFill>
                  <a:srgbClr val="001F5F"/>
                </a:solidFill>
                <a:latin typeface="Bauhaus 93"/>
                <a:cs typeface="Bauhaus 93"/>
              </a:rPr>
              <a:t>i</a:t>
            </a:r>
            <a:r>
              <a:rPr sz="2000" spc="-14" dirty="0" smtClean="0">
                <a:solidFill>
                  <a:srgbClr val="001F5F"/>
                </a:solidFill>
                <a:latin typeface="Bauhaus 93"/>
                <a:cs typeface="Bauhaus 93"/>
              </a:rPr>
              <a:t> </a:t>
            </a:r>
            <a:r>
              <a:rPr sz="2000" spc="0" dirty="0" smtClean="0">
                <a:solidFill>
                  <a:srgbClr val="001F5F"/>
                </a:solidFill>
                <a:latin typeface="Bauhaus 93"/>
                <a:cs typeface="Bauhaus 93"/>
              </a:rPr>
              <a:t>t</a:t>
            </a:r>
            <a:r>
              <a:rPr sz="2000" spc="4" dirty="0" smtClean="0">
                <a:solidFill>
                  <a:srgbClr val="001F5F"/>
                </a:solidFill>
                <a:latin typeface="Bauhaus 93"/>
                <a:cs typeface="Bauhaus 93"/>
              </a:rPr>
              <a:t>e</a:t>
            </a:r>
            <a:r>
              <a:rPr sz="2000" spc="0" dirty="0" smtClean="0">
                <a:solidFill>
                  <a:srgbClr val="001F5F"/>
                </a:solidFill>
                <a:latin typeface="Bauhaus 93"/>
                <a:cs typeface="Bauhaus 93"/>
              </a:rPr>
              <a:t>rhadap keadaan</a:t>
            </a:r>
            <a:endParaRPr sz="2000">
              <a:latin typeface="Bauhaus 93"/>
              <a:cs typeface="Bauhaus 93"/>
            </a:endParaRPr>
          </a:p>
          <a:p>
            <a:pPr marL="380199" marR="407528" algn="ctr">
              <a:lnSpc>
                <a:spcPts val="2400"/>
              </a:lnSpc>
            </a:pPr>
            <a:r>
              <a:rPr sz="2000" spc="0" dirty="0" smtClean="0">
                <a:solidFill>
                  <a:srgbClr val="001F5F"/>
                </a:solidFill>
                <a:latin typeface="Bauhaus 93"/>
                <a:cs typeface="Bauhaus 93"/>
              </a:rPr>
              <a:t>s</a:t>
            </a:r>
            <a:r>
              <a:rPr sz="2000" spc="4" dirty="0" smtClean="0">
                <a:solidFill>
                  <a:srgbClr val="001F5F"/>
                </a:solidFill>
                <a:latin typeface="Bauhaus 93"/>
                <a:cs typeface="Bauhaus 93"/>
              </a:rPr>
              <a:t>e</a:t>
            </a:r>
            <a:r>
              <a:rPr sz="2000" spc="0" dirty="0" smtClean="0">
                <a:solidFill>
                  <a:srgbClr val="001F5F"/>
                </a:solidFill>
                <a:latin typeface="Bauhaus 93"/>
                <a:cs typeface="Bauhaus 93"/>
              </a:rPr>
              <a:t>kitar</a:t>
            </a:r>
            <a:r>
              <a:rPr sz="2000" spc="-34" dirty="0" smtClean="0">
                <a:solidFill>
                  <a:srgbClr val="001F5F"/>
                </a:solidFill>
                <a:latin typeface="Bauhaus 93"/>
                <a:cs typeface="Bauhaus 93"/>
              </a:rPr>
              <a:t> </a:t>
            </a:r>
            <a:r>
              <a:rPr sz="2000" spc="0" dirty="0" smtClean="0">
                <a:solidFill>
                  <a:srgbClr val="001F5F"/>
                </a:solidFill>
                <a:latin typeface="Bauhaus 93"/>
                <a:cs typeface="Bauhaus 93"/>
              </a:rPr>
              <a:t>dan</a:t>
            </a:r>
            <a:r>
              <a:rPr sz="2000" spc="-9" dirty="0" smtClean="0">
                <a:solidFill>
                  <a:srgbClr val="001F5F"/>
                </a:solidFill>
                <a:latin typeface="Bauhaus 93"/>
                <a:cs typeface="Bauhaus 93"/>
              </a:rPr>
              <a:t> </a:t>
            </a:r>
            <a:r>
              <a:rPr sz="2000" spc="0" dirty="0" smtClean="0">
                <a:solidFill>
                  <a:srgbClr val="001F5F"/>
                </a:solidFill>
                <a:latin typeface="Bauhaus 93"/>
                <a:cs typeface="Bauhaus 93"/>
              </a:rPr>
              <a:t>kej</a:t>
            </a:r>
            <a:r>
              <a:rPr sz="2000" spc="4" dirty="0" smtClean="0">
                <a:solidFill>
                  <a:srgbClr val="001F5F"/>
                </a:solidFill>
                <a:latin typeface="Bauhaus 93"/>
                <a:cs typeface="Bauhaus 93"/>
              </a:rPr>
              <a:t>e</a:t>
            </a:r>
            <a:r>
              <a:rPr sz="2000" spc="0" dirty="0" smtClean="0">
                <a:solidFill>
                  <a:srgbClr val="001F5F"/>
                </a:solidFill>
                <a:latin typeface="Bauhaus 93"/>
                <a:cs typeface="Bauhaus 93"/>
              </a:rPr>
              <a:t>l</a:t>
            </a:r>
            <a:r>
              <a:rPr sz="2000" spc="-9" dirty="0" smtClean="0">
                <a:solidFill>
                  <a:srgbClr val="001F5F"/>
                </a:solidFill>
                <a:latin typeface="Bauhaus 93"/>
                <a:cs typeface="Bauhaus 93"/>
              </a:rPr>
              <a:t>i</a:t>
            </a:r>
            <a:r>
              <a:rPr sz="2000" spc="0" dirty="0" smtClean="0">
                <a:solidFill>
                  <a:srgbClr val="001F5F"/>
                </a:solidFill>
                <a:latin typeface="Bauhaus 93"/>
                <a:cs typeface="Bauhaus 93"/>
              </a:rPr>
              <a:t>an</a:t>
            </a:r>
            <a:r>
              <a:rPr sz="2000" spc="-25" dirty="0" smtClean="0">
                <a:solidFill>
                  <a:srgbClr val="001F5F"/>
                </a:solidFill>
                <a:latin typeface="Bauhaus 93"/>
                <a:cs typeface="Bauhaus 93"/>
              </a:rPr>
              <a:t> </a:t>
            </a:r>
            <a:r>
              <a:rPr sz="2000" spc="0" dirty="0" smtClean="0">
                <a:solidFill>
                  <a:srgbClr val="001F5F"/>
                </a:solidFill>
                <a:latin typeface="Bauhaus 93"/>
                <a:cs typeface="Bauhaus 93"/>
              </a:rPr>
              <a:t>t</a:t>
            </a:r>
            <a:r>
              <a:rPr sz="2000" spc="4" dirty="0" smtClean="0">
                <a:solidFill>
                  <a:srgbClr val="001F5F"/>
                </a:solidFill>
                <a:latin typeface="Bauhaus 93"/>
                <a:cs typeface="Bauhaus 93"/>
              </a:rPr>
              <a:t>e</a:t>
            </a:r>
            <a:r>
              <a:rPr sz="2000" spc="0" dirty="0" smtClean="0">
                <a:solidFill>
                  <a:srgbClr val="001F5F"/>
                </a:solidFill>
                <a:latin typeface="Bauhaus 93"/>
                <a:cs typeface="Bauhaus 93"/>
              </a:rPr>
              <a:t>rhadap pe</a:t>
            </a:r>
            <a:r>
              <a:rPr sz="2000" spc="4" dirty="0" smtClean="0">
                <a:solidFill>
                  <a:srgbClr val="001F5F"/>
                </a:solidFill>
                <a:latin typeface="Bauhaus 93"/>
                <a:cs typeface="Bauhaus 93"/>
              </a:rPr>
              <a:t>r</a:t>
            </a:r>
            <a:r>
              <a:rPr sz="2000" spc="0" dirty="0" smtClean="0">
                <a:solidFill>
                  <a:srgbClr val="001F5F"/>
                </a:solidFill>
                <a:latin typeface="Bauhaus 93"/>
                <a:cs typeface="Bauhaus 93"/>
              </a:rPr>
              <a:t>m</a:t>
            </a:r>
            <a:r>
              <a:rPr sz="2000" spc="-9" dirty="0" smtClean="0">
                <a:solidFill>
                  <a:srgbClr val="001F5F"/>
                </a:solidFill>
                <a:latin typeface="Bauhaus 93"/>
                <a:cs typeface="Bauhaus 93"/>
              </a:rPr>
              <a:t>i</a:t>
            </a:r>
            <a:r>
              <a:rPr sz="2000" spc="0" dirty="0" smtClean="0">
                <a:solidFill>
                  <a:srgbClr val="001F5F"/>
                </a:solidFill>
                <a:latin typeface="Bauhaus 93"/>
                <a:cs typeface="Bauhaus 93"/>
              </a:rPr>
              <a:t>nta</a:t>
            </a:r>
            <a:r>
              <a:rPr sz="2000" spc="-4" dirty="0" smtClean="0">
                <a:solidFill>
                  <a:srgbClr val="001F5F"/>
                </a:solidFill>
                <a:latin typeface="Bauhaus 93"/>
                <a:cs typeface="Bauhaus 93"/>
              </a:rPr>
              <a:t>a</a:t>
            </a:r>
            <a:r>
              <a:rPr sz="2000" spc="0" dirty="0" smtClean="0">
                <a:solidFill>
                  <a:srgbClr val="001F5F"/>
                </a:solidFill>
                <a:latin typeface="Bauhaus 93"/>
                <a:cs typeface="Bauhaus 93"/>
              </a:rPr>
              <a:t>n</a:t>
            </a:r>
            <a:r>
              <a:rPr sz="2000" spc="-9" dirty="0" smtClean="0">
                <a:solidFill>
                  <a:srgbClr val="001F5F"/>
                </a:solidFill>
                <a:latin typeface="Bauhaus 93"/>
                <a:cs typeface="Bauhaus 93"/>
              </a:rPr>
              <a:t> </a:t>
            </a:r>
            <a:r>
              <a:rPr sz="2000" spc="0" dirty="0" smtClean="0">
                <a:solidFill>
                  <a:srgbClr val="001F5F"/>
                </a:solidFill>
                <a:latin typeface="Bauhaus 93"/>
                <a:cs typeface="Bauhaus 93"/>
              </a:rPr>
              <a:t>pasar.</a:t>
            </a:r>
            <a:endParaRPr sz="2000">
              <a:latin typeface="Bauhaus 93"/>
              <a:cs typeface="Bauhaus 9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4654294"/>
            <a:ext cx="9144000" cy="2203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752086"/>
            <a:ext cx="9144000" cy="2113001"/>
          </a:xfrm>
          <a:custGeom>
            <a:avLst/>
            <a:gdLst/>
            <a:ahLst/>
            <a:cxnLst/>
            <a:rect l="l" t="t" r="r" b="b"/>
            <a:pathLst>
              <a:path w="9144000" h="2113001">
                <a:moveTo>
                  <a:pt x="9144000" y="0"/>
                </a:moveTo>
                <a:lnTo>
                  <a:pt x="8557289" y="272358"/>
                </a:lnTo>
                <a:lnTo>
                  <a:pt x="8004571" y="516052"/>
                </a:lnTo>
                <a:lnTo>
                  <a:pt x="7482453" y="732566"/>
                </a:lnTo>
                <a:lnTo>
                  <a:pt x="6987540" y="923384"/>
                </a:lnTo>
                <a:lnTo>
                  <a:pt x="6516439" y="1089989"/>
                </a:lnTo>
                <a:lnTo>
                  <a:pt x="6065758" y="1233864"/>
                </a:lnTo>
                <a:lnTo>
                  <a:pt x="5632102" y="1356494"/>
                </a:lnTo>
                <a:lnTo>
                  <a:pt x="5212080" y="1459361"/>
                </a:lnTo>
                <a:lnTo>
                  <a:pt x="4802296" y="1543949"/>
                </a:lnTo>
                <a:lnTo>
                  <a:pt x="4399359" y="1611742"/>
                </a:lnTo>
                <a:lnTo>
                  <a:pt x="3999874" y="1664223"/>
                </a:lnTo>
                <a:lnTo>
                  <a:pt x="3600450" y="1702877"/>
                </a:lnTo>
                <a:lnTo>
                  <a:pt x="3197691" y="1729185"/>
                </a:lnTo>
                <a:lnTo>
                  <a:pt x="2788205" y="1744632"/>
                </a:lnTo>
                <a:lnTo>
                  <a:pt x="2368599" y="1750702"/>
                </a:lnTo>
                <a:lnTo>
                  <a:pt x="1935479" y="1748878"/>
                </a:lnTo>
                <a:lnTo>
                  <a:pt x="1485453" y="1740644"/>
                </a:lnTo>
                <a:lnTo>
                  <a:pt x="1015126" y="1727482"/>
                </a:lnTo>
                <a:lnTo>
                  <a:pt x="521106" y="1710877"/>
                </a:lnTo>
                <a:lnTo>
                  <a:pt x="0" y="1692313"/>
                </a:lnTo>
                <a:lnTo>
                  <a:pt x="0" y="2105912"/>
                </a:lnTo>
                <a:lnTo>
                  <a:pt x="9144000" y="2105912"/>
                </a:lnTo>
                <a:lnTo>
                  <a:pt x="9144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01512" y="0"/>
            <a:ext cx="3142488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2952" y="129540"/>
            <a:ext cx="106679" cy="106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05525" y="0"/>
            <a:ext cx="3038475" cy="6857999"/>
          </a:xfrm>
          <a:custGeom>
            <a:avLst/>
            <a:gdLst/>
            <a:ahLst/>
            <a:cxnLst/>
            <a:rect l="l" t="t" r="r" b="b"/>
            <a:pathLst>
              <a:path w="3038475" h="6857999">
                <a:moveTo>
                  <a:pt x="3038475" y="14224"/>
                </a:moveTo>
                <a:lnTo>
                  <a:pt x="0" y="0"/>
                </a:lnTo>
                <a:lnTo>
                  <a:pt x="360180" y="382196"/>
                </a:lnTo>
                <a:lnTo>
                  <a:pt x="675836" y="771823"/>
                </a:lnTo>
                <a:lnTo>
                  <a:pt x="948354" y="1166951"/>
                </a:lnTo>
                <a:lnTo>
                  <a:pt x="1179118" y="1565648"/>
                </a:lnTo>
                <a:lnTo>
                  <a:pt x="1369516" y="1965983"/>
                </a:lnTo>
                <a:lnTo>
                  <a:pt x="1520932" y="2366027"/>
                </a:lnTo>
                <a:lnTo>
                  <a:pt x="1634754" y="2763848"/>
                </a:lnTo>
                <a:lnTo>
                  <a:pt x="1712366" y="3157516"/>
                </a:lnTo>
                <a:lnTo>
                  <a:pt x="1755155" y="3545100"/>
                </a:lnTo>
                <a:lnTo>
                  <a:pt x="1764506" y="3924670"/>
                </a:lnTo>
                <a:lnTo>
                  <a:pt x="1741805" y="4294295"/>
                </a:lnTo>
                <a:lnTo>
                  <a:pt x="1688439" y="4652044"/>
                </a:lnTo>
                <a:lnTo>
                  <a:pt x="1605793" y="4995986"/>
                </a:lnTo>
                <a:lnTo>
                  <a:pt x="1495253" y="5324192"/>
                </a:lnTo>
                <a:lnTo>
                  <a:pt x="1358205" y="5634730"/>
                </a:lnTo>
                <a:lnTo>
                  <a:pt x="1196035" y="5925669"/>
                </a:lnTo>
                <a:lnTo>
                  <a:pt x="1010128" y="6195080"/>
                </a:lnTo>
                <a:lnTo>
                  <a:pt x="801871" y="6441030"/>
                </a:lnTo>
                <a:lnTo>
                  <a:pt x="572650" y="6661591"/>
                </a:lnTo>
                <a:lnTo>
                  <a:pt x="323850" y="6854831"/>
                </a:lnTo>
                <a:lnTo>
                  <a:pt x="3037213" y="6857998"/>
                </a:lnTo>
                <a:lnTo>
                  <a:pt x="3038475" y="6857998"/>
                </a:lnTo>
                <a:lnTo>
                  <a:pt x="3038475" y="1422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55748" y="548639"/>
            <a:ext cx="4680584" cy="936117"/>
          </a:xfrm>
          <a:custGeom>
            <a:avLst/>
            <a:gdLst/>
            <a:ahLst/>
            <a:cxnLst/>
            <a:rect l="l" t="t" r="r" b="b"/>
            <a:pathLst>
              <a:path w="4680584" h="936117">
                <a:moveTo>
                  <a:pt x="0" y="156083"/>
                </a:moveTo>
                <a:lnTo>
                  <a:pt x="96" y="785692"/>
                </a:lnTo>
                <a:lnTo>
                  <a:pt x="7509" y="828090"/>
                </a:lnTo>
                <a:lnTo>
                  <a:pt x="25562" y="865717"/>
                </a:lnTo>
                <a:lnTo>
                  <a:pt x="52601" y="896918"/>
                </a:lnTo>
                <a:lnTo>
                  <a:pt x="86976" y="920038"/>
                </a:lnTo>
                <a:lnTo>
                  <a:pt x="127035" y="933421"/>
                </a:lnTo>
                <a:lnTo>
                  <a:pt x="156082" y="936117"/>
                </a:lnTo>
                <a:lnTo>
                  <a:pt x="4530041" y="936020"/>
                </a:lnTo>
                <a:lnTo>
                  <a:pt x="4572491" y="928608"/>
                </a:lnTo>
                <a:lnTo>
                  <a:pt x="4610152" y="910561"/>
                </a:lnTo>
                <a:lnTo>
                  <a:pt x="4641374" y="883535"/>
                </a:lnTo>
                <a:lnTo>
                  <a:pt x="4664503" y="849186"/>
                </a:lnTo>
                <a:lnTo>
                  <a:pt x="4677889" y="809169"/>
                </a:lnTo>
                <a:lnTo>
                  <a:pt x="4680584" y="780161"/>
                </a:lnTo>
                <a:lnTo>
                  <a:pt x="4680485" y="150440"/>
                </a:lnTo>
                <a:lnTo>
                  <a:pt x="4673050" y="108016"/>
                </a:lnTo>
                <a:lnTo>
                  <a:pt x="4654988" y="70380"/>
                </a:lnTo>
                <a:lnTo>
                  <a:pt x="4627949" y="39181"/>
                </a:lnTo>
                <a:lnTo>
                  <a:pt x="4593583" y="16068"/>
                </a:lnTo>
                <a:lnTo>
                  <a:pt x="4553538" y="2693"/>
                </a:lnTo>
                <a:lnTo>
                  <a:pt x="4524502" y="0"/>
                </a:lnTo>
                <a:lnTo>
                  <a:pt x="150440" y="99"/>
                </a:lnTo>
                <a:lnTo>
                  <a:pt x="108016" y="7534"/>
                </a:lnTo>
                <a:lnTo>
                  <a:pt x="70380" y="25596"/>
                </a:lnTo>
                <a:lnTo>
                  <a:pt x="39181" y="52635"/>
                </a:lnTo>
                <a:lnTo>
                  <a:pt x="16068" y="87001"/>
                </a:lnTo>
                <a:lnTo>
                  <a:pt x="2693" y="127046"/>
                </a:lnTo>
                <a:lnTo>
                  <a:pt x="0" y="156083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55748" y="548639"/>
            <a:ext cx="4680584" cy="936117"/>
          </a:xfrm>
          <a:custGeom>
            <a:avLst/>
            <a:gdLst/>
            <a:ahLst/>
            <a:cxnLst/>
            <a:rect l="l" t="t" r="r" b="b"/>
            <a:pathLst>
              <a:path w="4680584" h="936117">
                <a:moveTo>
                  <a:pt x="0" y="156083"/>
                </a:moveTo>
                <a:lnTo>
                  <a:pt x="683" y="141371"/>
                </a:lnTo>
                <a:lnTo>
                  <a:pt x="2693" y="127046"/>
                </a:lnTo>
                <a:lnTo>
                  <a:pt x="5968" y="113169"/>
                </a:lnTo>
                <a:lnTo>
                  <a:pt x="10447" y="99800"/>
                </a:lnTo>
                <a:lnTo>
                  <a:pt x="16068" y="87001"/>
                </a:lnTo>
                <a:lnTo>
                  <a:pt x="22772" y="74833"/>
                </a:lnTo>
                <a:lnTo>
                  <a:pt x="30497" y="63358"/>
                </a:lnTo>
                <a:lnTo>
                  <a:pt x="39181" y="52635"/>
                </a:lnTo>
                <a:lnTo>
                  <a:pt x="48763" y="42726"/>
                </a:lnTo>
                <a:lnTo>
                  <a:pt x="59183" y="33693"/>
                </a:lnTo>
                <a:lnTo>
                  <a:pt x="70380" y="25596"/>
                </a:lnTo>
                <a:lnTo>
                  <a:pt x="82292" y="18496"/>
                </a:lnTo>
                <a:lnTo>
                  <a:pt x="94857" y="12455"/>
                </a:lnTo>
                <a:lnTo>
                  <a:pt x="108016" y="7534"/>
                </a:lnTo>
                <a:lnTo>
                  <a:pt x="121707" y="3794"/>
                </a:lnTo>
                <a:lnTo>
                  <a:pt x="135869" y="1295"/>
                </a:lnTo>
                <a:lnTo>
                  <a:pt x="150440" y="99"/>
                </a:lnTo>
                <a:lnTo>
                  <a:pt x="156082" y="0"/>
                </a:lnTo>
                <a:lnTo>
                  <a:pt x="4524502" y="0"/>
                </a:lnTo>
                <a:lnTo>
                  <a:pt x="4539213" y="683"/>
                </a:lnTo>
                <a:lnTo>
                  <a:pt x="4553538" y="2693"/>
                </a:lnTo>
                <a:lnTo>
                  <a:pt x="4567415" y="5968"/>
                </a:lnTo>
                <a:lnTo>
                  <a:pt x="4580784" y="10447"/>
                </a:lnTo>
                <a:lnTo>
                  <a:pt x="4593583" y="16068"/>
                </a:lnTo>
                <a:lnTo>
                  <a:pt x="4605751" y="22772"/>
                </a:lnTo>
                <a:lnTo>
                  <a:pt x="4617226" y="30497"/>
                </a:lnTo>
                <a:lnTo>
                  <a:pt x="4627949" y="39181"/>
                </a:lnTo>
                <a:lnTo>
                  <a:pt x="4637858" y="48763"/>
                </a:lnTo>
                <a:lnTo>
                  <a:pt x="4646891" y="59183"/>
                </a:lnTo>
                <a:lnTo>
                  <a:pt x="4654988" y="70380"/>
                </a:lnTo>
                <a:lnTo>
                  <a:pt x="4662088" y="82292"/>
                </a:lnTo>
                <a:lnTo>
                  <a:pt x="4668129" y="94857"/>
                </a:lnTo>
                <a:lnTo>
                  <a:pt x="4673050" y="108016"/>
                </a:lnTo>
                <a:lnTo>
                  <a:pt x="4676790" y="121707"/>
                </a:lnTo>
                <a:lnTo>
                  <a:pt x="4679289" y="135869"/>
                </a:lnTo>
                <a:lnTo>
                  <a:pt x="4680485" y="150440"/>
                </a:lnTo>
                <a:lnTo>
                  <a:pt x="4680584" y="156083"/>
                </a:lnTo>
                <a:lnTo>
                  <a:pt x="4680584" y="780161"/>
                </a:lnTo>
                <a:lnTo>
                  <a:pt x="4679900" y="794857"/>
                </a:lnTo>
                <a:lnTo>
                  <a:pt x="4677889" y="809169"/>
                </a:lnTo>
                <a:lnTo>
                  <a:pt x="4674612" y="823036"/>
                </a:lnTo>
                <a:lnTo>
                  <a:pt x="4670129" y="836395"/>
                </a:lnTo>
                <a:lnTo>
                  <a:pt x="4664503" y="849186"/>
                </a:lnTo>
                <a:lnTo>
                  <a:pt x="4657794" y="861347"/>
                </a:lnTo>
                <a:lnTo>
                  <a:pt x="4650064" y="872817"/>
                </a:lnTo>
                <a:lnTo>
                  <a:pt x="4641374" y="883535"/>
                </a:lnTo>
                <a:lnTo>
                  <a:pt x="4631784" y="893439"/>
                </a:lnTo>
                <a:lnTo>
                  <a:pt x="4621357" y="902468"/>
                </a:lnTo>
                <a:lnTo>
                  <a:pt x="4610152" y="910561"/>
                </a:lnTo>
                <a:lnTo>
                  <a:pt x="4598233" y="917656"/>
                </a:lnTo>
                <a:lnTo>
                  <a:pt x="4585658" y="923692"/>
                </a:lnTo>
                <a:lnTo>
                  <a:pt x="4572491" y="928608"/>
                </a:lnTo>
                <a:lnTo>
                  <a:pt x="4558792" y="932342"/>
                </a:lnTo>
                <a:lnTo>
                  <a:pt x="4544621" y="934833"/>
                </a:lnTo>
                <a:lnTo>
                  <a:pt x="4530041" y="936020"/>
                </a:lnTo>
                <a:lnTo>
                  <a:pt x="4524502" y="936117"/>
                </a:lnTo>
                <a:lnTo>
                  <a:pt x="156082" y="936117"/>
                </a:lnTo>
                <a:lnTo>
                  <a:pt x="141365" y="935432"/>
                </a:lnTo>
                <a:lnTo>
                  <a:pt x="127035" y="933421"/>
                </a:lnTo>
                <a:lnTo>
                  <a:pt x="113152" y="930144"/>
                </a:lnTo>
                <a:lnTo>
                  <a:pt x="99779" y="925663"/>
                </a:lnTo>
                <a:lnTo>
                  <a:pt x="86976" y="920038"/>
                </a:lnTo>
                <a:lnTo>
                  <a:pt x="74805" y="913331"/>
                </a:lnTo>
                <a:lnTo>
                  <a:pt x="63326" y="905604"/>
                </a:lnTo>
                <a:lnTo>
                  <a:pt x="52601" y="896918"/>
                </a:lnTo>
                <a:lnTo>
                  <a:pt x="42691" y="887334"/>
                </a:lnTo>
                <a:lnTo>
                  <a:pt x="33658" y="876913"/>
                </a:lnTo>
                <a:lnTo>
                  <a:pt x="25562" y="865717"/>
                </a:lnTo>
                <a:lnTo>
                  <a:pt x="18464" y="853806"/>
                </a:lnTo>
                <a:lnTo>
                  <a:pt x="12426" y="841244"/>
                </a:lnTo>
                <a:lnTo>
                  <a:pt x="7509" y="828090"/>
                </a:lnTo>
                <a:lnTo>
                  <a:pt x="3775" y="814405"/>
                </a:lnTo>
                <a:lnTo>
                  <a:pt x="1283" y="800253"/>
                </a:lnTo>
                <a:lnTo>
                  <a:pt x="96" y="785692"/>
                </a:lnTo>
                <a:lnTo>
                  <a:pt x="0" y="780161"/>
                </a:lnTo>
                <a:lnTo>
                  <a:pt x="0" y="156083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26789" y="995426"/>
            <a:ext cx="2810256" cy="0"/>
          </a:xfrm>
          <a:custGeom>
            <a:avLst/>
            <a:gdLst/>
            <a:ahLst/>
            <a:cxnLst/>
            <a:rect l="l" t="t" r="r" b="b"/>
            <a:pathLst>
              <a:path w="2810256">
                <a:moveTo>
                  <a:pt x="0" y="0"/>
                </a:moveTo>
                <a:lnTo>
                  <a:pt x="2810256" y="0"/>
                </a:lnTo>
              </a:path>
            </a:pathLst>
          </a:custGeom>
          <a:ln w="1955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4484" y="2747772"/>
            <a:ext cx="5335524" cy="10027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9591" y="2977007"/>
            <a:ext cx="5184597" cy="668020"/>
          </a:xfrm>
          <a:custGeom>
            <a:avLst/>
            <a:gdLst/>
            <a:ahLst/>
            <a:cxnLst/>
            <a:rect l="l" t="t" r="r" b="b"/>
            <a:pathLst>
              <a:path w="5184597" h="668020">
                <a:moveTo>
                  <a:pt x="49504" y="0"/>
                </a:moveTo>
                <a:lnTo>
                  <a:pt x="49504" y="543940"/>
                </a:lnTo>
                <a:lnTo>
                  <a:pt x="99009" y="543940"/>
                </a:lnTo>
                <a:lnTo>
                  <a:pt x="99009" y="0"/>
                </a:lnTo>
                <a:lnTo>
                  <a:pt x="49504" y="0"/>
                </a:lnTo>
                <a:close/>
              </a:path>
              <a:path w="5184597" h="668020">
                <a:moveTo>
                  <a:pt x="4981524" y="543940"/>
                </a:moveTo>
                <a:lnTo>
                  <a:pt x="4981524" y="668019"/>
                </a:lnTo>
                <a:lnTo>
                  <a:pt x="5184597" y="272033"/>
                </a:lnTo>
                <a:lnTo>
                  <a:pt x="4981524" y="-124079"/>
                </a:lnTo>
                <a:lnTo>
                  <a:pt x="4981524" y="0"/>
                </a:lnTo>
                <a:lnTo>
                  <a:pt x="123761" y="0"/>
                </a:lnTo>
                <a:lnTo>
                  <a:pt x="123761" y="543940"/>
                </a:lnTo>
                <a:lnTo>
                  <a:pt x="4981524" y="543940"/>
                </a:lnTo>
                <a:close/>
              </a:path>
              <a:path w="5184597" h="668020">
                <a:moveTo>
                  <a:pt x="0" y="0"/>
                </a:moveTo>
                <a:lnTo>
                  <a:pt x="0" y="543940"/>
                </a:lnTo>
                <a:lnTo>
                  <a:pt x="24752" y="543940"/>
                </a:lnTo>
                <a:lnTo>
                  <a:pt x="247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1967" y="2977007"/>
            <a:ext cx="0" cy="543940"/>
          </a:xfrm>
          <a:custGeom>
            <a:avLst/>
            <a:gdLst/>
            <a:ahLst/>
            <a:cxnLst/>
            <a:rect l="l" t="t" r="r" b="b"/>
            <a:pathLst>
              <a:path h="543940">
                <a:moveTo>
                  <a:pt x="0" y="0"/>
                </a:moveTo>
                <a:lnTo>
                  <a:pt x="0" y="543940"/>
                </a:lnTo>
              </a:path>
            </a:pathLst>
          </a:custGeom>
          <a:ln w="260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73848" y="2977007"/>
            <a:ext cx="0" cy="543940"/>
          </a:xfrm>
          <a:custGeom>
            <a:avLst/>
            <a:gdLst/>
            <a:ahLst/>
            <a:cxnLst/>
            <a:rect l="l" t="t" r="r" b="b"/>
            <a:pathLst>
              <a:path h="543940">
                <a:moveTo>
                  <a:pt x="0" y="0"/>
                </a:moveTo>
                <a:lnTo>
                  <a:pt x="0" y="543940"/>
                </a:lnTo>
              </a:path>
            </a:pathLst>
          </a:custGeom>
          <a:ln w="507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23353" y="2852928"/>
            <a:ext cx="5060835" cy="792099"/>
          </a:xfrm>
          <a:custGeom>
            <a:avLst/>
            <a:gdLst/>
            <a:ahLst/>
            <a:cxnLst/>
            <a:rect l="l" t="t" r="r" b="b"/>
            <a:pathLst>
              <a:path w="5060835" h="792099">
                <a:moveTo>
                  <a:pt x="0" y="124079"/>
                </a:moveTo>
                <a:lnTo>
                  <a:pt x="4857762" y="124079"/>
                </a:lnTo>
                <a:lnTo>
                  <a:pt x="4857762" y="0"/>
                </a:lnTo>
                <a:lnTo>
                  <a:pt x="5060835" y="396113"/>
                </a:lnTo>
                <a:lnTo>
                  <a:pt x="4857762" y="792099"/>
                </a:lnTo>
                <a:lnTo>
                  <a:pt x="4857762" y="668020"/>
                </a:lnTo>
                <a:lnTo>
                  <a:pt x="0" y="668020"/>
                </a:lnTo>
                <a:lnTo>
                  <a:pt x="0" y="12407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0040" y="1720596"/>
            <a:ext cx="5337048" cy="10012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5541" y="1948941"/>
            <a:ext cx="5184584" cy="668020"/>
          </a:xfrm>
          <a:custGeom>
            <a:avLst/>
            <a:gdLst/>
            <a:ahLst/>
            <a:cxnLst/>
            <a:rect l="l" t="t" r="r" b="b"/>
            <a:pathLst>
              <a:path w="5184584" h="668020">
                <a:moveTo>
                  <a:pt x="49504" y="0"/>
                </a:moveTo>
                <a:lnTo>
                  <a:pt x="49504" y="543941"/>
                </a:lnTo>
                <a:lnTo>
                  <a:pt x="99009" y="543941"/>
                </a:lnTo>
                <a:lnTo>
                  <a:pt x="99009" y="0"/>
                </a:lnTo>
                <a:lnTo>
                  <a:pt x="49504" y="0"/>
                </a:lnTo>
                <a:close/>
              </a:path>
              <a:path w="5184584" h="668020">
                <a:moveTo>
                  <a:pt x="4981511" y="543941"/>
                </a:moveTo>
                <a:lnTo>
                  <a:pt x="4981511" y="668020"/>
                </a:lnTo>
                <a:lnTo>
                  <a:pt x="5184584" y="271907"/>
                </a:lnTo>
                <a:lnTo>
                  <a:pt x="4981511" y="-124078"/>
                </a:lnTo>
                <a:lnTo>
                  <a:pt x="4981511" y="0"/>
                </a:lnTo>
                <a:lnTo>
                  <a:pt x="123761" y="0"/>
                </a:lnTo>
                <a:lnTo>
                  <a:pt x="123761" y="543941"/>
                </a:lnTo>
                <a:lnTo>
                  <a:pt x="4981511" y="543941"/>
                </a:lnTo>
                <a:close/>
              </a:path>
              <a:path w="5184584" h="668020">
                <a:moveTo>
                  <a:pt x="0" y="0"/>
                </a:moveTo>
                <a:lnTo>
                  <a:pt x="0" y="543941"/>
                </a:lnTo>
                <a:lnTo>
                  <a:pt x="24752" y="543941"/>
                </a:lnTo>
                <a:lnTo>
                  <a:pt x="247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7917" y="1948941"/>
            <a:ext cx="0" cy="543941"/>
          </a:xfrm>
          <a:custGeom>
            <a:avLst/>
            <a:gdLst/>
            <a:ahLst/>
            <a:cxnLst/>
            <a:rect l="l" t="t" r="r" b="b"/>
            <a:pathLst>
              <a:path h="543941">
                <a:moveTo>
                  <a:pt x="0" y="0"/>
                </a:moveTo>
                <a:lnTo>
                  <a:pt x="0" y="543941"/>
                </a:lnTo>
              </a:path>
            </a:pathLst>
          </a:custGeom>
          <a:ln w="260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9798" y="1948941"/>
            <a:ext cx="0" cy="543941"/>
          </a:xfrm>
          <a:custGeom>
            <a:avLst/>
            <a:gdLst/>
            <a:ahLst/>
            <a:cxnLst/>
            <a:rect l="l" t="t" r="r" b="b"/>
            <a:pathLst>
              <a:path h="543941">
                <a:moveTo>
                  <a:pt x="0" y="0"/>
                </a:moveTo>
                <a:lnTo>
                  <a:pt x="0" y="543941"/>
                </a:lnTo>
              </a:path>
            </a:pathLst>
          </a:custGeom>
          <a:ln w="507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9303" y="1824863"/>
            <a:ext cx="5060823" cy="792099"/>
          </a:xfrm>
          <a:custGeom>
            <a:avLst/>
            <a:gdLst/>
            <a:ahLst/>
            <a:cxnLst/>
            <a:rect l="l" t="t" r="r" b="b"/>
            <a:pathLst>
              <a:path w="5060823" h="792099">
                <a:moveTo>
                  <a:pt x="0" y="124078"/>
                </a:moveTo>
                <a:lnTo>
                  <a:pt x="4857750" y="124078"/>
                </a:lnTo>
                <a:lnTo>
                  <a:pt x="4857750" y="0"/>
                </a:lnTo>
                <a:lnTo>
                  <a:pt x="5060823" y="395986"/>
                </a:lnTo>
                <a:lnTo>
                  <a:pt x="4857750" y="792099"/>
                </a:lnTo>
                <a:lnTo>
                  <a:pt x="4857750" y="668020"/>
                </a:lnTo>
                <a:lnTo>
                  <a:pt x="0" y="668020"/>
                </a:lnTo>
                <a:lnTo>
                  <a:pt x="0" y="124078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72184" y="3828288"/>
            <a:ext cx="5337047" cy="10012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47622" y="4057142"/>
            <a:ext cx="5184648" cy="668019"/>
          </a:xfrm>
          <a:custGeom>
            <a:avLst/>
            <a:gdLst/>
            <a:ahLst/>
            <a:cxnLst/>
            <a:rect l="l" t="t" r="r" b="b"/>
            <a:pathLst>
              <a:path w="5184648" h="668020">
                <a:moveTo>
                  <a:pt x="49530" y="0"/>
                </a:moveTo>
                <a:lnTo>
                  <a:pt x="49530" y="543940"/>
                </a:lnTo>
                <a:lnTo>
                  <a:pt x="99059" y="543940"/>
                </a:lnTo>
                <a:lnTo>
                  <a:pt x="99059" y="0"/>
                </a:lnTo>
                <a:lnTo>
                  <a:pt x="49530" y="0"/>
                </a:lnTo>
                <a:close/>
              </a:path>
              <a:path w="5184648" h="668020">
                <a:moveTo>
                  <a:pt x="4981575" y="543940"/>
                </a:moveTo>
                <a:lnTo>
                  <a:pt x="4981575" y="668019"/>
                </a:lnTo>
                <a:lnTo>
                  <a:pt x="5184648" y="271906"/>
                </a:lnTo>
                <a:lnTo>
                  <a:pt x="4981575" y="-124079"/>
                </a:lnTo>
                <a:lnTo>
                  <a:pt x="4981575" y="0"/>
                </a:lnTo>
                <a:lnTo>
                  <a:pt x="123825" y="0"/>
                </a:lnTo>
                <a:lnTo>
                  <a:pt x="123825" y="543940"/>
                </a:lnTo>
                <a:lnTo>
                  <a:pt x="4981575" y="543940"/>
                </a:lnTo>
                <a:close/>
              </a:path>
              <a:path w="5184648" h="668020">
                <a:moveTo>
                  <a:pt x="0" y="0"/>
                </a:moveTo>
                <a:lnTo>
                  <a:pt x="0" y="543940"/>
                </a:lnTo>
                <a:lnTo>
                  <a:pt x="24765" y="543940"/>
                </a:lnTo>
                <a:lnTo>
                  <a:pt x="247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0004" y="4057142"/>
            <a:ext cx="0" cy="543940"/>
          </a:xfrm>
          <a:custGeom>
            <a:avLst/>
            <a:gdLst/>
            <a:ahLst/>
            <a:cxnLst/>
            <a:rect l="l" t="t" r="r" b="b"/>
            <a:pathLst>
              <a:path h="543940">
                <a:moveTo>
                  <a:pt x="0" y="0"/>
                </a:moveTo>
                <a:lnTo>
                  <a:pt x="0" y="543940"/>
                </a:lnTo>
              </a:path>
            </a:pathLst>
          </a:custGeom>
          <a:ln w="260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21917" y="4057142"/>
            <a:ext cx="0" cy="543940"/>
          </a:xfrm>
          <a:custGeom>
            <a:avLst/>
            <a:gdLst/>
            <a:ahLst/>
            <a:cxnLst/>
            <a:rect l="l" t="t" r="r" b="b"/>
            <a:pathLst>
              <a:path h="543940">
                <a:moveTo>
                  <a:pt x="0" y="0"/>
                </a:moveTo>
                <a:lnTo>
                  <a:pt x="0" y="543940"/>
                </a:lnTo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71447" y="3933063"/>
            <a:ext cx="5060823" cy="792099"/>
          </a:xfrm>
          <a:custGeom>
            <a:avLst/>
            <a:gdLst/>
            <a:ahLst/>
            <a:cxnLst/>
            <a:rect l="l" t="t" r="r" b="b"/>
            <a:pathLst>
              <a:path w="5060823" h="792099">
                <a:moveTo>
                  <a:pt x="0" y="124079"/>
                </a:moveTo>
                <a:lnTo>
                  <a:pt x="4857750" y="124079"/>
                </a:lnTo>
                <a:lnTo>
                  <a:pt x="4857750" y="0"/>
                </a:lnTo>
                <a:lnTo>
                  <a:pt x="5060823" y="395986"/>
                </a:lnTo>
                <a:lnTo>
                  <a:pt x="4857750" y="792099"/>
                </a:lnTo>
                <a:lnTo>
                  <a:pt x="4857750" y="668019"/>
                </a:lnTo>
                <a:lnTo>
                  <a:pt x="0" y="668019"/>
                </a:lnTo>
                <a:lnTo>
                  <a:pt x="0" y="12407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21408" y="4908804"/>
            <a:ext cx="5335524" cy="10012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95703" y="5137277"/>
            <a:ext cx="5184648" cy="667994"/>
          </a:xfrm>
          <a:custGeom>
            <a:avLst/>
            <a:gdLst/>
            <a:ahLst/>
            <a:cxnLst/>
            <a:rect l="l" t="t" r="r" b="b"/>
            <a:pathLst>
              <a:path w="5184648" h="667994">
                <a:moveTo>
                  <a:pt x="49530" y="0"/>
                </a:moveTo>
                <a:lnTo>
                  <a:pt x="49530" y="543915"/>
                </a:lnTo>
                <a:lnTo>
                  <a:pt x="99060" y="543915"/>
                </a:lnTo>
                <a:lnTo>
                  <a:pt x="99060" y="0"/>
                </a:lnTo>
                <a:lnTo>
                  <a:pt x="49530" y="0"/>
                </a:lnTo>
                <a:close/>
              </a:path>
              <a:path w="5184648" h="667994">
                <a:moveTo>
                  <a:pt x="4981575" y="543915"/>
                </a:moveTo>
                <a:lnTo>
                  <a:pt x="4981575" y="667981"/>
                </a:lnTo>
                <a:lnTo>
                  <a:pt x="5184648" y="271907"/>
                </a:lnTo>
                <a:lnTo>
                  <a:pt x="4981575" y="-124078"/>
                </a:lnTo>
                <a:lnTo>
                  <a:pt x="4981575" y="0"/>
                </a:lnTo>
                <a:lnTo>
                  <a:pt x="123825" y="0"/>
                </a:lnTo>
                <a:lnTo>
                  <a:pt x="123825" y="543915"/>
                </a:lnTo>
                <a:lnTo>
                  <a:pt x="4981575" y="543915"/>
                </a:lnTo>
                <a:close/>
              </a:path>
              <a:path w="5184648" h="667994">
                <a:moveTo>
                  <a:pt x="0" y="0"/>
                </a:moveTo>
                <a:lnTo>
                  <a:pt x="0" y="543915"/>
                </a:lnTo>
                <a:lnTo>
                  <a:pt x="24765" y="543915"/>
                </a:lnTo>
                <a:lnTo>
                  <a:pt x="247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08085" y="5137277"/>
            <a:ext cx="0" cy="543915"/>
          </a:xfrm>
          <a:custGeom>
            <a:avLst/>
            <a:gdLst/>
            <a:ahLst/>
            <a:cxnLst/>
            <a:rect l="l" t="t" r="r" b="b"/>
            <a:pathLst>
              <a:path h="543915">
                <a:moveTo>
                  <a:pt x="0" y="0"/>
                </a:moveTo>
                <a:lnTo>
                  <a:pt x="0" y="543915"/>
                </a:lnTo>
              </a:path>
            </a:pathLst>
          </a:custGeom>
          <a:ln w="260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69998" y="5137277"/>
            <a:ext cx="0" cy="543915"/>
          </a:xfrm>
          <a:custGeom>
            <a:avLst/>
            <a:gdLst/>
            <a:ahLst/>
            <a:cxnLst/>
            <a:rect l="l" t="t" r="r" b="b"/>
            <a:pathLst>
              <a:path h="543915">
                <a:moveTo>
                  <a:pt x="0" y="0"/>
                </a:moveTo>
                <a:lnTo>
                  <a:pt x="0" y="543915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19528" y="5013198"/>
            <a:ext cx="5060823" cy="792060"/>
          </a:xfrm>
          <a:custGeom>
            <a:avLst/>
            <a:gdLst/>
            <a:ahLst/>
            <a:cxnLst/>
            <a:rect l="l" t="t" r="r" b="b"/>
            <a:pathLst>
              <a:path w="5060823" h="792060">
                <a:moveTo>
                  <a:pt x="0" y="124078"/>
                </a:moveTo>
                <a:lnTo>
                  <a:pt x="4857750" y="124078"/>
                </a:lnTo>
                <a:lnTo>
                  <a:pt x="4857750" y="0"/>
                </a:lnTo>
                <a:lnTo>
                  <a:pt x="5060823" y="395985"/>
                </a:lnTo>
                <a:lnTo>
                  <a:pt x="4857750" y="792060"/>
                </a:lnTo>
                <a:lnTo>
                  <a:pt x="4857750" y="667994"/>
                </a:lnTo>
                <a:lnTo>
                  <a:pt x="0" y="667994"/>
                </a:lnTo>
                <a:lnTo>
                  <a:pt x="0" y="124078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71007" y="1914525"/>
            <a:ext cx="457200" cy="612648"/>
          </a:xfrm>
          <a:custGeom>
            <a:avLst/>
            <a:gdLst/>
            <a:ahLst/>
            <a:cxnLst/>
            <a:rect l="l" t="t" r="r" b="b"/>
            <a:pathLst>
              <a:path w="457200" h="612648">
                <a:moveTo>
                  <a:pt x="0" y="102108"/>
                </a:moveTo>
                <a:lnTo>
                  <a:pt x="0" y="510539"/>
                </a:lnTo>
                <a:lnTo>
                  <a:pt x="399" y="516623"/>
                </a:lnTo>
                <a:lnTo>
                  <a:pt x="10374" y="541039"/>
                </a:lnTo>
                <a:lnTo>
                  <a:pt x="32517" y="563055"/>
                </a:lnTo>
                <a:lnTo>
                  <a:pt x="53220" y="576033"/>
                </a:lnTo>
                <a:lnTo>
                  <a:pt x="78102" y="587396"/>
                </a:lnTo>
                <a:lnTo>
                  <a:pt x="106671" y="596924"/>
                </a:lnTo>
                <a:lnTo>
                  <a:pt x="138436" y="604396"/>
                </a:lnTo>
                <a:lnTo>
                  <a:pt x="172904" y="609595"/>
                </a:lnTo>
                <a:lnTo>
                  <a:pt x="209584" y="612299"/>
                </a:lnTo>
                <a:lnTo>
                  <a:pt x="228600" y="612648"/>
                </a:lnTo>
                <a:lnTo>
                  <a:pt x="242218" y="612469"/>
                </a:lnTo>
                <a:lnTo>
                  <a:pt x="279174" y="610139"/>
                </a:lnTo>
                <a:lnTo>
                  <a:pt x="313989" y="605284"/>
                </a:lnTo>
                <a:lnTo>
                  <a:pt x="346170" y="598123"/>
                </a:lnTo>
                <a:lnTo>
                  <a:pt x="375226" y="588876"/>
                </a:lnTo>
                <a:lnTo>
                  <a:pt x="400665" y="577762"/>
                </a:lnTo>
                <a:lnTo>
                  <a:pt x="421996" y="565002"/>
                </a:lnTo>
                <a:lnTo>
                  <a:pt x="438726" y="550813"/>
                </a:lnTo>
                <a:lnTo>
                  <a:pt x="454121" y="527335"/>
                </a:lnTo>
                <a:lnTo>
                  <a:pt x="457200" y="510539"/>
                </a:lnTo>
                <a:lnTo>
                  <a:pt x="457200" y="102108"/>
                </a:lnTo>
                <a:lnTo>
                  <a:pt x="451584" y="79517"/>
                </a:lnTo>
                <a:lnTo>
                  <a:pt x="433312" y="56618"/>
                </a:lnTo>
                <a:lnTo>
                  <a:pt x="414883" y="42915"/>
                </a:lnTo>
                <a:lnTo>
                  <a:pt x="392029" y="30717"/>
                </a:lnTo>
                <a:lnTo>
                  <a:pt x="365242" y="20244"/>
                </a:lnTo>
                <a:lnTo>
                  <a:pt x="335014" y="11716"/>
                </a:lnTo>
                <a:lnTo>
                  <a:pt x="301837" y="5353"/>
                </a:lnTo>
                <a:lnTo>
                  <a:pt x="266201" y="1375"/>
                </a:lnTo>
                <a:lnTo>
                  <a:pt x="228600" y="0"/>
                </a:lnTo>
                <a:lnTo>
                  <a:pt x="214981" y="178"/>
                </a:lnTo>
                <a:lnTo>
                  <a:pt x="178025" y="2508"/>
                </a:lnTo>
                <a:lnTo>
                  <a:pt x="143210" y="7363"/>
                </a:lnTo>
                <a:lnTo>
                  <a:pt x="111029" y="14524"/>
                </a:lnTo>
                <a:lnTo>
                  <a:pt x="81973" y="23771"/>
                </a:lnTo>
                <a:lnTo>
                  <a:pt x="56534" y="34885"/>
                </a:lnTo>
                <a:lnTo>
                  <a:pt x="35203" y="47645"/>
                </a:lnTo>
                <a:lnTo>
                  <a:pt x="18473" y="61834"/>
                </a:lnTo>
                <a:lnTo>
                  <a:pt x="3078" y="85312"/>
                </a:lnTo>
                <a:lnTo>
                  <a:pt x="0" y="10210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71007" y="2016633"/>
            <a:ext cx="457200" cy="102107"/>
          </a:xfrm>
          <a:custGeom>
            <a:avLst/>
            <a:gdLst/>
            <a:ahLst/>
            <a:cxnLst/>
            <a:rect l="l" t="t" r="r" b="b"/>
            <a:pathLst>
              <a:path w="457200" h="102107">
                <a:moveTo>
                  <a:pt x="457200" y="0"/>
                </a:moveTo>
                <a:lnTo>
                  <a:pt x="454121" y="16795"/>
                </a:lnTo>
                <a:lnTo>
                  <a:pt x="445213" y="32713"/>
                </a:lnTo>
                <a:lnTo>
                  <a:pt x="430967" y="47532"/>
                </a:lnTo>
                <a:lnTo>
                  <a:pt x="411875" y="61034"/>
                </a:lnTo>
                <a:lnTo>
                  <a:pt x="388428" y="72999"/>
                </a:lnTo>
                <a:lnTo>
                  <a:pt x="361119" y="83207"/>
                </a:lnTo>
                <a:lnTo>
                  <a:pt x="346170" y="87583"/>
                </a:lnTo>
                <a:lnTo>
                  <a:pt x="330439" y="91438"/>
                </a:lnTo>
                <a:lnTo>
                  <a:pt x="313989" y="94744"/>
                </a:lnTo>
                <a:lnTo>
                  <a:pt x="296880" y="97474"/>
                </a:lnTo>
                <a:lnTo>
                  <a:pt x="279174" y="99599"/>
                </a:lnTo>
                <a:lnTo>
                  <a:pt x="260933" y="101094"/>
                </a:lnTo>
                <a:lnTo>
                  <a:pt x="242218" y="101929"/>
                </a:lnTo>
                <a:lnTo>
                  <a:pt x="228600" y="102107"/>
                </a:lnTo>
                <a:lnTo>
                  <a:pt x="209584" y="101759"/>
                </a:lnTo>
                <a:lnTo>
                  <a:pt x="190998" y="100732"/>
                </a:lnTo>
                <a:lnTo>
                  <a:pt x="172904" y="99055"/>
                </a:lnTo>
                <a:lnTo>
                  <a:pt x="155362" y="96754"/>
                </a:lnTo>
                <a:lnTo>
                  <a:pt x="138436" y="93856"/>
                </a:lnTo>
                <a:lnTo>
                  <a:pt x="122185" y="90391"/>
                </a:lnTo>
                <a:lnTo>
                  <a:pt x="106671" y="86384"/>
                </a:lnTo>
                <a:lnTo>
                  <a:pt x="91957" y="81863"/>
                </a:lnTo>
                <a:lnTo>
                  <a:pt x="65170" y="71390"/>
                </a:lnTo>
                <a:lnTo>
                  <a:pt x="42316" y="59192"/>
                </a:lnTo>
                <a:lnTo>
                  <a:pt x="23887" y="45489"/>
                </a:lnTo>
                <a:lnTo>
                  <a:pt x="10374" y="30499"/>
                </a:lnTo>
                <a:lnTo>
                  <a:pt x="2269" y="14442"/>
                </a:lnTo>
                <a:lnTo>
                  <a:pt x="0" y="0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71007" y="1914525"/>
            <a:ext cx="457200" cy="612648"/>
          </a:xfrm>
          <a:custGeom>
            <a:avLst/>
            <a:gdLst/>
            <a:ahLst/>
            <a:cxnLst/>
            <a:rect l="l" t="t" r="r" b="b"/>
            <a:pathLst>
              <a:path w="457200" h="612648">
                <a:moveTo>
                  <a:pt x="0" y="102108"/>
                </a:moveTo>
                <a:lnTo>
                  <a:pt x="3078" y="85312"/>
                </a:lnTo>
                <a:lnTo>
                  <a:pt x="11986" y="69394"/>
                </a:lnTo>
                <a:lnTo>
                  <a:pt x="26232" y="54575"/>
                </a:lnTo>
                <a:lnTo>
                  <a:pt x="45324" y="41073"/>
                </a:lnTo>
                <a:lnTo>
                  <a:pt x="68771" y="29108"/>
                </a:lnTo>
                <a:lnTo>
                  <a:pt x="96080" y="18900"/>
                </a:lnTo>
                <a:lnTo>
                  <a:pt x="111029" y="14524"/>
                </a:lnTo>
                <a:lnTo>
                  <a:pt x="126760" y="10669"/>
                </a:lnTo>
                <a:lnTo>
                  <a:pt x="143210" y="7363"/>
                </a:lnTo>
                <a:lnTo>
                  <a:pt x="160319" y="4633"/>
                </a:lnTo>
                <a:lnTo>
                  <a:pt x="178025" y="2508"/>
                </a:lnTo>
                <a:lnTo>
                  <a:pt x="196266" y="1013"/>
                </a:lnTo>
                <a:lnTo>
                  <a:pt x="214981" y="178"/>
                </a:lnTo>
                <a:lnTo>
                  <a:pt x="228600" y="0"/>
                </a:lnTo>
                <a:lnTo>
                  <a:pt x="247615" y="348"/>
                </a:lnTo>
                <a:lnTo>
                  <a:pt x="266201" y="1375"/>
                </a:lnTo>
                <a:lnTo>
                  <a:pt x="284295" y="3052"/>
                </a:lnTo>
                <a:lnTo>
                  <a:pt x="301837" y="5353"/>
                </a:lnTo>
                <a:lnTo>
                  <a:pt x="318763" y="8251"/>
                </a:lnTo>
                <a:lnTo>
                  <a:pt x="335014" y="11716"/>
                </a:lnTo>
                <a:lnTo>
                  <a:pt x="350528" y="15723"/>
                </a:lnTo>
                <a:lnTo>
                  <a:pt x="365242" y="20244"/>
                </a:lnTo>
                <a:lnTo>
                  <a:pt x="392029" y="30717"/>
                </a:lnTo>
                <a:lnTo>
                  <a:pt x="414883" y="42915"/>
                </a:lnTo>
                <a:lnTo>
                  <a:pt x="433312" y="56618"/>
                </a:lnTo>
                <a:lnTo>
                  <a:pt x="446825" y="71608"/>
                </a:lnTo>
                <a:lnTo>
                  <a:pt x="454930" y="87665"/>
                </a:lnTo>
                <a:lnTo>
                  <a:pt x="457200" y="102108"/>
                </a:lnTo>
                <a:lnTo>
                  <a:pt x="457200" y="510539"/>
                </a:lnTo>
                <a:lnTo>
                  <a:pt x="456420" y="519033"/>
                </a:lnTo>
                <a:lnTo>
                  <a:pt x="454121" y="527335"/>
                </a:lnTo>
                <a:lnTo>
                  <a:pt x="445213" y="543253"/>
                </a:lnTo>
                <a:lnTo>
                  <a:pt x="430967" y="558072"/>
                </a:lnTo>
                <a:lnTo>
                  <a:pt x="411875" y="571574"/>
                </a:lnTo>
                <a:lnTo>
                  <a:pt x="388428" y="583539"/>
                </a:lnTo>
                <a:lnTo>
                  <a:pt x="361119" y="593747"/>
                </a:lnTo>
                <a:lnTo>
                  <a:pt x="346170" y="598123"/>
                </a:lnTo>
                <a:lnTo>
                  <a:pt x="330439" y="601978"/>
                </a:lnTo>
                <a:lnTo>
                  <a:pt x="313989" y="605284"/>
                </a:lnTo>
                <a:lnTo>
                  <a:pt x="296880" y="608014"/>
                </a:lnTo>
                <a:lnTo>
                  <a:pt x="279174" y="610139"/>
                </a:lnTo>
                <a:lnTo>
                  <a:pt x="260933" y="611634"/>
                </a:lnTo>
                <a:lnTo>
                  <a:pt x="242218" y="612469"/>
                </a:lnTo>
                <a:lnTo>
                  <a:pt x="228600" y="612648"/>
                </a:lnTo>
                <a:lnTo>
                  <a:pt x="209584" y="612299"/>
                </a:lnTo>
                <a:lnTo>
                  <a:pt x="190998" y="611272"/>
                </a:lnTo>
                <a:lnTo>
                  <a:pt x="172904" y="609595"/>
                </a:lnTo>
                <a:lnTo>
                  <a:pt x="155362" y="607294"/>
                </a:lnTo>
                <a:lnTo>
                  <a:pt x="138436" y="604396"/>
                </a:lnTo>
                <a:lnTo>
                  <a:pt x="122185" y="600931"/>
                </a:lnTo>
                <a:lnTo>
                  <a:pt x="106671" y="596924"/>
                </a:lnTo>
                <a:lnTo>
                  <a:pt x="91957" y="592403"/>
                </a:lnTo>
                <a:lnTo>
                  <a:pt x="65170" y="581930"/>
                </a:lnTo>
                <a:lnTo>
                  <a:pt x="42316" y="569732"/>
                </a:lnTo>
                <a:lnTo>
                  <a:pt x="23887" y="556029"/>
                </a:lnTo>
                <a:lnTo>
                  <a:pt x="10374" y="541039"/>
                </a:lnTo>
                <a:lnTo>
                  <a:pt x="2269" y="524982"/>
                </a:lnTo>
                <a:lnTo>
                  <a:pt x="0" y="510539"/>
                </a:lnTo>
                <a:lnTo>
                  <a:pt x="0" y="102108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75070" y="2942716"/>
            <a:ext cx="457200" cy="612648"/>
          </a:xfrm>
          <a:custGeom>
            <a:avLst/>
            <a:gdLst/>
            <a:ahLst/>
            <a:cxnLst/>
            <a:rect l="l" t="t" r="r" b="b"/>
            <a:pathLst>
              <a:path w="457200" h="612648">
                <a:moveTo>
                  <a:pt x="0" y="102108"/>
                </a:moveTo>
                <a:lnTo>
                  <a:pt x="0" y="510540"/>
                </a:lnTo>
                <a:lnTo>
                  <a:pt x="399" y="516623"/>
                </a:lnTo>
                <a:lnTo>
                  <a:pt x="10374" y="541039"/>
                </a:lnTo>
                <a:lnTo>
                  <a:pt x="32517" y="563055"/>
                </a:lnTo>
                <a:lnTo>
                  <a:pt x="53220" y="576033"/>
                </a:lnTo>
                <a:lnTo>
                  <a:pt x="78102" y="587396"/>
                </a:lnTo>
                <a:lnTo>
                  <a:pt x="106671" y="596924"/>
                </a:lnTo>
                <a:lnTo>
                  <a:pt x="138436" y="604396"/>
                </a:lnTo>
                <a:lnTo>
                  <a:pt x="172904" y="609595"/>
                </a:lnTo>
                <a:lnTo>
                  <a:pt x="209584" y="612299"/>
                </a:lnTo>
                <a:lnTo>
                  <a:pt x="228600" y="612648"/>
                </a:lnTo>
                <a:lnTo>
                  <a:pt x="242218" y="612469"/>
                </a:lnTo>
                <a:lnTo>
                  <a:pt x="279174" y="610139"/>
                </a:lnTo>
                <a:lnTo>
                  <a:pt x="313989" y="605284"/>
                </a:lnTo>
                <a:lnTo>
                  <a:pt x="346170" y="598123"/>
                </a:lnTo>
                <a:lnTo>
                  <a:pt x="375226" y="588876"/>
                </a:lnTo>
                <a:lnTo>
                  <a:pt x="400665" y="577762"/>
                </a:lnTo>
                <a:lnTo>
                  <a:pt x="421996" y="565002"/>
                </a:lnTo>
                <a:lnTo>
                  <a:pt x="438726" y="550813"/>
                </a:lnTo>
                <a:lnTo>
                  <a:pt x="454121" y="527335"/>
                </a:lnTo>
                <a:lnTo>
                  <a:pt x="457200" y="510540"/>
                </a:lnTo>
                <a:lnTo>
                  <a:pt x="457200" y="102108"/>
                </a:lnTo>
                <a:lnTo>
                  <a:pt x="451584" y="79478"/>
                </a:lnTo>
                <a:lnTo>
                  <a:pt x="433312" y="56563"/>
                </a:lnTo>
                <a:lnTo>
                  <a:pt x="414883" y="42859"/>
                </a:lnTo>
                <a:lnTo>
                  <a:pt x="392029" y="30668"/>
                </a:lnTo>
                <a:lnTo>
                  <a:pt x="365242" y="20207"/>
                </a:lnTo>
                <a:lnTo>
                  <a:pt x="335014" y="11692"/>
                </a:lnTo>
                <a:lnTo>
                  <a:pt x="301837" y="5341"/>
                </a:lnTo>
                <a:lnTo>
                  <a:pt x="266201" y="1371"/>
                </a:lnTo>
                <a:lnTo>
                  <a:pt x="228600" y="0"/>
                </a:lnTo>
                <a:lnTo>
                  <a:pt x="214981" y="177"/>
                </a:lnTo>
                <a:lnTo>
                  <a:pt x="178025" y="2501"/>
                </a:lnTo>
                <a:lnTo>
                  <a:pt x="143210" y="7346"/>
                </a:lnTo>
                <a:lnTo>
                  <a:pt x="111029" y="14495"/>
                </a:lnTo>
                <a:lnTo>
                  <a:pt x="81973" y="23729"/>
                </a:lnTo>
                <a:lnTo>
                  <a:pt x="56534" y="34833"/>
                </a:lnTo>
                <a:lnTo>
                  <a:pt x="35203" y="47589"/>
                </a:lnTo>
                <a:lnTo>
                  <a:pt x="18473" y="61780"/>
                </a:lnTo>
                <a:lnTo>
                  <a:pt x="3078" y="85280"/>
                </a:lnTo>
                <a:lnTo>
                  <a:pt x="0" y="10210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75070" y="3044825"/>
            <a:ext cx="457200" cy="102108"/>
          </a:xfrm>
          <a:custGeom>
            <a:avLst/>
            <a:gdLst/>
            <a:ahLst/>
            <a:cxnLst/>
            <a:rect l="l" t="t" r="r" b="b"/>
            <a:pathLst>
              <a:path w="457200" h="102108">
                <a:moveTo>
                  <a:pt x="457200" y="0"/>
                </a:moveTo>
                <a:lnTo>
                  <a:pt x="454121" y="16795"/>
                </a:lnTo>
                <a:lnTo>
                  <a:pt x="445213" y="32713"/>
                </a:lnTo>
                <a:lnTo>
                  <a:pt x="430967" y="47532"/>
                </a:lnTo>
                <a:lnTo>
                  <a:pt x="411875" y="61034"/>
                </a:lnTo>
                <a:lnTo>
                  <a:pt x="388428" y="72999"/>
                </a:lnTo>
                <a:lnTo>
                  <a:pt x="361119" y="83207"/>
                </a:lnTo>
                <a:lnTo>
                  <a:pt x="346170" y="87583"/>
                </a:lnTo>
                <a:lnTo>
                  <a:pt x="330439" y="91438"/>
                </a:lnTo>
                <a:lnTo>
                  <a:pt x="313989" y="94744"/>
                </a:lnTo>
                <a:lnTo>
                  <a:pt x="296880" y="97474"/>
                </a:lnTo>
                <a:lnTo>
                  <a:pt x="279174" y="99599"/>
                </a:lnTo>
                <a:lnTo>
                  <a:pt x="260933" y="101094"/>
                </a:lnTo>
                <a:lnTo>
                  <a:pt x="242218" y="101929"/>
                </a:lnTo>
                <a:lnTo>
                  <a:pt x="228600" y="102108"/>
                </a:lnTo>
                <a:lnTo>
                  <a:pt x="209584" y="101759"/>
                </a:lnTo>
                <a:lnTo>
                  <a:pt x="190998" y="100732"/>
                </a:lnTo>
                <a:lnTo>
                  <a:pt x="172904" y="99055"/>
                </a:lnTo>
                <a:lnTo>
                  <a:pt x="155362" y="96754"/>
                </a:lnTo>
                <a:lnTo>
                  <a:pt x="138436" y="93856"/>
                </a:lnTo>
                <a:lnTo>
                  <a:pt x="122185" y="90391"/>
                </a:lnTo>
                <a:lnTo>
                  <a:pt x="106671" y="86384"/>
                </a:lnTo>
                <a:lnTo>
                  <a:pt x="91957" y="81863"/>
                </a:lnTo>
                <a:lnTo>
                  <a:pt x="65170" y="71390"/>
                </a:lnTo>
                <a:lnTo>
                  <a:pt x="42316" y="59192"/>
                </a:lnTo>
                <a:lnTo>
                  <a:pt x="23887" y="45489"/>
                </a:lnTo>
                <a:lnTo>
                  <a:pt x="10374" y="30499"/>
                </a:lnTo>
                <a:lnTo>
                  <a:pt x="2269" y="14442"/>
                </a:lnTo>
                <a:lnTo>
                  <a:pt x="0" y="0"/>
                </a:lnTo>
              </a:path>
            </a:pathLst>
          </a:custGeom>
          <a:ln w="19049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75070" y="2942716"/>
            <a:ext cx="457200" cy="612648"/>
          </a:xfrm>
          <a:custGeom>
            <a:avLst/>
            <a:gdLst/>
            <a:ahLst/>
            <a:cxnLst/>
            <a:rect l="l" t="t" r="r" b="b"/>
            <a:pathLst>
              <a:path w="457200" h="612648">
                <a:moveTo>
                  <a:pt x="0" y="102108"/>
                </a:moveTo>
                <a:lnTo>
                  <a:pt x="3078" y="85280"/>
                </a:lnTo>
                <a:lnTo>
                  <a:pt x="11986" y="69345"/>
                </a:lnTo>
                <a:lnTo>
                  <a:pt x="26232" y="54519"/>
                </a:lnTo>
                <a:lnTo>
                  <a:pt x="45324" y="41018"/>
                </a:lnTo>
                <a:lnTo>
                  <a:pt x="68771" y="29061"/>
                </a:lnTo>
                <a:lnTo>
                  <a:pt x="96080" y="18865"/>
                </a:lnTo>
                <a:lnTo>
                  <a:pt x="111029" y="14495"/>
                </a:lnTo>
                <a:lnTo>
                  <a:pt x="126760" y="10646"/>
                </a:lnTo>
                <a:lnTo>
                  <a:pt x="143210" y="7346"/>
                </a:lnTo>
                <a:lnTo>
                  <a:pt x="160319" y="4622"/>
                </a:lnTo>
                <a:lnTo>
                  <a:pt x="178025" y="2501"/>
                </a:lnTo>
                <a:lnTo>
                  <a:pt x="196266" y="1011"/>
                </a:lnTo>
                <a:lnTo>
                  <a:pt x="214981" y="177"/>
                </a:lnTo>
                <a:lnTo>
                  <a:pt x="228600" y="0"/>
                </a:lnTo>
                <a:lnTo>
                  <a:pt x="247615" y="347"/>
                </a:lnTo>
                <a:lnTo>
                  <a:pt x="266201" y="1371"/>
                </a:lnTo>
                <a:lnTo>
                  <a:pt x="284295" y="3045"/>
                </a:lnTo>
                <a:lnTo>
                  <a:pt x="301837" y="5341"/>
                </a:lnTo>
                <a:lnTo>
                  <a:pt x="318763" y="8232"/>
                </a:lnTo>
                <a:lnTo>
                  <a:pt x="335014" y="11692"/>
                </a:lnTo>
                <a:lnTo>
                  <a:pt x="350528" y="15692"/>
                </a:lnTo>
                <a:lnTo>
                  <a:pt x="365242" y="20207"/>
                </a:lnTo>
                <a:lnTo>
                  <a:pt x="392029" y="30668"/>
                </a:lnTo>
                <a:lnTo>
                  <a:pt x="414883" y="42859"/>
                </a:lnTo>
                <a:lnTo>
                  <a:pt x="433312" y="56563"/>
                </a:lnTo>
                <a:lnTo>
                  <a:pt x="446825" y="71561"/>
                </a:lnTo>
                <a:lnTo>
                  <a:pt x="454930" y="87637"/>
                </a:lnTo>
                <a:lnTo>
                  <a:pt x="457200" y="102108"/>
                </a:lnTo>
                <a:lnTo>
                  <a:pt x="457200" y="510540"/>
                </a:lnTo>
                <a:lnTo>
                  <a:pt x="456420" y="519033"/>
                </a:lnTo>
                <a:lnTo>
                  <a:pt x="454121" y="527335"/>
                </a:lnTo>
                <a:lnTo>
                  <a:pt x="445213" y="543253"/>
                </a:lnTo>
                <a:lnTo>
                  <a:pt x="430967" y="558072"/>
                </a:lnTo>
                <a:lnTo>
                  <a:pt x="411875" y="571574"/>
                </a:lnTo>
                <a:lnTo>
                  <a:pt x="388428" y="583539"/>
                </a:lnTo>
                <a:lnTo>
                  <a:pt x="361119" y="593747"/>
                </a:lnTo>
                <a:lnTo>
                  <a:pt x="346170" y="598123"/>
                </a:lnTo>
                <a:lnTo>
                  <a:pt x="330439" y="601978"/>
                </a:lnTo>
                <a:lnTo>
                  <a:pt x="313989" y="605284"/>
                </a:lnTo>
                <a:lnTo>
                  <a:pt x="296880" y="608014"/>
                </a:lnTo>
                <a:lnTo>
                  <a:pt x="279174" y="610139"/>
                </a:lnTo>
                <a:lnTo>
                  <a:pt x="260933" y="611634"/>
                </a:lnTo>
                <a:lnTo>
                  <a:pt x="242218" y="612469"/>
                </a:lnTo>
                <a:lnTo>
                  <a:pt x="228600" y="612648"/>
                </a:lnTo>
                <a:lnTo>
                  <a:pt x="209584" y="612299"/>
                </a:lnTo>
                <a:lnTo>
                  <a:pt x="190998" y="611272"/>
                </a:lnTo>
                <a:lnTo>
                  <a:pt x="172904" y="609595"/>
                </a:lnTo>
                <a:lnTo>
                  <a:pt x="155362" y="607294"/>
                </a:lnTo>
                <a:lnTo>
                  <a:pt x="138436" y="604396"/>
                </a:lnTo>
                <a:lnTo>
                  <a:pt x="122185" y="600931"/>
                </a:lnTo>
                <a:lnTo>
                  <a:pt x="106671" y="596924"/>
                </a:lnTo>
                <a:lnTo>
                  <a:pt x="91957" y="592403"/>
                </a:lnTo>
                <a:lnTo>
                  <a:pt x="65170" y="581930"/>
                </a:lnTo>
                <a:lnTo>
                  <a:pt x="42316" y="569732"/>
                </a:lnTo>
                <a:lnTo>
                  <a:pt x="23887" y="556029"/>
                </a:lnTo>
                <a:lnTo>
                  <a:pt x="10374" y="541039"/>
                </a:lnTo>
                <a:lnTo>
                  <a:pt x="2269" y="524982"/>
                </a:lnTo>
                <a:lnTo>
                  <a:pt x="0" y="510540"/>
                </a:lnTo>
                <a:lnTo>
                  <a:pt x="0" y="102108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23151" y="4022725"/>
            <a:ext cx="457200" cy="612648"/>
          </a:xfrm>
          <a:custGeom>
            <a:avLst/>
            <a:gdLst/>
            <a:ahLst/>
            <a:cxnLst/>
            <a:rect l="l" t="t" r="r" b="b"/>
            <a:pathLst>
              <a:path w="457200" h="612648">
                <a:moveTo>
                  <a:pt x="0" y="102107"/>
                </a:moveTo>
                <a:lnTo>
                  <a:pt x="0" y="510539"/>
                </a:lnTo>
                <a:lnTo>
                  <a:pt x="399" y="516623"/>
                </a:lnTo>
                <a:lnTo>
                  <a:pt x="10374" y="541039"/>
                </a:lnTo>
                <a:lnTo>
                  <a:pt x="32517" y="563055"/>
                </a:lnTo>
                <a:lnTo>
                  <a:pt x="53220" y="576033"/>
                </a:lnTo>
                <a:lnTo>
                  <a:pt x="78102" y="587396"/>
                </a:lnTo>
                <a:lnTo>
                  <a:pt x="106671" y="596924"/>
                </a:lnTo>
                <a:lnTo>
                  <a:pt x="138436" y="604396"/>
                </a:lnTo>
                <a:lnTo>
                  <a:pt x="172904" y="609595"/>
                </a:lnTo>
                <a:lnTo>
                  <a:pt x="209584" y="612299"/>
                </a:lnTo>
                <a:lnTo>
                  <a:pt x="228600" y="612648"/>
                </a:lnTo>
                <a:lnTo>
                  <a:pt x="242218" y="612469"/>
                </a:lnTo>
                <a:lnTo>
                  <a:pt x="279174" y="610139"/>
                </a:lnTo>
                <a:lnTo>
                  <a:pt x="313989" y="605284"/>
                </a:lnTo>
                <a:lnTo>
                  <a:pt x="346170" y="598123"/>
                </a:lnTo>
                <a:lnTo>
                  <a:pt x="375226" y="588876"/>
                </a:lnTo>
                <a:lnTo>
                  <a:pt x="400665" y="577762"/>
                </a:lnTo>
                <a:lnTo>
                  <a:pt x="421996" y="565002"/>
                </a:lnTo>
                <a:lnTo>
                  <a:pt x="438726" y="550813"/>
                </a:lnTo>
                <a:lnTo>
                  <a:pt x="454121" y="527335"/>
                </a:lnTo>
                <a:lnTo>
                  <a:pt x="457200" y="510539"/>
                </a:lnTo>
                <a:lnTo>
                  <a:pt x="457200" y="102107"/>
                </a:lnTo>
                <a:lnTo>
                  <a:pt x="451584" y="79517"/>
                </a:lnTo>
                <a:lnTo>
                  <a:pt x="433312" y="56618"/>
                </a:lnTo>
                <a:lnTo>
                  <a:pt x="414883" y="42915"/>
                </a:lnTo>
                <a:lnTo>
                  <a:pt x="392029" y="30717"/>
                </a:lnTo>
                <a:lnTo>
                  <a:pt x="365242" y="20244"/>
                </a:lnTo>
                <a:lnTo>
                  <a:pt x="335014" y="11716"/>
                </a:lnTo>
                <a:lnTo>
                  <a:pt x="301837" y="5353"/>
                </a:lnTo>
                <a:lnTo>
                  <a:pt x="266201" y="1375"/>
                </a:lnTo>
                <a:lnTo>
                  <a:pt x="228600" y="0"/>
                </a:lnTo>
                <a:lnTo>
                  <a:pt x="214981" y="178"/>
                </a:lnTo>
                <a:lnTo>
                  <a:pt x="178025" y="2508"/>
                </a:lnTo>
                <a:lnTo>
                  <a:pt x="143210" y="7363"/>
                </a:lnTo>
                <a:lnTo>
                  <a:pt x="111029" y="14524"/>
                </a:lnTo>
                <a:lnTo>
                  <a:pt x="81973" y="23771"/>
                </a:lnTo>
                <a:lnTo>
                  <a:pt x="56534" y="34885"/>
                </a:lnTo>
                <a:lnTo>
                  <a:pt x="35203" y="47645"/>
                </a:lnTo>
                <a:lnTo>
                  <a:pt x="18473" y="61834"/>
                </a:lnTo>
                <a:lnTo>
                  <a:pt x="3078" y="85312"/>
                </a:lnTo>
                <a:lnTo>
                  <a:pt x="0" y="10210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23151" y="4124832"/>
            <a:ext cx="457200" cy="102108"/>
          </a:xfrm>
          <a:custGeom>
            <a:avLst/>
            <a:gdLst/>
            <a:ahLst/>
            <a:cxnLst/>
            <a:rect l="l" t="t" r="r" b="b"/>
            <a:pathLst>
              <a:path w="457200" h="102108">
                <a:moveTo>
                  <a:pt x="457200" y="0"/>
                </a:moveTo>
                <a:lnTo>
                  <a:pt x="454121" y="16795"/>
                </a:lnTo>
                <a:lnTo>
                  <a:pt x="445213" y="32713"/>
                </a:lnTo>
                <a:lnTo>
                  <a:pt x="430967" y="47532"/>
                </a:lnTo>
                <a:lnTo>
                  <a:pt x="411875" y="61034"/>
                </a:lnTo>
                <a:lnTo>
                  <a:pt x="388428" y="72999"/>
                </a:lnTo>
                <a:lnTo>
                  <a:pt x="361119" y="83207"/>
                </a:lnTo>
                <a:lnTo>
                  <a:pt x="346170" y="87583"/>
                </a:lnTo>
                <a:lnTo>
                  <a:pt x="330439" y="91438"/>
                </a:lnTo>
                <a:lnTo>
                  <a:pt x="313989" y="94744"/>
                </a:lnTo>
                <a:lnTo>
                  <a:pt x="296880" y="97474"/>
                </a:lnTo>
                <a:lnTo>
                  <a:pt x="279174" y="99599"/>
                </a:lnTo>
                <a:lnTo>
                  <a:pt x="260933" y="101094"/>
                </a:lnTo>
                <a:lnTo>
                  <a:pt x="242218" y="101929"/>
                </a:lnTo>
                <a:lnTo>
                  <a:pt x="228600" y="102108"/>
                </a:lnTo>
                <a:lnTo>
                  <a:pt x="209584" y="101759"/>
                </a:lnTo>
                <a:lnTo>
                  <a:pt x="190998" y="100732"/>
                </a:lnTo>
                <a:lnTo>
                  <a:pt x="172904" y="99055"/>
                </a:lnTo>
                <a:lnTo>
                  <a:pt x="155362" y="96754"/>
                </a:lnTo>
                <a:lnTo>
                  <a:pt x="138436" y="93856"/>
                </a:lnTo>
                <a:lnTo>
                  <a:pt x="122185" y="90391"/>
                </a:lnTo>
                <a:lnTo>
                  <a:pt x="106671" y="86384"/>
                </a:lnTo>
                <a:lnTo>
                  <a:pt x="91957" y="81863"/>
                </a:lnTo>
                <a:lnTo>
                  <a:pt x="65170" y="71390"/>
                </a:lnTo>
                <a:lnTo>
                  <a:pt x="42316" y="59192"/>
                </a:lnTo>
                <a:lnTo>
                  <a:pt x="23887" y="45489"/>
                </a:lnTo>
                <a:lnTo>
                  <a:pt x="10374" y="30499"/>
                </a:lnTo>
                <a:lnTo>
                  <a:pt x="2269" y="14442"/>
                </a:lnTo>
                <a:lnTo>
                  <a:pt x="0" y="0"/>
                </a:lnTo>
              </a:path>
            </a:pathLst>
          </a:custGeom>
          <a:ln w="19049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23151" y="4022725"/>
            <a:ext cx="457200" cy="612648"/>
          </a:xfrm>
          <a:custGeom>
            <a:avLst/>
            <a:gdLst/>
            <a:ahLst/>
            <a:cxnLst/>
            <a:rect l="l" t="t" r="r" b="b"/>
            <a:pathLst>
              <a:path w="457200" h="612648">
                <a:moveTo>
                  <a:pt x="0" y="102107"/>
                </a:moveTo>
                <a:lnTo>
                  <a:pt x="3078" y="85312"/>
                </a:lnTo>
                <a:lnTo>
                  <a:pt x="11986" y="69394"/>
                </a:lnTo>
                <a:lnTo>
                  <a:pt x="26232" y="54575"/>
                </a:lnTo>
                <a:lnTo>
                  <a:pt x="45324" y="41073"/>
                </a:lnTo>
                <a:lnTo>
                  <a:pt x="68771" y="29108"/>
                </a:lnTo>
                <a:lnTo>
                  <a:pt x="96080" y="18900"/>
                </a:lnTo>
                <a:lnTo>
                  <a:pt x="111029" y="14524"/>
                </a:lnTo>
                <a:lnTo>
                  <a:pt x="126760" y="10669"/>
                </a:lnTo>
                <a:lnTo>
                  <a:pt x="143210" y="7363"/>
                </a:lnTo>
                <a:lnTo>
                  <a:pt x="160319" y="4633"/>
                </a:lnTo>
                <a:lnTo>
                  <a:pt x="178025" y="2508"/>
                </a:lnTo>
                <a:lnTo>
                  <a:pt x="196266" y="1013"/>
                </a:lnTo>
                <a:lnTo>
                  <a:pt x="214981" y="178"/>
                </a:lnTo>
                <a:lnTo>
                  <a:pt x="228600" y="0"/>
                </a:lnTo>
                <a:lnTo>
                  <a:pt x="247615" y="348"/>
                </a:lnTo>
                <a:lnTo>
                  <a:pt x="266201" y="1375"/>
                </a:lnTo>
                <a:lnTo>
                  <a:pt x="284295" y="3052"/>
                </a:lnTo>
                <a:lnTo>
                  <a:pt x="301837" y="5353"/>
                </a:lnTo>
                <a:lnTo>
                  <a:pt x="318763" y="8251"/>
                </a:lnTo>
                <a:lnTo>
                  <a:pt x="335014" y="11716"/>
                </a:lnTo>
                <a:lnTo>
                  <a:pt x="350528" y="15723"/>
                </a:lnTo>
                <a:lnTo>
                  <a:pt x="365242" y="20244"/>
                </a:lnTo>
                <a:lnTo>
                  <a:pt x="392029" y="30717"/>
                </a:lnTo>
                <a:lnTo>
                  <a:pt x="414883" y="42915"/>
                </a:lnTo>
                <a:lnTo>
                  <a:pt x="433312" y="56618"/>
                </a:lnTo>
                <a:lnTo>
                  <a:pt x="446825" y="71608"/>
                </a:lnTo>
                <a:lnTo>
                  <a:pt x="454930" y="87665"/>
                </a:lnTo>
                <a:lnTo>
                  <a:pt x="457200" y="102107"/>
                </a:lnTo>
                <a:lnTo>
                  <a:pt x="457200" y="510539"/>
                </a:lnTo>
                <a:lnTo>
                  <a:pt x="456420" y="519033"/>
                </a:lnTo>
                <a:lnTo>
                  <a:pt x="454121" y="527335"/>
                </a:lnTo>
                <a:lnTo>
                  <a:pt x="445213" y="543253"/>
                </a:lnTo>
                <a:lnTo>
                  <a:pt x="430967" y="558072"/>
                </a:lnTo>
                <a:lnTo>
                  <a:pt x="411875" y="571574"/>
                </a:lnTo>
                <a:lnTo>
                  <a:pt x="388428" y="583539"/>
                </a:lnTo>
                <a:lnTo>
                  <a:pt x="361119" y="593747"/>
                </a:lnTo>
                <a:lnTo>
                  <a:pt x="346170" y="598123"/>
                </a:lnTo>
                <a:lnTo>
                  <a:pt x="330439" y="601978"/>
                </a:lnTo>
                <a:lnTo>
                  <a:pt x="313989" y="605284"/>
                </a:lnTo>
                <a:lnTo>
                  <a:pt x="296880" y="608014"/>
                </a:lnTo>
                <a:lnTo>
                  <a:pt x="279174" y="610139"/>
                </a:lnTo>
                <a:lnTo>
                  <a:pt x="260933" y="611634"/>
                </a:lnTo>
                <a:lnTo>
                  <a:pt x="242218" y="612469"/>
                </a:lnTo>
                <a:lnTo>
                  <a:pt x="228600" y="612648"/>
                </a:lnTo>
                <a:lnTo>
                  <a:pt x="209584" y="612299"/>
                </a:lnTo>
                <a:lnTo>
                  <a:pt x="190998" y="611272"/>
                </a:lnTo>
                <a:lnTo>
                  <a:pt x="172904" y="609595"/>
                </a:lnTo>
                <a:lnTo>
                  <a:pt x="155362" y="607294"/>
                </a:lnTo>
                <a:lnTo>
                  <a:pt x="138436" y="604396"/>
                </a:lnTo>
                <a:lnTo>
                  <a:pt x="122185" y="600931"/>
                </a:lnTo>
                <a:lnTo>
                  <a:pt x="106671" y="596924"/>
                </a:lnTo>
                <a:lnTo>
                  <a:pt x="91957" y="592403"/>
                </a:lnTo>
                <a:lnTo>
                  <a:pt x="65170" y="581930"/>
                </a:lnTo>
                <a:lnTo>
                  <a:pt x="42316" y="569732"/>
                </a:lnTo>
                <a:lnTo>
                  <a:pt x="23887" y="556029"/>
                </a:lnTo>
                <a:lnTo>
                  <a:pt x="10374" y="541039"/>
                </a:lnTo>
                <a:lnTo>
                  <a:pt x="2269" y="524982"/>
                </a:lnTo>
                <a:lnTo>
                  <a:pt x="0" y="510539"/>
                </a:lnTo>
                <a:lnTo>
                  <a:pt x="0" y="102107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24369" y="5102860"/>
            <a:ext cx="457200" cy="612686"/>
          </a:xfrm>
          <a:custGeom>
            <a:avLst/>
            <a:gdLst/>
            <a:ahLst/>
            <a:cxnLst/>
            <a:rect l="l" t="t" r="r" b="b"/>
            <a:pathLst>
              <a:path w="457200" h="612686">
                <a:moveTo>
                  <a:pt x="0" y="102107"/>
                </a:moveTo>
                <a:lnTo>
                  <a:pt x="0" y="510578"/>
                </a:lnTo>
                <a:lnTo>
                  <a:pt x="399" y="516661"/>
                </a:lnTo>
                <a:lnTo>
                  <a:pt x="10374" y="541077"/>
                </a:lnTo>
                <a:lnTo>
                  <a:pt x="32517" y="563093"/>
                </a:lnTo>
                <a:lnTo>
                  <a:pt x="53220" y="576071"/>
                </a:lnTo>
                <a:lnTo>
                  <a:pt x="78102" y="587434"/>
                </a:lnTo>
                <a:lnTo>
                  <a:pt x="106671" y="596962"/>
                </a:lnTo>
                <a:lnTo>
                  <a:pt x="138436" y="604434"/>
                </a:lnTo>
                <a:lnTo>
                  <a:pt x="172904" y="609633"/>
                </a:lnTo>
                <a:lnTo>
                  <a:pt x="209584" y="612337"/>
                </a:lnTo>
                <a:lnTo>
                  <a:pt x="228600" y="612686"/>
                </a:lnTo>
                <a:lnTo>
                  <a:pt x="242218" y="612507"/>
                </a:lnTo>
                <a:lnTo>
                  <a:pt x="279174" y="610178"/>
                </a:lnTo>
                <a:lnTo>
                  <a:pt x="313989" y="605322"/>
                </a:lnTo>
                <a:lnTo>
                  <a:pt x="346170" y="598161"/>
                </a:lnTo>
                <a:lnTo>
                  <a:pt x="375226" y="588914"/>
                </a:lnTo>
                <a:lnTo>
                  <a:pt x="400665" y="577800"/>
                </a:lnTo>
                <a:lnTo>
                  <a:pt x="421996" y="565040"/>
                </a:lnTo>
                <a:lnTo>
                  <a:pt x="438726" y="550852"/>
                </a:lnTo>
                <a:lnTo>
                  <a:pt x="454121" y="527373"/>
                </a:lnTo>
                <a:lnTo>
                  <a:pt x="457200" y="510578"/>
                </a:lnTo>
                <a:lnTo>
                  <a:pt x="457200" y="102107"/>
                </a:lnTo>
                <a:lnTo>
                  <a:pt x="451584" y="79517"/>
                </a:lnTo>
                <a:lnTo>
                  <a:pt x="433312" y="56618"/>
                </a:lnTo>
                <a:lnTo>
                  <a:pt x="414883" y="42915"/>
                </a:lnTo>
                <a:lnTo>
                  <a:pt x="392029" y="30717"/>
                </a:lnTo>
                <a:lnTo>
                  <a:pt x="365242" y="20244"/>
                </a:lnTo>
                <a:lnTo>
                  <a:pt x="335014" y="11716"/>
                </a:lnTo>
                <a:lnTo>
                  <a:pt x="301837" y="5353"/>
                </a:lnTo>
                <a:lnTo>
                  <a:pt x="266201" y="1375"/>
                </a:lnTo>
                <a:lnTo>
                  <a:pt x="228600" y="0"/>
                </a:lnTo>
                <a:lnTo>
                  <a:pt x="214981" y="178"/>
                </a:lnTo>
                <a:lnTo>
                  <a:pt x="178025" y="2508"/>
                </a:lnTo>
                <a:lnTo>
                  <a:pt x="143210" y="7363"/>
                </a:lnTo>
                <a:lnTo>
                  <a:pt x="111029" y="14524"/>
                </a:lnTo>
                <a:lnTo>
                  <a:pt x="81973" y="23771"/>
                </a:lnTo>
                <a:lnTo>
                  <a:pt x="56534" y="34885"/>
                </a:lnTo>
                <a:lnTo>
                  <a:pt x="35203" y="47645"/>
                </a:lnTo>
                <a:lnTo>
                  <a:pt x="18473" y="61834"/>
                </a:lnTo>
                <a:lnTo>
                  <a:pt x="3078" y="85312"/>
                </a:lnTo>
                <a:lnTo>
                  <a:pt x="0" y="10210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24369" y="5204968"/>
            <a:ext cx="457200" cy="102107"/>
          </a:xfrm>
          <a:custGeom>
            <a:avLst/>
            <a:gdLst/>
            <a:ahLst/>
            <a:cxnLst/>
            <a:rect l="l" t="t" r="r" b="b"/>
            <a:pathLst>
              <a:path w="457200" h="102107">
                <a:moveTo>
                  <a:pt x="457200" y="0"/>
                </a:moveTo>
                <a:lnTo>
                  <a:pt x="454121" y="16795"/>
                </a:lnTo>
                <a:lnTo>
                  <a:pt x="445213" y="32713"/>
                </a:lnTo>
                <a:lnTo>
                  <a:pt x="430967" y="47532"/>
                </a:lnTo>
                <a:lnTo>
                  <a:pt x="411875" y="61034"/>
                </a:lnTo>
                <a:lnTo>
                  <a:pt x="388428" y="72999"/>
                </a:lnTo>
                <a:lnTo>
                  <a:pt x="361119" y="83207"/>
                </a:lnTo>
                <a:lnTo>
                  <a:pt x="346170" y="87583"/>
                </a:lnTo>
                <a:lnTo>
                  <a:pt x="330439" y="91438"/>
                </a:lnTo>
                <a:lnTo>
                  <a:pt x="313989" y="94744"/>
                </a:lnTo>
                <a:lnTo>
                  <a:pt x="296880" y="97474"/>
                </a:lnTo>
                <a:lnTo>
                  <a:pt x="279174" y="99599"/>
                </a:lnTo>
                <a:lnTo>
                  <a:pt x="260933" y="101094"/>
                </a:lnTo>
                <a:lnTo>
                  <a:pt x="242218" y="101929"/>
                </a:lnTo>
                <a:lnTo>
                  <a:pt x="228600" y="102107"/>
                </a:lnTo>
                <a:lnTo>
                  <a:pt x="209584" y="101759"/>
                </a:lnTo>
                <a:lnTo>
                  <a:pt x="190998" y="100732"/>
                </a:lnTo>
                <a:lnTo>
                  <a:pt x="172904" y="99055"/>
                </a:lnTo>
                <a:lnTo>
                  <a:pt x="155362" y="96754"/>
                </a:lnTo>
                <a:lnTo>
                  <a:pt x="138436" y="93856"/>
                </a:lnTo>
                <a:lnTo>
                  <a:pt x="122185" y="90391"/>
                </a:lnTo>
                <a:lnTo>
                  <a:pt x="106671" y="86384"/>
                </a:lnTo>
                <a:lnTo>
                  <a:pt x="91957" y="81863"/>
                </a:lnTo>
                <a:lnTo>
                  <a:pt x="65170" y="71390"/>
                </a:lnTo>
                <a:lnTo>
                  <a:pt x="42316" y="59192"/>
                </a:lnTo>
                <a:lnTo>
                  <a:pt x="23887" y="45489"/>
                </a:lnTo>
                <a:lnTo>
                  <a:pt x="10374" y="30499"/>
                </a:lnTo>
                <a:lnTo>
                  <a:pt x="2269" y="14442"/>
                </a:lnTo>
                <a:lnTo>
                  <a:pt x="0" y="0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524369" y="5102860"/>
            <a:ext cx="457200" cy="612686"/>
          </a:xfrm>
          <a:custGeom>
            <a:avLst/>
            <a:gdLst/>
            <a:ahLst/>
            <a:cxnLst/>
            <a:rect l="l" t="t" r="r" b="b"/>
            <a:pathLst>
              <a:path w="457200" h="612686">
                <a:moveTo>
                  <a:pt x="0" y="102107"/>
                </a:moveTo>
                <a:lnTo>
                  <a:pt x="3078" y="85312"/>
                </a:lnTo>
                <a:lnTo>
                  <a:pt x="11986" y="69394"/>
                </a:lnTo>
                <a:lnTo>
                  <a:pt x="26232" y="54575"/>
                </a:lnTo>
                <a:lnTo>
                  <a:pt x="45324" y="41073"/>
                </a:lnTo>
                <a:lnTo>
                  <a:pt x="68771" y="29108"/>
                </a:lnTo>
                <a:lnTo>
                  <a:pt x="96080" y="18900"/>
                </a:lnTo>
                <a:lnTo>
                  <a:pt x="111029" y="14524"/>
                </a:lnTo>
                <a:lnTo>
                  <a:pt x="126760" y="10669"/>
                </a:lnTo>
                <a:lnTo>
                  <a:pt x="143210" y="7363"/>
                </a:lnTo>
                <a:lnTo>
                  <a:pt x="160319" y="4633"/>
                </a:lnTo>
                <a:lnTo>
                  <a:pt x="178025" y="2508"/>
                </a:lnTo>
                <a:lnTo>
                  <a:pt x="196266" y="1013"/>
                </a:lnTo>
                <a:lnTo>
                  <a:pt x="214981" y="178"/>
                </a:lnTo>
                <a:lnTo>
                  <a:pt x="228600" y="0"/>
                </a:lnTo>
                <a:lnTo>
                  <a:pt x="247615" y="348"/>
                </a:lnTo>
                <a:lnTo>
                  <a:pt x="266201" y="1375"/>
                </a:lnTo>
                <a:lnTo>
                  <a:pt x="284295" y="3052"/>
                </a:lnTo>
                <a:lnTo>
                  <a:pt x="301837" y="5353"/>
                </a:lnTo>
                <a:lnTo>
                  <a:pt x="318763" y="8251"/>
                </a:lnTo>
                <a:lnTo>
                  <a:pt x="335014" y="11716"/>
                </a:lnTo>
                <a:lnTo>
                  <a:pt x="350528" y="15723"/>
                </a:lnTo>
                <a:lnTo>
                  <a:pt x="365242" y="20244"/>
                </a:lnTo>
                <a:lnTo>
                  <a:pt x="392029" y="30717"/>
                </a:lnTo>
                <a:lnTo>
                  <a:pt x="414883" y="42915"/>
                </a:lnTo>
                <a:lnTo>
                  <a:pt x="433312" y="56618"/>
                </a:lnTo>
                <a:lnTo>
                  <a:pt x="446825" y="71608"/>
                </a:lnTo>
                <a:lnTo>
                  <a:pt x="454930" y="87665"/>
                </a:lnTo>
                <a:lnTo>
                  <a:pt x="457200" y="102107"/>
                </a:lnTo>
                <a:lnTo>
                  <a:pt x="457200" y="510578"/>
                </a:lnTo>
                <a:lnTo>
                  <a:pt x="456420" y="519072"/>
                </a:lnTo>
                <a:lnTo>
                  <a:pt x="454121" y="527373"/>
                </a:lnTo>
                <a:lnTo>
                  <a:pt x="445213" y="543291"/>
                </a:lnTo>
                <a:lnTo>
                  <a:pt x="430967" y="558110"/>
                </a:lnTo>
                <a:lnTo>
                  <a:pt x="411875" y="571612"/>
                </a:lnTo>
                <a:lnTo>
                  <a:pt x="388428" y="583577"/>
                </a:lnTo>
                <a:lnTo>
                  <a:pt x="361119" y="593785"/>
                </a:lnTo>
                <a:lnTo>
                  <a:pt x="346170" y="598161"/>
                </a:lnTo>
                <a:lnTo>
                  <a:pt x="330439" y="602016"/>
                </a:lnTo>
                <a:lnTo>
                  <a:pt x="313989" y="605322"/>
                </a:lnTo>
                <a:lnTo>
                  <a:pt x="296880" y="608052"/>
                </a:lnTo>
                <a:lnTo>
                  <a:pt x="279174" y="610178"/>
                </a:lnTo>
                <a:lnTo>
                  <a:pt x="260933" y="611672"/>
                </a:lnTo>
                <a:lnTo>
                  <a:pt x="242218" y="612507"/>
                </a:lnTo>
                <a:lnTo>
                  <a:pt x="228600" y="612686"/>
                </a:lnTo>
                <a:lnTo>
                  <a:pt x="209584" y="612337"/>
                </a:lnTo>
                <a:lnTo>
                  <a:pt x="190998" y="611311"/>
                </a:lnTo>
                <a:lnTo>
                  <a:pt x="172904" y="609633"/>
                </a:lnTo>
                <a:lnTo>
                  <a:pt x="155362" y="607332"/>
                </a:lnTo>
                <a:lnTo>
                  <a:pt x="138436" y="604434"/>
                </a:lnTo>
                <a:lnTo>
                  <a:pt x="122185" y="600969"/>
                </a:lnTo>
                <a:lnTo>
                  <a:pt x="106671" y="596962"/>
                </a:lnTo>
                <a:lnTo>
                  <a:pt x="91957" y="592441"/>
                </a:lnTo>
                <a:lnTo>
                  <a:pt x="65170" y="581968"/>
                </a:lnTo>
                <a:lnTo>
                  <a:pt x="42316" y="569770"/>
                </a:lnTo>
                <a:lnTo>
                  <a:pt x="23887" y="556067"/>
                </a:lnTo>
                <a:lnTo>
                  <a:pt x="10374" y="541077"/>
                </a:lnTo>
                <a:lnTo>
                  <a:pt x="2269" y="525020"/>
                </a:lnTo>
                <a:lnTo>
                  <a:pt x="0" y="510578"/>
                </a:lnTo>
                <a:lnTo>
                  <a:pt x="0" y="102107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57881" y="739918"/>
            <a:ext cx="411568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lam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000" i="1" spc="0" dirty="0" smtClean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2000" i="1" spc="9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i="1" spc="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i="1" spc="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i="1" spc="0" dirty="0" smtClean="0">
                <a:solidFill>
                  <a:srgbClr val="FFFFFF"/>
                </a:solidFill>
                <a:latin typeface="Arial"/>
                <a:cs typeface="Arial"/>
              </a:rPr>
              <a:t>ri</a:t>
            </a:r>
            <a:r>
              <a:rPr sz="2000" i="1" spc="-3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0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000" i="1" spc="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i="1" spc="0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000" i="1" spc="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i="1" spc="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i="1" spc="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i="1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i="1" spc="-3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4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i="1" spc="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i="1" spc="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i="1" spc="0" dirty="0" smtClean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i="1" spc="-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3641" y="1044852"/>
            <a:ext cx="2579388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2000" spc="9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-2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Empat</a:t>
            </a:r>
            <a:r>
              <a:rPr sz="2000" spc="-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Bidang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10755" y="1044852"/>
            <a:ext cx="800795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7485" y="2096913"/>
            <a:ext cx="366359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Bidang</a:t>
            </a:r>
            <a:r>
              <a:rPr sz="20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9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aha</a:t>
            </a:r>
            <a:r>
              <a:rPr sz="2000" spc="-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Kelompok</a:t>
            </a:r>
            <a:r>
              <a:rPr sz="2000" spc="-2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Kreatif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4550" y="2159690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4498" y="3125112"/>
            <a:ext cx="4116164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idang</a:t>
            </a:r>
            <a:r>
              <a:rPr sz="20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aha</a:t>
            </a:r>
            <a:r>
              <a:rPr sz="2000" spc="-2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elompok</a:t>
            </a:r>
            <a:r>
              <a:rPr sz="2000" spc="-2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ons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000" spc="-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8613" y="3188136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1683" y="4212036"/>
            <a:ext cx="3994615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Bidang</a:t>
            </a:r>
            <a:r>
              <a:rPr sz="1900" spc="-3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Usaha</a:t>
            </a:r>
            <a:r>
              <a:rPr sz="1900" spc="-2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Kelomp</a:t>
            </a:r>
            <a:r>
              <a:rPr sz="1900" spc="4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900" spc="-4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Pelayanan/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6535" y="4212036"/>
            <a:ext cx="730438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Servis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6694" y="4268271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2458" y="5285756"/>
            <a:ext cx="37913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Bidang</a:t>
            </a:r>
            <a:r>
              <a:rPr sz="20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9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aha</a:t>
            </a:r>
            <a:r>
              <a:rPr sz="2000" spc="-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Kelompok</a:t>
            </a:r>
            <a:r>
              <a:rPr sz="2000" spc="-12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Analisis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78039" y="5348787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4654294"/>
            <a:ext cx="9144000" cy="2203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4752086"/>
            <a:ext cx="9144000" cy="2113001"/>
          </a:xfrm>
          <a:custGeom>
            <a:avLst/>
            <a:gdLst/>
            <a:ahLst/>
            <a:cxnLst/>
            <a:rect l="l" t="t" r="r" b="b"/>
            <a:pathLst>
              <a:path w="9144000" h="2113001">
                <a:moveTo>
                  <a:pt x="9144000" y="0"/>
                </a:moveTo>
                <a:lnTo>
                  <a:pt x="8557289" y="272358"/>
                </a:lnTo>
                <a:lnTo>
                  <a:pt x="8004571" y="516052"/>
                </a:lnTo>
                <a:lnTo>
                  <a:pt x="7482453" y="732566"/>
                </a:lnTo>
                <a:lnTo>
                  <a:pt x="6987540" y="923384"/>
                </a:lnTo>
                <a:lnTo>
                  <a:pt x="6516439" y="1089989"/>
                </a:lnTo>
                <a:lnTo>
                  <a:pt x="6065758" y="1233864"/>
                </a:lnTo>
                <a:lnTo>
                  <a:pt x="5632102" y="1356494"/>
                </a:lnTo>
                <a:lnTo>
                  <a:pt x="5212080" y="1459361"/>
                </a:lnTo>
                <a:lnTo>
                  <a:pt x="4802296" y="1543949"/>
                </a:lnTo>
                <a:lnTo>
                  <a:pt x="4399359" y="1611742"/>
                </a:lnTo>
                <a:lnTo>
                  <a:pt x="3999874" y="1664223"/>
                </a:lnTo>
                <a:lnTo>
                  <a:pt x="3600450" y="1702877"/>
                </a:lnTo>
                <a:lnTo>
                  <a:pt x="3197691" y="1729185"/>
                </a:lnTo>
                <a:lnTo>
                  <a:pt x="2788205" y="1744632"/>
                </a:lnTo>
                <a:lnTo>
                  <a:pt x="2368599" y="1750702"/>
                </a:lnTo>
                <a:lnTo>
                  <a:pt x="1935479" y="1748878"/>
                </a:lnTo>
                <a:lnTo>
                  <a:pt x="1485453" y="1740644"/>
                </a:lnTo>
                <a:lnTo>
                  <a:pt x="1015126" y="1727482"/>
                </a:lnTo>
                <a:lnTo>
                  <a:pt x="521106" y="1710877"/>
                </a:lnTo>
                <a:lnTo>
                  <a:pt x="0" y="1692313"/>
                </a:lnTo>
                <a:lnTo>
                  <a:pt x="0" y="2105912"/>
                </a:lnTo>
                <a:lnTo>
                  <a:pt x="9144000" y="2105912"/>
                </a:lnTo>
                <a:lnTo>
                  <a:pt x="9144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01512" y="0"/>
            <a:ext cx="3142488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92952" y="129540"/>
            <a:ext cx="106679" cy="106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05525" y="0"/>
            <a:ext cx="3038475" cy="6857999"/>
          </a:xfrm>
          <a:custGeom>
            <a:avLst/>
            <a:gdLst/>
            <a:ahLst/>
            <a:cxnLst/>
            <a:rect l="l" t="t" r="r" b="b"/>
            <a:pathLst>
              <a:path w="3038475" h="6857999">
                <a:moveTo>
                  <a:pt x="3038475" y="14224"/>
                </a:moveTo>
                <a:lnTo>
                  <a:pt x="0" y="0"/>
                </a:lnTo>
                <a:lnTo>
                  <a:pt x="360180" y="382196"/>
                </a:lnTo>
                <a:lnTo>
                  <a:pt x="675836" y="771823"/>
                </a:lnTo>
                <a:lnTo>
                  <a:pt x="948354" y="1166951"/>
                </a:lnTo>
                <a:lnTo>
                  <a:pt x="1179118" y="1565648"/>
                </a:lnTo>
                <a:lnTo>
                  <a:pt x="1369516" y="1965983"/>
                </a:lnTo>
                <a:lnTo>
                  <a:pt x="1520932" y="2366027"/>
                </a:lnTo>
                <a:lnTo>
                  <a:pt x="1634754" y="2763848"/>
                </a:lnTo>
                <a:lnTo>
                  <a:pt x="1712366" y="3157516"/>
                </a:lnTo>
                <a:lnTo>
                  <a:pt x="1755155" y="3545100"/>
                </a:lnTo>
                <a:lnTo>
                  <a:pt x="1764506" y="3924670"/>
                </a:lnTo>
                <a:lnTo>
                  <a:pt x="1741805" y="4294295"/>
                </a:lnTo>
                <a:lnTo>
                  <a:pt x="1688439" y="4652044"/>
                </a:lnTo>
                <a:lnTo>
                  <a:pt x="1605793" y="4995986"/>
                </a:lnTo>
                <a:lnTo>
                  <a:pt x="1495253" y="5324192"/>
                </a:lnTo>
                <a:lnTo>
                  <a:pt x="1358205" y="5634730"/>
                </a:lnTo>
                <a:lnTo>
                  <a:pt x="1196035" y="5925669"/>
                </a:lnTo>
                <a:lnTo>
                  <a:pt x="1010128" y="6195080"/>
                </a:lnTo>
                <a:lnTo>
                  <a:pt x="801871" y="6441030"/>
                </a:lnTo>
                <a:lnTo>
                  <a:pt x="572650" y="6661591"/>
                </a:lnTo>
                <a:lnTo>
                  <a:pt x="323850" y="6854831"/>
                </a:lnTo>
                <a:lnTo>
                  <a:pt x="3037213" y="6857998"/>
                </a:lnTo>
                <a:lnTo>
                  <a:pt x="3038475" y="6857998"/>
                </a:lnTo>
                <a:lnTo>
                  <a:pt x="3038475" y="1422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3088" y="588264"/>
            <a:ext cx="5335524" cy="1001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8145" y="816737"/>
            <a:ext cx="5184520" cy="668019"/>
          </a:xfrm>
          <a:custGeom>
            <a:avLst/>
            <a:gdLst/>
            <a:ahLst/>
            <a:cxnLst/>
            <a:rect l="l" t="t" r="r" b="b"/>
            <a:pathLst>
              <a:path w="5184520" h="668019">
                <a:moveTo>
                  <a:pt x="49504" y="0"/>
                </a:moveTo>
                <a:lnTo>
                  <a:pt x="49504" y="543940"/>
                </a:lnTo>
                <a:lnTo>
                  <a:pt x="99009" y="543940"/>
                </a:lnTo>
                <a:lnTo>
                  <a:pt x="99009" y="0"/>
                </a:lnTo>
                <a:lnTo>
                  <a:pt x="49504" y="0"/>
                </a:lnTo>
                <a:close/>
              </a:path>
              <a:path w="5184520" h="668019">
                <a:moveTo>
                  <a:pt x="4981447" y="543940"/>
                </a:moveTo>
                <a:lnTo>
                  <a:pt x="4981447" y="668020"/>
                </a:lnTo>
                <a:lnTo>
                  <a:pt x="5184520" y="272034"/>
                </a:lnTo>
                <a:lnTo>
                  <a:pt x="4981447" y="-124078"/>
                </a:lnTo>
                <a:lnTo>
                  <a:pt x="4981447" y="0"/>
                </a:lnTo>
                <a:lnTo>
                  <a:pt x="123774" y="0"/>
                </a:lnTo>
                <a:lnTo>
                  <a:pt x="123774" y="543940"/>
                </a:lnTo>
                <a:lnTo>
                  <a:pt x="4981447" y="543940"/>
                </a:lnTo>
                <a:close/>
              </a:path>
              <a:path w="5184520" h="668019">
                <a:moveTo>
                  <a:pt x="0" y="0"/>
                </a:moveTo>
                <a:lnTo>
                  <a:pt x="0" y="543940"/>
                </a:lnTo>
                <a:lnTo>
                  <a:pt x="24752" y="543940"/>
                </a:lnTo>
                <a:lnTo>
                  <a:pt x="247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0521" y="816737"/>
            <a:ext cx="0" cy="543940"/>
          </a:xfrm>
          <a:custGeom>
            <a:avLst/>
            <a:gdLst/>
            <a:ahLst/>
            <a:cxnLst/>
            <a:rect l="l" t="t" r="r" b="b"/>
            <a:pathLst>
              <a:path h="543940">
                <a:moveTo>
                  <a:pt x="0" y="0"/>
                </a:moveTo>
                <a:lnTo>
                  <a:pt x="0" y="543940"/>
                </a:lnTo>
              </a:path>
            </a:pathLst>
          </a:custGeom>
          <a:ln w="260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2401" y="816737"/>
            <a:ext cx="0" cy="543940"/>
          </a:xfrm>
          <a:custGeom>
            <a:avLst/>
            <a:gdLst/>
            <a:ahLst/>
            <a:cxnLst/>
            <a:rect l="l" t="t" r="r" b="b"/>
            <a:pathLst>
              <a:path h="543940">
                <a:moveTo>
                  <a:pt x="0" y="0"/>
                </a:moveTo>
                <a:lnTo>
                  <a:pt x="0" y="543940"/>
                </a:lnTo>
              </a:path>
            </a:pathLst>
          </a:custGeom>
          <a:ln w="507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1919" y="692658"/>
            <a:ext cx="5060746" cy="792099"/>
          </a:xfrm>
          <a:custGeom>
            <a:avLst/>
            <a:gdLst/>
            <a:ahLst/>
            <a:cxnLst/>
            <a:rect l="l" t="t" r="r" b="b"/>
            <a:pathLst>
              <a:path w="5060746" h="792099">
                <a:moveTo>
                  <a:pt x="0" y="124078"/>
                </a:moveTo>
                <a:lnTo>
                  <a:pt x="4857673" y="124078"/>
                </a:lnTo>
                <a:lnTo>
                  <a:pt x="4857673" y="0"/>
                </a:lnTo>
                <a:lnTo>
                  <a:pt x="5060746" y="396113"/>
                </a:lnTo>
                <a:lnTo>
                  <a:pt x="4857673" y="792099"/>
                </a:lnTo>
                <a:lnTo>
                  <a:pt x="4857673" y="668019"/>
                </a:lnTo>
                <a:lnTo>
                  <a:pt x="0" y="668019"/>
                </a:lnTo>
                <a:lnTo>
                  <a:pt x="0" y="124078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40552" y="782447"/>
            <a:ext cx="457200" cy="612648"/>
          </a:xfrm>
          <a:custGeom>
            <a:avLst/>
            <a:gdLst/>
            <a:ahLst/>
            <a:cxnLst/>
            <a:rect l="l" t="t" r="r" b="b"/>
            <a:pathLst>
              <a:path w="457200" h="612648">
                <a:moveTo>
                  <a:pt x="0" y="102107"/>
                </a:moveTo>
                <a:lnTo>
                  <a:pt x="0" y="510539"/>
                </a:lnTo>
                <a:lnTo>
                  <a:pt x="399" y="516623"/>
                </a:lnTo>
                <a:lnTo>
                  <a:pt x="10374" y="541039"/>
                </a:lnTo>
                <a:lnTo>
                  <a:pt x="32517" y="563055"/>
                </a:lnTo>
                <a:lnTo>
                  <a:pt x="53220" y="576033"/>
                </a:lnTo>
                <a:lnTo>
                  <a:pt x="78102" y="587396"/>
                </a:lnTo>
                <a:lnTo>
                  <a:pt x="106671" y="596924"/>
                </a:lnTo>
                <a:lnTo>
                  <a:pt x="138436" y="604396"/>
                </a:lnTo>
                <a:lnTo>
                  <a:pt x="172904" y="609595"/>
                </a:lnTo>
                <a:lnTo>
                  <a:pt x="209584" y="612299"/>
                </a:lnTo>
                <a:lnTo>
                  <a:pt x="228600" y="612648"/>
                </a:lnTo>
                <a:lnTo>
                  <a:pt x="242231" y="612469"/>
                </a:lnTo>
                <a:lnTo>
                  <a:pt x="279213" y="610139"/>
                </a:lnTo>
                <a:lnTo>
                  <a:pt x="314041" y="605284"/>
                </a:lnTo>
                <a:lnTo>
                  <a:pt x="346226" y="598123"/>
                </a:lnTo>
                <a:lnTo>
                  <a:pt x="375278" y="588876"/>
                </a:lnTo>
                <a:lnTo>
                  <a:pt x="400708" y="577762"/>
                </a:lnTo>
                <a:lnTo>
                  <a:pt x="422027" y="565002"/>
                </a:lnTo>
                <a:lnTo>
                  <a:pt x="438744" y="550813"/>
                </a:lnTo>
                <a:lnTo>
                  <a:pt x="454124" y="527335"/>
                </a:lnTo>
                <a:lnTo>
                  <a:pt x="457200" y="510539"/>
                </a:lnTo>
                <a:lnTo>
                  <a:pt x="457200" y="102107"/>
                </a:lnTo>
                <a:lnTo>
                  <a:pt x="451590" y="79517"/>
                </a:lnTo>
                <a:lnTo>
                  <a:pt x="433335" y="56618"/>
                </a:lnTo>
                <a:lnTo>
                  <a:pt x="414919" y="42915"/>
                </a:lnTo>
                <a:lnTo>
                  <a:pt x="392076" y="30717"/>
                </a:lnTo>
                <a:lnTo>
                  <a:pt x="365297" y="20244"/>
                </a:lnTo>
                <a:lnTo>
                  <a:pt x="335070" y="11716"/>
                </a:lnTo>
                <a:lnTo>
                  <a:pt x="301886" y="5353"/>
                </a:lnTo>
                <a:lnTo>
                  <a:pt x="266232" y="1375"/>
                </a:lnTo>
                <a:lnTo>
                  <a:pt x="228600" y="0"/>
                </a:lnTo>
                <a:lnTo>
                  <a:pt x="214981" y="178"/>
                </a:lnTo>
                <a:lnTo>
                  <a:pt x="178025" y="2508"/>
                </a:lnTo>
                <a:lnTo>
                  <a:pt x="143210" y="7363"/>
                </a:lnTo>
                <a:lnTo>
                  <a:pt x="111029" y="14524"/>
                </a:lnTo>
                <a:lnTo>
                  <a:pt x="81973" y="23771"/>
                </a:lnTo>
                <a:lnTo>
                  <a:pt x="56534" y="34885"/>
                </a:lnTo>
                <a:lnTo>
                  <a:pt x="35203" y="47645"/>
                </a:lnTo>
                <a:lnTo>
                  <a:pt x="18473" y="61834"/>
                </a:lnTo>
                <a:lnTo>
                  <a:pt x="3078" y="85312"/>
                </a:lnTo>
                <a:lnTo>
                  <a:pt x="0" y="10210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40552" y="884554"/>
            <a:ext cx="457200" cy="102108"/>
          </a:xfrm>
          <a:custGeom>
            <a:avLst/>
            <a:gdLst/>
            <a:ahLst/>
            <a:cxnLst/>
            <a:rect l="l" t="t" r="r" b="b"/>
            <a:pathLst>
              <a:path w="457200" h="102108">
                <a:moveTo>
                  <a:pt x="457200" y="0"/>
                </a:moveTo>
                <a:lnTo>
                  <a:pt x="454124" y="16795"/>
                </a:lnTo>
                <a:lnTo>
                  <a:pt x="445225" y="32713"/>
                </a:lnTo>
                <a:lnTo>
                  <a:pt x="430991" y="47532"/>
                </a:lnTo>
                <a:lnTo>
                  <a:pt x="411912" y="61034"/>
                </a:lnTo>
                <a:lnTo>
                  <a:pt x="388477" y="72999"/>
                </a:lnTo>
                <a:lnTo>
                  <a:pt x="361174" y="83207"/>
                </a:lnTo>
                <a:lnTo>
                  <a:pt x="346226" y="87583"/>
                </a:lnTo>
                <a:lnTo>
                  <a:pt x="330495" y="91438"/>
                </a:lnTo>
                <a:lnTo>
                  <a:pt x="314041" y="94744"/>
                </a:lnTo>
                <a:lnTo>
                  <a:pt x="296927" y="97474"/>
                </a:lnTo>
                <a:lnTo>
                  <a:pt x="279213" y="99599"/>
                </a:lnTo>
                <a:lnTo>
                  <a:pt x="260961" y="101094"/>
                </a:lnTo>
                <a:lnTo>
                  <a:pt x="242231" y="101929"/>
                </a:lnTo>
                <a:lnTo>
                  <a:pt x="228600" y="102108"/>
                </a:lnTo>
                <a:lnTo>
                  <a:pt x="209584" y="101759"/>
                </a:lnTo>
                <a:lnTo>
                  <a:pt x="190998" y="100732"/>
                </a:lnTo>
                <a:lnTo>
                  <a:pt x="172904" y="99055"/>
                </a:lnTo>
                <a:lnTo>
                  <a:pt x="155362" y="96754"/>
                </a:lnTo>
                <a:lnTo>
                  <a:pt x="138436" y="93856"/>
                </a:lnTo>
                <a:lnTo>
                  <a:pt x="122185" y="90391"/>
                </a:lnTo>
                <a:lnTo>
                  <a:pt x="106671" y="86384"/>
                </a:lnTo>
                <a:lnTo>
                  <a:pt x="91957" y="81863"/>
                </a:lnTo>
                <a:lnTo>
                  <a:pt x="65170" y="71390"/>
                </a:lnTo>
                <a:lnTo>
                  <a:pt x="42316" y="59192"/>
                </a:lnTo>
                <a:lnTo>
                  <a:pt x="23887" y="45489"/>
                </a:lnTo>
                <a:lnTo>
                  <a:pt x="10374" y="30499"/>
                </a:lnTo>
                <a:lnTo>
                  <a:pt x="2269" y="14442"/>
                </a:lnTo>
                <a:lnTo>
                  <a:pt x="0" y="0"/>
                </a:lnTo>
              </a:path>
            </a:pathLst>
          </a:custGeom>
          <a:ln w="19049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40552" y="782447"/>
            <a:ext cx="457200" cy="612648"/>
          </a:xfrm>
          <a:custGeom>
            <a:avLst/>
            <a:gdLst/>
            <a:ahLst/>
            <a:cxnLst/>
            <a:rect l="l" t="t" r="r" b="b"/>
            <a:pathLst>
              <a:path w="457200" h="612648">
                <a:moveTo>
                  <a:pt x="0" y="102107"/>
                </a:moveTo>
                <a:lnTo>
                  <a:pt x="3078" y="85312"/>
                </a:lnTo>
                <a:lnTo>
                  <a:pt x="11986" y="69394"/>
                </a:lnTo>
                <a:lnTo>
                  <a:pt x="26232" y="54575"/>
                </a:lnTo>
                <a:lnTo>
                  <a:pt x="45324" y="41073"/>
                </a:lnTo>
                <a:lnTo>
                  <a:pt x="68771" y="29108"/>
                </a:lnTo>
                <a:lnTo>
                  <a:pt x="96080" y="18900"/>
                </a:lnTo>
                <a:lnTo>
                  <a:pt x="111029" y="14524"/>
                </a:lnTo>
                <a:lnTo>
                  <a:pt x="126760" y="10669"/>
                </a:lnTo>
                <a:lnTo>
                  <a:pt x="143210" y="7363"/>
                </a:lnTo>
                <a:lnTo>
                  <a:pt x="160319" y="4633"/>
                </a:lnTo>
                <a:lnTo>
                  <a:pt x="178025" y="2508"/>
                </a:lnTo>
                <a:lnTo>
                  <a:pt x="196266" y="1013"/>
                </a:lnTo>
                <a:lnTo>
                  <a:pt x="214981" y="178"/>
                </a:lnTo>
                <a:lnTo>
                  <a:pt x="228600" y="0"/>
                </a:lnTo>
                <a:lnTo>
                  <a:pt x="247633" y="348"/>
                </a:lnTo>
                <a:lnTo>
                  <a:pt x="266232" y="1375"/>
                </a:lnTo>
                <a:lnTo>
                  <a:pt x="284337" y="3052"/>
                </a:lnTo>
                <a:lnTo>
                  <a:pt x="301886" y="5353"/>
                </a:lnTo>
                <a:lnTo>
                  <a:pt x="318817" y="8251"/>
                </a:lnTo>
                <a:lnTo>
                  <a:pt x="335070" y="11716"/>
                </a:lnTo>
                <a:lnTo>
                  <a:pt x="350584" y="15723"/>
                </a:lnTo>
                <a:lnTo>
                  <a:pt x="365297" y="20244"/>
                </a:lnTo>
                <a:lnTo>
                  <a:pt x="392076" y="30717"/>
                </a:lnTo>
                <a:lnTo>
                  <a:pt x="414919" y="42915"/>
                </a:lnTo>
                <a:lnTo>
                  <a:pt x="433335" y="56618"/>
                </a:lnTo>
                <a:lnTo>
                  <a:pt x="446836" y="71608"/>
                </a:lnTo>
                <a:lnTo>
                  <a:pt x="454932" y="87665"/>
                </a:lnTo>
                <a:lnTo>
                  <a:pt x="457200" y="102107"/>
                </a:lnTo>
                <a:lnTo>
                  <a:pt x="457200" y="510539"/>
                </a:lnTo>
                <a:lnTo>
                  <a:pt x="456421" y="519033"/>
                </a:lnTo>
                <a:lnTo>
                  <a:pt x="454124" y="527335"/>
                </a:lnTo>
                <a:lnTo>
                  <a:pt x="445225" y="543253"/>
                </a:lnTo>
                <a:lnTo>
                  <a:pt x="430991" y="558072"/>
                </a:lnTo>
                <a:lnTo>
                  <a:pt x="411912" y="571574"/>
                </a:lnTo>
                <a:lnTo>
                  <a:pt x="388477" y="583539"/>
                </a:lnTo>
                <a:lnTo>
                  <a:pt x="361174" y="593747"/>
                </a:lnTo>
                <a:lnTo>
                  <a:pt x="346226" y="598123"/>
                </a:lnTo>
                <a:lnTo>
                  <a:pt x="330495" y="601978"/>
                </a:lnTo>
                <a:lnTo>
                  <a:pt x="314041" y="605284"/>
                </a:lnTo>
                <a:lnTo>
                  <a:pt x="296927" y="608014"/>
                </a:lnTo>
                <a:lnTo>
                  <a:pt x="279213" y="610139"/>
                </a:lnTo>
                <a:lnTo>
                  <a:pt x="260961" y="611634"/>
                </a:lnTo>
                <a:lnTo>
                  <a:pt x="242231" y="612469"/>
                </a:lnTo>
                <a:lnTo>
                  <a:pt x="228600" y="612648"/>
                </a:lnTo>
                <a:lnTo>
                  <a:pt x="209584" y="612299"/>
                </a:lnTo>
                <a:lnTo>
                  <a:pt x="190998" y="611272"/>
                </a:lnTo>
                <a:lnTo>
                  <a:pt x="172904" y="609595"/>
                </a:lnTo>
                <a:lnTo>
                  <a:pt x="155362" y="607294"/>
                </a:lnTo>
                <a:lnTo>
                  <a:pt x="138436" y="604396"/>
                </a:lnTo>
                <a:lnTo>
                  <a:pt x="122185" y="600931"/>
                </a:lnTo>
                <a:lnTo>
                  <a:pt x="106671" y="596924"/>
                </a:lnTo>
                <a:lnTo>
                  <a:pt x="91957" y="592403"/>
                </a:lnTo>
                <a:lnTo>
                  <a:pt x="65170" y="581930"/>
                </a:lnTo>
                <a:lnTo>
                  <a:pt x="42316" y="569732"/>
                </a:lnTo>
                <a:lnTo>
                  <a:pt x="23887" y="556029"/>
                </a:lnTo>
                <a:lnTo>
                  <a:pt x="10374" y="541039"/>
                </a:lnTo>
                <a:lnTo>
                  <a:pt x="2269" y="524982"/>
                </a:lnTo>
                <a:lnTo>
                  <a:pt x="0" y="510539"/>
                </a:lnTo>
                <a:lnTo>
                  <a:pt x="0" y="102107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69924" y="964581"/>
            <a:ext cx="366359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Bidang</a:t>
            </a:r>
            <a:r>
              <a:rPr sz="20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9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aha</a:t>
            </a:r>
            <a:r>
              <a:rPr sz="2000" spc="-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Kelompok</a:t>
            </a:r>
            <a:r>
              <a:rPr sz="2000" spc="-2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Kreatif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93968" y="1027358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6576" y="2046533"/>
            <a:ext cx="72631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Sela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59026" y="2046533"/>
            <a:ext cx="133306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et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18459" y="2046533"/>
            <a:ext cx="184665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pr</a:t>
            </a:r>
            <a:r>
              <a:rPr sz="2000" b="1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ann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91353" y="2046533"/>
            <a:ext cx="48758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40474" y="2046533"/>
            <a:ext cx="6410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07630" y="2046533"/>
            <a:ext cx="54281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ju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6576" y="2320853"/>
            <a:ext cx="113683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men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ecek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1842" y="2320853"/>
            <a:ext cx="86883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apa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10839" y="2320853"/>
            <a:ext cx="40308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3111" y="2320853"/>
            <a:ext cx="134756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mem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yai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0517" y="2320853"/>
            <a:ext cx="151554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ket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mp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25690" y="2320853"/>
            <a:ext cx="82557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kh</a:t>
            </a:r>
            <a:r>
              <a:rPr sz="2000" b="1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6576" y="2595173"/>
            <a:ext cx="5238233" cy="8285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te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te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, me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gua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r>
              <a:rPr sz="2000" b="1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mu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p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eng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et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 t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rte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tu,</a:t>
            </a:r>
            <a:endParaRPr sz="2000">
              <a:latin typeface="Times New Roman"/>
              <a:cs typeface="Times New Roman"/>
            </a:endParaRPr>
          </a:p>
          <a:p>
            <a:pPr marL="12700" marR="262046">
              <a:lnSpc>
                <a:spcPts val="2160"/>
              </a:lnSpc>
              <a:spcBef>
                <a:spcPts val="0"/>
              </a:spcBef>
            </a:pP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 </a:t>
            </a:r>
            <a:r>
              <a:rPr sz="2000" b="1" spc="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ha</a:t>
            </a:r>
            <a:r>
              <a:rPr sz="2000" b="1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. </a:t>
            </a:r>
            <a:r>
              <a:rPr sz="2000" b="1" spc="9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mua </a:t>
            </a:r>
            <a:r>
              <a:rPr sz="2000" b="1" spc="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 </a:t>
            </a:r>
            <a:r>
              <a:rPr sz="2000" b="1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ter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ebut </a:t>
            </a:r>
            <a:r>
              <a:rPr sz="2000" b="1" spc="8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akan </a:t>
            </a:r>
            <a:r>
              <a:rPr sz="2000" b="1" spc="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apat berhar</a:t>
            </a:r>
            <a:r>
              <a:rPr sz="2000" b="1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gi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kelan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000" b="1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per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ud</a:t>
            </a:r>
            <a:r>
              <a:rPr sz="2000" b="1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us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000" b="1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5149" y="2595173"/>
            <a:ext cx="2106568" cy="55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au 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em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ki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h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155867" marR="1187">
              <a:lnSpc>
                <a:spcPts val="2160"/>
              </a:lnSpc>
              <a:spcBef>
                <a:spcPts val="0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jadi </a:t>
            </a:r>
            <a:r>
              <a:rPr sz="2000" b="1" spc="8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odal </a:t>
            </a:r>
            <a:r>
              <a:rPr sz="2000" b="1" spc="7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ya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576" y="3814754"/>
            <a:ext cx="4970847" cy="55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000" b="1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nt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oh </a:t>
            </a:r>
            <a:r>
              <a:rPr sz="2000" b="1" spc="1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aha </a:t>
            </a:r>
            <a:r>
              <a:rPr sz="2000" b="1" spc="15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da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am </a:t>
            </a:r>
            <a:r>
              <a:rPr sz="2000" b="1" spc="1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bi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ang </a:t>
            </a:r>
            <a:r>
              <a:rPr sz="2000" b="1" spc="15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2000" b="1" spc="14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ada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ah </a:t>
            </a:r>
            <a:r>
              <a:rPr sz="2000" b="1" spc="1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ts val="2160"/>
              </a:lnSpc>
              <a:spcBef>
                <a:spcPts val="0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Bordir</a:t>
            </a:r>
            <a:r>
              <a:rPr sz="2000" b="1" spc="-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Da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Ren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</a:t>
            </a:r>
            <a:r>
              <a:rPr sz="2000" b="1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blon,</a:t>
            </a:r>
            <a:r>
              <a:rPr sz="2000" b="1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Penerb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Dl</a:t>
            </a:r>
            <a:r>
              <a:rPr sz="2000" b="1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382973" y="3814754"/>
            <a:ext cx="186882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aj</a:t>
            </a:r>
            <a:r>
              <a:rPr sz="2000" b="1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2000" b="1" spc="1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uju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4654294"/>
            <a:ext cx="9144000" cy="2203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752086"/>
            <a:ext cx="9144000" cy="2113001"/>
          </a:xfrm>
          <a:custGeom>
            <a:avLst/>
            <a:gdLst/>
            <a:ahLst/>
            <a:cxnLst/>
            <a:rect l="l" t="t" r="r" b="b"/>
            <a:pathLst>
              <a:path w="9144000" h="2113001">
                <a:moveTo>
                  <a:pt x="9144000" y="0"/>
                </a:moveTo>
                <a:lnTo>
                  <a:pt x="8557289" y="272358"/>
                </a:lnTo>
                <a:lnTo>
                  <a:pt x="8004571" y="516052"/>
                </a:lnTo>
                <a:lnTo>
                  <a:pt x="7482453" y="732566"/>
                </a:lnTo>
                <a:lnTo>
                  <a:pt x="6987540" y="923384"/>
                </a:lnTo>
                <a:lnTo>
                  <a:pt x="6516439" y="1089989"/>
                </a:lnTo>
                <a:lnTo>
                  <a:pt x="6065758" y="1233864"/>
                </a:lnTo>
                <a:lnTo>
                  <a:pt x="5632102" y="1356494"/>
                </a:lnTo>
                <a:lnTo>
                  <a:pt x="5212080" y="1459361"/>
                </a:lnTo>
                <a:lnTo>
                  <a:pt x="4802296" y="1543949"/>
                </a:lnTo>
                <a:lnTo>
                  <a:pt x="4399359" y="1611742"/>
                </a:lnTo>
                <a:lnTo>
                  <a:pt x="3999874" y="1664223"/>
                </a:lnTo>
                <a:lnTo>
                  <a:pt x="3600450" y="1702877"/>
                </a:lnTo>
                <a:lnTo>
                  <a:pt x="3197691" y="1729185"/>
                </a:lnTo>
                <a:lnTo>
                  <a:pt x="2788205" y="1744632"/>
                </a:lnTo>
                <a:lnTo>
                  <a:pt x="2368599" y="1750702"/>
                </a:lnTo>
                <a:lnTo>
                  <a:pt x="1935479" y="1748878"/>
                </a:lnTo>
                <a:lnTo>
                  <a:pt x="1485453" y="1740644"/>
                </a:lnTo>
                <a:lnTo>
                  <a:pt x="1015126" y="1727482"/>
                </a:lnTo>
                <a:lnTo>
                  <a:pt x="521106" y="1710877"/>
                </a:lnTo>
                <a:lnTo>
                  <a:pt x="0" y="1692313"/>
                </a:lnTo>
                <a:lnTo>
                  <a:pt x="0" y="2105912"/>
                </a:lnTo>
                <a:lnTo>
                  <a:pt x="9144000" y="2105912"/>
                </a:lnTo>
                <a:lnTo>
                  <a:pt x="9144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01512" y="0"/>
            <a:ext cx="3142488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92952" y="129540"/>
            <a:ext cx="106679" cy="106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05525" y="0"/>
            <a:ext cx="3038475" cy="6857999"/>
          </a:xfrm>
          <a:custGeom>
            <a:avLst/>
            <a:gdLst/>
            <a:ahLst/>
            <a:cxnLst/>
            <a:rect l="l" t="t" r="r" b="b"/>
            <a:pathLst>
              <a:path w="3038475" h="6857999">
                <a:moveTo>
                  <a:pt x="3038475" y="14224"/>
                </a:moveTo>
                <a:lnTo>
                  <a:pt x="0" y="0"/>
                </a:lnTo>
                <a:lnTo>
                  <a:pt x="360180" y="382196"/>
                </a:lnTo>
                <a:lnTo>
                  <a:pt x="675836" y="771823"/>
                </a:lnTo>
                <a:lnTo>
                  <a:pt x="948354" y="1166951"/>
                </a:lnTo>
                <a:lnTo>
                  <a:pt x="1179118" y="1565648"/>
                </a:lnTo>
                <a:lnTo>
                  <a:pt x="1369516" y="1965983"/>
                </a:lnTo>
                <a:lnTo>
                  <a:pt x="1520932" y="2366027"/>
                </a:lnTo>
                <a:lnTo>
                  <a:pt x="1634754" y="2763848"/>
                </a:lnTo>
                <a:lnTo>
                  <a:pt x="1712366" y="3157516"/>
                </a:lnTo>
                <a:lnTo>
                  <a:pt x="1755155" y="3545100"/>
                </a:lnTo>
                <a:lnTo>
                  <a:pt x="1764506" y="3924670"/>
                </a:lnTo>
                <a:lnTo>
                  <a:pt x="1741805" y="4294295"/>
                </a:lnTo>
                <a:lnTo>
                  <a:pt x="1688439" y="4652044"/>
                </a:lnTo>
                <a:lnTo>
                  <a:pt x="1605793" y="4995986"/>
                </a:lnTo>
                <a:lnTo>
                  <a:pt x="1495253" y="5324192"/>
                </a:lnTo>
                <a:lnTo>
                  <a:pt x="1358205" y="5634730"/>
                </a:lnTo>
                <a:lnTo>
                  <a:pt x="1196035" y="5925669"/>
                </a:lnTo>
                <a:lnTo>
                  <a:pt x="1010128" y="6195080"/>
                </a:lnTo>
                <a:lnTo>
                  <a:pt x="801871" y="6441030"/>
                </a:lnTo>
                <a:lnTo>
                  <a:pt x="572650" y="6661591"/>
                </a:lnTo>
                <a:lnTo>
                  <a:pt x="323850" y="6854831"/>
                </a:lnTo>
                <a:lnTo>
                  <a:pt x="3037213" y="6857998"/>
                </a:lnTo>
                <a:lnTo>
                  <a:pt x="3038475" y="6857998"/>
                </a:lnTo>
                <a:lnTo>
                  <a:pt x="3038475" y="1422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9432" y="659892"/>
            <a:ext cx="5335524" cy="1001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4019" y="888746"/>
            <a:ext cx="5184609" cy="668020"/>
          </a:xfrm>
          <a:custGeom>
            <a:avLst/>
            <a:gdLst/>
            <a:ahLst/>
            <a:cxnLst/>
            <a:rect l="l" t="t" r="r" b="b"/>
            <a:pathLst>
              <a:path w="5184609" h="668020">
                <a:moveTo>
                  <a:pt x="49504" y="0"/>
                </a:moveTo>
                <a:lnTo>
                  <a:pt x="49504" y="543940"/>
                </a:lnTo>
                <a:lnTo>
                  <a:pt x="99021" y="543940"/>
                </a:lnTo>
                <a:lnTo>
                  <a:pt x="99021" y="0"/>
                </a:lnTo>
                <a:lnTo>
                  <a:pt x="49504" y="0"/>
                </a:lnTo>
                <a:close/>
              </a:path>
              <a:path w="5184609" h="668020">
                <a:moveTo>
                  <a:pt x="4981536" y="543940"/>
                </a:moveTo>
                <a:lnTo>
                  <a:pt x="4981536" y="668019"/>
                </a:lnTo>
                <a:lnTo>
                  <a:pt x="5184609" y="272033"/>
                </a:lnTo>
                <a:lnTo>
                  <a:pt x="4981536" y="-124079"/>
                </a:lnTo>
                <a:lnTo>
                  <a:pt x="4981536" y="0"/>
                </a:lnTo>
                <a:lnTo>
                  <a:pt x="123774" y="0"/>
                </a:lnTo>
                <a:lnTo>
                  <a:pt x="123774" y="543940"/>
                </a:lnTo>
                <a:lnTo>
                  <a:pt x="4981536" y="543940"/>
                </a:lnTo>
                <a:close/>
              </a:path>
              <a:path w="5184609" h="668020">
                <a:moveTo>
                  <a:pt x="0" y="0"/>
                </a:moveTo>
                <a:lnTo>
                  <a:pt x="0" y="543940"/>
                </a:lnTo>
                <a:lnTo>
                  <a:pt x="24752" y="543940"/>
                </a:lnTo>
                <a:lnTo>
                  <a:pt x="247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6395" y="888746"/>
            <a:ext cx="0" cy="543940"/>
          </a:xfrm>
          <a:custGeom>
            <a:avLst/>
            <a:gdLst/>
            <a:ahLst/>
            <a:cxnLst/>
            <a:rect l="l" t="t" r="r" b="b"/>
            <a:pathLst>
              <a:path h="543940">
                <a:moveTo>
                  <a:pt x="0" y="0"/>
                </a:moveTo>
                <a:lnTo>
                  <a:pt x="0" y="543940"/>
                </a:lnTo>
              </a:path>
            </a:pathLst>
          </a:custGeom>
          <a:ln w="260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8282" y="888746"/>
            <a:ext cx="0" cy="543940"/>
          </a:xfrm>
          <a:custGeom>
            <a:avLst/>
            <a:gdLst/>
            <a:ahLst/>
            <a:cxnLst/>
            <a:rect l="l" t="t" r="r" b="b"/>
            <a:pathLst>
              <a:path h="543940">
                <a:moveTo>
                  <a:pt x="0" y="0"/>
                </a:moveTo>
                <a:lnTo>
                  <a:pt x="0" y="543940"/>
                </a:lnTo>
              </a:path>
            </a:pathLst>
          </a:custGeom>
          <a:ln w="507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7793" y="764666"/>
            <a:ext cx="5060835" cy="792099"/>
          </a:xfrm>
          <a:custGeom>
            <a:avLst/>
            <a:gdLst/>
            <a:ahLst/>
            <a:cxnLst/>
            <a:rect l="l" t="t" r="r" b="b"/>
            <a:pathLst>
              <a:path w="5060835" h="792099">
                <a:moveTo>
                  <a:pt x="0" y="124079"/>
                </a:moveTo>
                <a:lnTo>
                  <a:pt x="4857762" y="124079"/>
                </a:lnTo>
                <a:lnTo>
                  <a:pt x="4857762" y="0"/>
                </a:lnTo>
                <a:lnTo>
                  <a:pt x="5060835" y="396113"/>
                </a:lnTo>
                <a:lnTo>
                  <a:pt x="4857762" y="792099"/>
                </a:lnTo>
                <a:lnTo>
                  <a:pt x="4857762" y="668020"/>
                </a:lnTo>
                <a:lnTo>
                  <a:pt x="0" y="668020"/>
                </a:lnTo>
                <a:lnTo>
                  <a:pt x="0" y="12407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85509" y="854455"/>
            <a:ext cx="457199" cy="612648"/>
          </a:xfrm>
          <a:custGeom>
            <a:avLst/>
            <a:gdLst/>
            <a:ahLst/>
            <a:cxnLst/>
            <a:rect l="l" t="t" r="r" b="b"/>
            <a:pathLst>
              <a:path w="457199" h="612648">
                <a:moveTo>
                  <a:pt x="0" y="102108"/>
                </a:moveTo>
                <a:lnTo>
                  <a:pt x="0" y="510540"/>
                </a:lnTo>
                <a:lnTo>
                  <a:pt x="398" y="516623"/>
                </a:lnTo>
                <a:lnTo>
                  <a:pt x="10363" y="541039"/>
                </a:lnTo>
                <a:lnTo>
                  <a:pt x="32488" y="563055"/>
                </a:lnTo>
                <a:lnTo>
                  <a:pt x="53179" y="576033"/>
                </a:lnTo>
                <a:lnTo>
                  <a:pt x="78051" y="587396"/>
                </a:lnTo>
                <a:lnTo>
                  <a:pt x="106615" y="596924"/>
                </a:lnTo>
                <a:lnTo>
                  <a:pt x="138382" y="604396"/>
                </a:lnTo>
                <a:lnTo>
                  <a:pt x="172862" y="609595"/>
                </a:lnTo>
                <a:lnTo>
                  <a:pt x="209566" y="612299"/>
                </a:lnTo>
                <a:lnTo>
                  <a:pt x="228599" y="612648"/>
                </a:lnTo>
                <a:lnTo>
                  <a:pt x="242218" y="612469"/>
                </a:lnTo>
                <a:lnTo>
                  <a:pt x="279174" y="610139"/>
                </a:lnTo>
                <a:lnTo>
                  <a:pt x="313989" y="605284"/>
                </a:lnTo>
                <a:lnTo>
                  <a:pt x="346170" y="598123"/>
                </a:lnTo>
                <a:lnTo>
                  <a:pt x="375226" y="588876"/>
                </a:lnTo>
                <a:lnTo>
                  <a:pt x="400665" y="577762"/>
                </a:lnTo>
                <a:lnTo>
                  <a:pt x="421996" y="565002"/>
                </a:lnTo>
                <a:lnTo>
                  <a:pt x="438726" y="550813"/>
                </a:lnTo>
                <a:lnTo>
                  <a:pt x="454121" y="527335"/>
                </a:lnTo>
                <a:lnTo>
                  <a:pt x="457199" y="510540"/>
                </a:lnTo>
                <a:lnTo>
                  <a:pt x="457199" y="102108"/>
                </a:lnTo>
                <a:lnTo>
                  <a:pt x="451584" y="79517"/>
                </a:lnTo>
                <a:lnTo>
                  <a:pt x="433312" y="56618"/>
                </a:lnTo>
                <a:lnTo>
                  <a:pt x="414883" y="42915"/>
                </a:lnTo>
                <a:lnTo>
                  <a:pt x="392029" y="30717"/>
                </a:lnTo>
                <a:lnTo>
                  <a:pt x="365242" y="20244"/>
                </a:lnTo>
                <a:lnTo>
                  <a:pt x="335014" y="11716"/>
                </a:lnTo>
                <a:lnTo>
                  <a:pt x="301837" y="5353"/>
                </a:lnTo>
                <a:lnTo>
                  <a:pt x="266201" y="1375"/>
                </a:lnTo>
                <a:lnTo>
                  <a:pt x="228599" y="0"/>
                </a:lnTo>
                <a:lnTo>
                  <a:pt x="214968" y="178"/>
                </a:lnTo>
                <a:lnTo>
                  <a:pt x="177986" y="2508"/>
                </a:lnTo>
                <a:lnTo>
                  <a:pt x="143158" y="7363"/>
                </a:lnTo>
                <a:lnTo>
                  <a:pt x="110973" y="14524"/>
                </a:lnTo>
                <a:lnTo>
                  <a:pt x="81921" y="23771"/>
                </a:lnTo>
                <a:lnTo>
                  <a:pt x="56491" y="34885"/>
                </a:lnTo>
                <a:lnTo>
                  <a:pt x="35172" y="47645"/>
                </a:lnTo>
                <a:lnTo>
                  <a:pt x="18455" y="61834"/>
                </a:lnTo>
                <a:lnTo>
                  <a:pt x="3075" y="85312"/>
                </a:lnTo>
                <a:lnTo>
                  <a:pt x="0" y="10210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85509" y="956563"/>
            <a:ext cx="457199" cy="102108"/>
          </a:xfrm>
          <a:custGeom>
            <a:avLst/>
            <a:gdLst/>
            <a:ahLst/>
            <a:cxnLst/>
            <a:rect l="l" t="t" r="r" b="b"/>
            <a:pathLst>
              <a:path w="457199" h="102108">
                <a:moveTo>
                  <a:pt x="457199" y="0"/>
                </a:moveTo>
                <a:lnTo>
                  <a:pt x="454121" y="16795"/>
                </a:lnTo>
                <a:lnTo>
                  <a:pt x="445213" y="32713"/>
                </a:lnTo>
                <a:lnTo>
                  <a:pt x="430967" y="47532"/>
                </a:lnTo>
                <a:lnTo>
                  <a:pt x="411875" y="61034"/>
                </a:lnTo>
                <a:lnTo>
                  <a:pt x="388428" y="72999"/>
                </a:lnTo>
                <a:lnTo>
                  <a:pt x="361119" y="83207"/>
                </a:lnTo>
                <a:lnTo>
                  <a:pt x="346170" y="87583"/>
                </a:lnTo>
                <a:lnTo>
                  <a:pt x="330439" y="91438"/>
                </a:lnTo>
                <a:lnTo>
                  <a:pt x="313989" y="94744"/>
                </a:lnTo>
                <a:lnTo>
                  <a:pt x="296880" y="97474"/>
                </a:lnTo>
                <a:lnTo>
                  <a:pt x="279174" y="99599"/>
                </a:lnTo>
                <a:lnTo>
                  <a:pt x="260933" y="101094"/>
                </a:lnTo>
                <a:lnTo>
                  <a:pt x="242218" y="101929"/>
                </a:lnTo>
                <a:lnTo>
                  <a:pt x="228599" y="102108"/>
                </a:lnTo>
                <a:lnTo>
                  <a:pt x="209566" y="101759"/>
                </a:lnTo>
                <a:lnTo>
                  <a:pt x="190967" y="100732"/>
                </a:lnTo>
                <a:lnTo>
                  <a:pt x="172862" y="99055"/>
                </a:lnTo>
                <a:lnTo>
                  <a:pt x="155313" y="96754"/>
                </a:lnTo>
                <a:lnTo>
                  <a:pt x="138382" y="93856"/>
                </a:lnTo>
                <a:lnTo>
                  <a:pt x="122129" y="90391"/>
                </a:lnTo>
                <a:lnTo>
                  <a:pt x="106615" y="86384"/>
                </a:lnTo>
                <a:lnTo>
                  <a:pt x="91902" y="81863"/>
                </a:lnTo>
                <a:lnTo>
                  <a:pt x="65123" y="71390"/>
                </a:lnTo>
                <a:lnTo>
                  <a:pt x="42280" y="59192"/>
                </a:lnTo>
                <a:lnTo>
                  <a:pt x="23864" y="45489"/>
                </a:lnTo>
                <a:lnTo>
                  <a:pt x="10363" y="30499"/>
                </a:lnTo>
                <a:lnTo>
                  <a:pt x="2267" y="14442"/>
                </a:lnTo>
                <a:lnTo>
                  <a:pt x="0" y="0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85509" y="854455"/>
            <a:ext cx="457199" cy="612648"/>
          </a:xfrm>
          <a:custGeom>
            <a:avLst/>
            <a:gdLst/>
            <a:ahLst/>
            <a:cxnLst/>
            <a:rect l="l" t="t" r="r" b="b"/>
            <a:pathLst>
              <a:path w="457199" h="612648">
                <a:moveTo>
                  <a:pt x="0" y="102108"/>
                </a:moveTo>
                <a:lnTo>
                  <a:pt x="3075" y="85312"/>
                </a:lnTo>
                <a:lnTo>
                  <a:pt x="11974" y="69394"/>
                </a:lnTo>
                <a:lnTo>
                  <a:pt x="26208" y="54575"/>
                </a:lnTo>
                <a:lnTo>
                  <a:pt x="45287" y="41073"/>
                </a:lnTo>
                <a:lnTo>
                  <a:pt x="68722" y="29108"/>
                </a:lnTo>
                <a:lnTo>
                  <a:pt x="96025" y="18900"/>
                </a:lnTo>
                <a:lnTo>
                  <a:pt x="110973" y="14524"/>
                </a:lnTo>
                <a:lnTo>
                  <a:pt x="126704" y="10669"/>
                </a:lnTo>
                <a:lnTo>
                  <a:pt x="143158" y="7363"/>
                </a:lnTo>
                <a:lnTo>
                  <a:pt x="160272" y="4633"/>
                </a:lnTo>
                <a:lnTo>
                  <a:pt x="177986" y="2508"/>
                </a:lnTo>
                <a:lnTo>
                  <a:pt x="196238" y="1013"/>
                </a:lnTo>
                <a:lnTo>
                  <a:pt x="214968" y="178"/>
                </a:lnTo>
                <a:lnTo>
                  <a:pt x="228599" y="0"/>
                </a:lnTo>
                <a:lnTo>
                  <a:pt x="247615" y="348"/>
                </a:lnTo>
                <a:lnTo>
                  <a:pt x="266201" y="1375"/>
                </a:lnTo>
                <a:lnTo>
                  <a:pt x="284295" y="3052"/>
                </a:lnTo>
                <a:lnTo>
                  <a:pt x="301837" y="5353"/>
                </a:lnTo>
                <a:lnTo>
                  <a:pt x="318763" y="8251"/>
                </a:lnTo>
                <a:lnTo>
                  <a:pt x="335014" y="11716"/>
                </a:lnTo>
                <a:lnTo>
                  <a:pt x="350528" y="15723"/>
                </a:lnTo>
                <a:lnTo>
                  <a:pt x="365242" y="20244"/>
                </a:lnTo>
                <a:lnTo>
                  <a:pt x="392029" y="30717"/>
                </a:lnTo>
                <a:lnTo>
                  <a:pt x="414883" y="42915"/>
                </a:lnTo>
                <a:lnTo>
                  <a:pt x="433312" y="56618"/>
                </a:lnTo>
                <a:lnTo>
                  <a:pt x="446825" y="71608"/>
                </a:lnTo>
                <a:lnTo>
                  <a:pt x="454930" y="87665"/>
                </a:lnTo>
                <a:lnTo>
                  <a:pt x="457199" y="102108"/>
                </a:lnTo>
                <a:lnTo>
                  <a:pt x="457199" y="510540"/>
                </a:lnTo>
                <a:lnTo>
                  <a:pt x="456420" y="519033"/>
                </a:lnTo>
                <a:lnTo>
                  <a:pt x="454121" y="527335"/>
                </a:lnTo>
                <a:lnTo>
                  <a:pt x="445213" y="543253"/>
                </a:lnTo>
                <a:lnTo>
                  <a:pt x="430967" y="558072"/>
                </a:lnTo>
                <a:lnTo>
                  <a:pt x="411875" y="571574"/>
                </a:lnTo>
                <a:lnTo>
                  <a:pt x="388428" y="583539"/>
                </a:lnTo>
                <a:lnTo>
                  <a:pt x="361119" y="593747"/>
                </a:lnTo>
                <a:lnTo>
                  <a:pt x="346170" y="598123"/>
                </a:lnTo>
                <a:lnTo>
                  <a:pt x="330439" y="601978"/>
                </a:lnTo>
                <a:lnTo>
                  <a:pt x="313989" y="605284"/>
                </a:lnTo>
                <a:lnTo>
                  <a:pt x="296880" y="608014"/>
                </a:lnTo>
                <a:lnTo>
                  <a:pt x="279174" y="610139"/>
                </a:lnTo>
                <a:lnTo>
                  <a:pt x="260933" y="611634"/>
                </a:lnTo>
                <a:lnTo>
                  <a:pt x="242218" y="612469"/>
                </a:lnTo>
                <a:lnTo>
                  <a:pt x="228599" y="612648"/>
                </a:lnTo>
                <a:lnTo>
                  <a:pt x="209566" y="612299"/>
                </a:lnTo>
                <a:lnTo>
                  <a:pt x="190967" y="611272"/>
                </a:lnTo>
                <a:lnTo>
                  <a:pt x="172862" y="609595"/>
                </a:lnTo>
                <a:lnTo>
                  <a:pt x="155313" y="607294"/>
                </a:lnTo>
                <a:lnTo>
                  <a:pt x="138382" y="604396"/>
                </a:lnTo>
                <a:lnTo>
                  <a:pt x="122129" y="600931"/>
                </a:lnTo>
                <a:lnTo>
                  <a:pt x="106615" y="596924"/>
                </a:lnTo>
                <a:lnTo>
                  <a:pt x="91902" y="592403"/>
                </a:lnTo>
                <a:lnTo>
                  <a:pt x="65123" y="581930"/>
                </a:lnTo>
                <a:lnTo>
                  <a:pt x="42280" y="569732"/>
                </a:lnTo>
                <a:lnTo>
                  <a:pt x="23864" y="556029"/>
                </a:lnTo>
                <a:lnTo>
                  <a:pt x="10363" y="541039"/>
                </a:lnTo>
                <a:lnTo>
                  <a:pt x="2267" y="524982"/>
                </a:lnTo>
                <a:lnTo>
                  <a:pt x="0" y="510540"/>
                </a:lnTo>
                <a:lnTo>
                  <a:pt x="0" y="102108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08938" y="1036590"/>
            <a:ext cx="411559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Bidang</a:t>
            </a:r>
            <a:r>
              <a:rPr sz="20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9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aha</a:t>
            </a:r>
            <a:r>
              <a:rPr sz="2000" spc="-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Kelompok</a:t>
            </a:r>
            <a:r>
              <a:rPr sz="2000" spc="-2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Kons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lta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38925" y="1099374"/>
            <a:ext cx="1870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9119" y="1921946"/>
            <a:ext cx="483952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ah</a:t>
            </a:r>
            <a:r>
              <a:rPr sz="2000" b="1" spc="3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uatu</a:t>
            </a:r>
            <a:r>
              <a:rPr sz="2000" b="1" spc="30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bi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ang</a:t>
            </a:r>
            <a:r>
              <a:rPr sz="2000" b="1" spc="30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sa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31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ya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b="1" spc="31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berg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09986" y="1921946"/>
            <a:ext cx="203973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b="1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bid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r>
              <a:rPr sz="2000" b="1" spc="3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9119" y="2226746"/>
            <a:ext cx="172712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su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 </a:t>
            </a:r>
            <a:r>
              <a:rPr sz="2000" b="1" spc="2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kend</a:t>
            </a:r>
            <a:r>
              <a:rPr sz="2000" b="1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96032" y="2226746"/>
            <a:ext cx="87672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</a:t>
            </a:r>
            <a:r>
              <a:rPr sz="2000" b="1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63772" y="2226746"/>
            <a:ext cx="82557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rada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79950" y="2226746"/>
            <a:ext cx="59982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ada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0322" y="2226746"/>
            <a:ext cx="66879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9655" y="2226746"/>
            <a:ext cx="86654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85203" y="2226746"/>
            <a:ext cx="116508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peme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9119" y="3263320"/>
            <a:ext cx="726916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Jen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nis</a:t>
            </a:r>
            <a:r>
              <a:rPr sz="2000" b="1" spc="4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us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aha</a:t>
            </a:r>
            <a:r>
              <a:rPr sz="2000" b="1" spc="4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ya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b="1" spc="4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ok</a:t>
            </a:r>
            <a:r>
              <a:rPr sz="2000" b="1" spc="4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tuk</a:t>
            </a:r>
            <a:r>
              <a:rPr sz="2000" b="1" spc="4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ka</a:t>
            </a:r>
            <a:r>
              <a:rPr sz="2000" b="1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angan</a:t>
            </a:r>
            <a:r>
              <a:rPr sz="2000" b="1" spc="4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ini</a:t>
            </a:r>
            <a:r>
              <a:rPr sz="2000" b="1" spc="4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ah</a:t>
            </a:r>
            <a:r>
              <a:rPr sz="2000" b="1" spc="4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2000" b="1" spc="4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Ja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9119" y="3568120"/>
            <a:ext cx="128216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ul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8268" y="3568120"/>
            <a:ext cx="173496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Ku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su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urs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1518" y="3568120"/>
            <a:ext cx="67032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sat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7714" y="3568120"/>
            <a:ext cx="102358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bugar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7607" y="3568120"/>
            <a:ext cx="51346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Dan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59879" y="3568120"/>
            <a:ext cx="109127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sz="2000" b="1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9119" y="3872920"/>
            <a:ext cx="160578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Olahr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ga,</a:t>
            </a:r>
            <a:r>
              <a:rPr sz="2000" b="1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Dl</a:t>
            </a:r>
            <a:r>
              <a:rPr sz="2000" b="1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654294"/>
            <a:ext cx="9144000" cy="2203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752086"/>
            <a:ext cx="9144000" cy="2113001"/>
          </a:xfrm>
          <a:custGeom>
            <a:avLst/>
            <a:gdLst/>
            <a:ahLst/>
            <a:cxnLst/>
            <a:rect l="l" t="t" r="r" b="b"/>
            <a:pathLst>
              <a:path w="9144000" h="2113001">
                <a:moveTo>
                  <a:pt x="9144000" y="0"/>
                </a:moveTo>
                <a:lnTo>
                  <a:pt x="8557289" y="272358"/>
                </a:lnTo>
                <a:lnTo>
                  <a:pt x="8004571" y="516052"/>
                </a:lnTo>
                <a:lnTo>
                  <a:pt x="7482453" y="732566"/>
                </a:lnTo>
                <a:lnTo>
                  <a:pt x="6987540" y="923384"/>
                </a:lnTo>
                <a:lnTo>
                  <a:pt x="6516439" y="1089989"/>
                </a:lnTo>
                <a:lnTo>
                  <a:pt x="6065758" y="1233864"/>
                </a:lnTo>
                <a:lnTo>
                  <a:pt x="5632102" y="1356494"/>
                </a:lnTo>
                <a:lnTo>
                  <a:pt x="5212080" y="1459361"/>
                </a:lnTo>
                <a:lnTo>
                  <a:pt x="4802296" y="1543949"/>
                </a:lnTo>
                <a:lnTo>
                  <a:pt x="4399359" y="1611742"/>
                </a:lnTo>
                <a:lnTo>
                  <a:pt x="3999874" y="1664223"/>
                </a:lnTo>
                <a:lnTo>
                  <a:pt x="3600450" y="1702877"/>
                </a:lnTo>
                <a:lnTo>
                  <a:pt x="3197691" y="1729185"/>
                </a:lnTo>
                <a:lnTo>
                  <a:pt x="2788205" y="1744632"/>
                </a:lnTo>
                <a:lnTo>
                  <a:pt x="2368599" y="1750702"/>
                </a:lnTo>
                <a:lnTo>
                  <a:pt x="1935479" y="1748878"/>
                </a:lnTo>
                <a:lnTo>
                  <a:pt x="1485453" y="1740644"/>
                </a:lnTo>
                <a:lnTo>
                  <a:pt x="1015126" y="1727482"/>
                </a:lnTo>
                <a:lnTo>
                  <a:pt x="521106" y="1710877"/>
                </a:lnTo>
                <a:lnTo>
                  <a:pt x="0" y="1692313"/>
                </a:lnTo>
                <a:lnTo>
                  <a:pt x="0" y="2105912"/>
                </a:lnTo>
                <a:lnTo>
                  <a:pt x="9144000" y="2105912"/>
                </a:lnTo>
                <a:lnTo>
                  <a:pt x="9144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01512" y="0"/>
            <a:ext cx="3142488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2952" y="129540"/>
            <a:ext cx="106679" cy="106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05525" y="0"/>
            <a:ext cx="3038475" cy="6857999"/>
          </a:xfrm>
          <a:custGeom>
            <a:avLst/>
            <a:gdLst/>
            <a:ahLst/>
            <a:cxnLst/>
            <a:rect l="l" t="t" r="r" b="b"/>
            <a:pathLst>
              <a:path w="3038475" h="6857999">
                <a:moveTo>
                  <a:pt x="3038475" y="14224"/>
                </a:moveTo>
                <a:lnTo>
                  <a:pt x="0" y="0"/>
                </a:lnTo>
                <a:lnTo>
                  <a:pt x="360180" y="382196"/>
                </a:lnTo>
                <a:lnTo>
                  <a:pt x="675836" y="771823"/>
                </a:lnTo>
                <a:lnTo>
                  <a:pt x="948354" y="1166951"/>
                </a:lnTo>
                <a:lnTo>
                  <a:pt x="1179118" y="1565648"/>
                </a:lnTo>
                <a:lnTo>
                  <a:pt x="1369516" y="1965983"/>
                </a:lnTo>
                <a:lnTo>
                  <a:pt x="1520932" y="2366027"/>
                </a:lnTo>
                <a:lnTo>
                  <a:pt x="1634754" y="2763848"/>
                </a:lnTo>
                <a:lnTo>
                  <a:pt x="1712366" y="3157516"/>
                </a:lnTo>
                <a:lnTo>
                  <a:pt x="1755155" y="3545100"/>
                </a:lnTo>
                <a:lnTo>
                  <a:pt x="1764506" y="3924670"/>
                </a:lnTo>
                <a:lnTo>
                  <a:pt x="1741805" y="4294295"/>
                </a:lnTo>
                <a:lnTo>
                  <a:pt x="1688439" y="4652044"/>
                </a:lnTo>
                <a:lnTo>
                  <a:pt x="1605793" y="4995986"/>
                </a:lnTo>
                <a:lnTo>
                  <a:pt x="1495253" y="5324192"/>
                </a:lnTo>
                <a:lnTo>
                  <a:pt x="1358205" y="5634730"/>
                </a:lnTo>
                <a:lnTo>
                  <a:pt x="1196035" y="5925669"/>
                </a:lnTo>
                <a:lnTo>
                  <a:pt x="1010128" y="6195080"/>
                </a:lnTo>
                <a:lnTo>
                  <a:pt x="801871" y="6441030"/>
                </a:lnTo>
                <a:lnTo>
                  <a:pt x="572650" y="6661591"/>
                </a:lnTo>
                <a:lnTo>
                  <a:pt x="323850" y="6854831"/>
                </a:lnTo>
                <a:lnTo>
                  <a:pt x="3037213" y="6857998"/>
                </a:lnTo>
                <a:lnTo>
                  <a:pt x="3038475" y="6857998"/>
                </a:lnTo>
                <a:lnTo>
                  <a:pt x="3038475" y="1422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8076" y="588264"/>
            <a:ext cx="5337048" cy="1001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3564" y="816737"/>
            <a:ext cx="5184597" cy="668019"/>
          </a:xfrm>
          <a:custGeom>
            <a:avLst/>
            <a:gdLst/>
            <a:ahLst/>
            <a:cxnLst/>
            <a:rect l="l" t="t" r="r" b="b"/>
            <a:pathLst>
              <a:path w="5184597" h="668019">
                <a:moveTo>
                  <a:pt x="49504" y="0"/>
                </a:moveTo>
                <a:lnTo>
                  <a:pt x="49504" y="543940"/>
                </a:lnTo>
                <a:lnTo>
                  <a:pt x="99009" y="543940"/>
                </a:lnTo>
                <a:lnTo>
                  <a:pt x="99009" y="0"/>
                </a:lnTo>
                <a:lnTo>
                  <a:pt x="49504" y="0"/>
                </a:lnTo>
                <a:close/>
              </a:path>
              <a:path w="5184597" h="668019">
                <a:moveTo>
                  <a:pt x="4981524" y="543940"/>
                </a:moveTo>
                <a:lnTo>
                  <a:pt x="4981524" y="668020"/>
                </a:lnTo>
                <a:lnTo>
                  <a:pt x="5184597" y="272034"/>
                </a:lnTo>
                <a:lnTo>
                  <a:pt x="4981524" y="-124078"/>
                </a:lnTo>
                <a:lnTo>
                  <a:pt x="4981524" y="0"/>
                </a:lnTo>
                <a:lnTo>
                  <a:pt x="123761" y="0"/>
                </a:lnTo>
                <a:lnTo>
                  <a:pt x="123761" y="543940"/>
                </a:lnTo>
                <a:lnTo>
                  <a:pt x="4981524" y="543940"/>
                </a:lnTo>
                <a:close/>
              </a:path>
              <a:path w="5184597" h="668019">
                <a:moveTo>
                  <a:pt x="0" y="0"/>
                </a:moveTo>
                <a:lnTo>
                  <a:pt x="0" y="543940"/>
                </a:lnTo>
                <a:lnTo>
                  <a:pt x="24752" y="543940"/>
                </a:lnTo>
                <a:lnTo>
                  <a:pt x="247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5940" y="816737"/>
            <a:ext cx="0" cy="543940"/>
          </a:xfrm>
          <a:custGeom>
            <a:avLst/>
            <a:gdLst/>
            <a:ahLst/>
            <a:cxnLst/>
            <a:rect l="l" t="t" r="r" b="b"/>
            <a:pathLst>
              <a:path h="543940">
                <a:moveTo>
                  <a:pt x="0" y="0"/>
                </a:moveTo>
                <a:lnTo>
                  <a:pt x="0" y="543940"/>
                </a:lnTo>
              </a:path>
            </a:pathLst>
          </a:custGeom>
          <a:ln w="260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7821" y="816737"/>
            <a:ext cx="0" cy="543940"/>
          </a:xfrm>
          <a:custGeom>
            <a:avLst/>
            <a:gdLst/>
            <a:ahLst/>
            <a:cxnLst/>
            <a:rect l="l" t="t" r="r" b="b"/>
            <a:pathLst>
              <a:path h="543940">
                <a:moveTo>
                  <a:pt x="0" y="0"/>
                </a:moveTo>
                <a:lnTo>
                  <a:pt x="0" y="543940"/>
                </a:lnTo>
              </a:path>
            </a:pathLst>
          </a:custGeom>
          <a:ln w="507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7326" y="692658"/>
            <a:ext cx="5060835" cy="792099"/>
          </a:xfrm>
          <a:custGeom>
            <a:avLst/>
            <a:gdLst/>
            <a:ahLst/>
            <a:cxnLst/>
            <a:rect l="l" t="t" r="r" b="b"/>
            <a:pathLst>
              <a:path w="5060835" h="792099">
                <a:moveTo>
                  <a:pt x="0" y="124078"/>
                </a:moveTo>
                <a:lnTo>
                  <a:pt x="4857762" y="124078"/>
                </a:lnTo>
                <a:lnTo>
                  <a:pt x="4857762" y="0"/>
                </a:lnTo>
                <a:lnTo>
                  <a:pt x="5060835" y="396113"/>
                </a:lnTo>
                <a:lnTo>
                  <a:pt x="4857762" y="792099"/>
                </a:lnTo>
                <a:lnTo>
                  <a:pt x="4857762" y="668019"/>
                </a:lnTo>
                <a:lnTo>
                  <a:pt x="0" y="668019"/>
                </a:lnTo>
                <a:lnTo>
                  <a:pt x="0" y="124078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07201" y="782447"/>
            <a:ext cx="457200" cy="612648"/>
          </a:xfrm>
          <a:custGeom>
            <a:avLst/>
            <a:gdLst/>
            <a:ahLst/>
            <a:cxnLst/>
            <a:rect l="l" t="t" r="r" b="b"/>
            <a:pathLst>
              <a:path w="457200" h="612648">
                <a:moveTo>
                  <a:pt x="0" y="102107"/>
                </a:moveTo>
                <a:lnTo>
                  <a:pt x="0" y="510539"/>
                </a:lnTo>
                <a:lnTo>
                  <a:pt x="399" y="516623"/>
                </a:lnTo>
                <a:lnTo>
                  <a:pt x="10374" y="541039"/>
                </a:lnTo>
                <a:lnTo>
                  <a:pt x="32517" y="563055"/>
                </a:lnTo>
                <a:lnTo>
                  <a:pt x="53220" y="576033"/>
                </a:lnTo>
                <a:lnTo>
                  <a:pt x="78102" y="587396"/>
                </a:lnTo>
                <a:lnTo>
                  <a:pt x="106671" y="596924"/>
                </a:lnTo>
                <a:lnTo>
                  <a:pt x="138436" y="604396"/>
                </a:lnTo>
                <a:lnTo>
                  <a:pt x="172904" y="609595"/>
                </a:lnTo>
                <a:lnTo>
                  <a:pt x="209584" y="612299"/>
                </a:lnTo>
                <a:lnTo>
                  <a:pt x="228600" y="612648"/>
                </a:lnTo>
                <a:lnTo>
                  <a:pt x="242218" y="612469"/>
                </a:lnTo>
                <a:lnTo>
                  <a:pt x="279174" y="610139"/>
                </a:lnTo>
                <a:lnTo>
                  <a:pt x="313989" y="605284"/>
                </a:lnTo>
                <a:lnTo>
                  <a:pt x="346170" y="598123"/>
                </a:lnTo>
                <a:lnTo>
                  <a:pt x="375226" y="588876"/>
                </a:lnTo>
                <a:lnTo>
                  <a:pt x="400665" y="577762"/>
                </a:lnTo>
                <a:lnTo>
                  <a:pt x="421996" y="565002"/>
                </a:lnTo>
                <a:lnTo>
                  <a:pt x="438726" y="550813"/>
                </a:lnTo>
                <a:lnTo>
                  <a:pt x="454121" y="527335"/>
                </a:lnTo>
                <a:lnTo>
                  <a:pt x="457200" y="510539"/>
                </a:lnTo>
                <a:lnTo>
                  <a:pt x="457200" y="102107"/>
                </a:lnTo>
                <a:lnTo>
                  <a:pt x="451584" y="79517"/>
                </a:lnTo>
                <a:lnTo>
                  <a:pt x="433312" y="56618"/>
                </a:lnTo>
                <a:lnTo>
                  <a:pt x="414883" y="42915"/>
                </a:lnTo>
                <a:lnTo>
                  <a:pt x="392029" y="30717"/>
                </a:lnTo>
                <a:lnTo>
                  <a:pt x="365242" y="20244"/>
                </a:lnTo>
                <a:lnTo>
                  <a:pt x="335014" y="11716"/>
                </a:lnTo>
                <a:lnTo>
                  <a:pt x="301837" y="5353"/>
                </a:lnTo>
                <a:lnTo>
                  <a:pt x="266201" y="1375"/>
                </a:lnTo>
                <a:lnTo>
                  <a:pt x="228600" y="0"/>
                </a:lnTo>
                <a:lnTo>
                  <a:pt x="214981" y="178"/>
                </a:lnTo>
                <a:lnTo>
                  <a:pt x="178025" y="2508"/>
                </a:lnTo>
                <a:lnTo>
                  <a:pt x="143210" y="7363"/>
                </a:lnTo>
                <a:lnTo>
                  <a:pt x="111029" y="14524"/>
                </a:lnTo>
                <a:lnTo>
                  <a:pt x="81973" y="23771"/>
                </a:lnTo>
                <a:lnTo>
                  <a:pt x="56534" y="34885"/>
                </a:lnTo>
                <a:lnTo>
                  <a:pt x="35203" y="47645"/>
                </a:lnTo>
                <a:lnTo>
                  <a:pt x="18473" y="61834"/>
                </a:lnTo>
                <a:lnTo>
                  <a:pt x="3078" y="85312"/>
                </a:lnTo>
                <a:lnTo>
                  <a:pt x="0" y="10210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07201" y="884554"/>
            <a:ext cx="457200" cy="102108"/>
          </a:xfrm>
          <a:custGeom>
            <a:avLst/>
            <a:gdLst/>
            <a:ahLst/>
            <a:cxnLst/>
            <a:rect l="l" t="t" r="r" b="b"/>
            <a:pathLst>
              <a:path w="457200" h="102108">
                <a:moveTo>
                  <a:pt x="457200" y="0"/>
                </a:moveTo>
                <a:lnTo>
                  <a:pt x="454121" y="16795"/>
                </a:lnTo>
                <a:lnTo>
                  <a:pt x="445213" y="32713"/>
                </a:lnTo>
                <a:lnTo>
                  <a:pt x="430967" y="47532"/>
                </a:lnTo>
                <a:lnTo>
                  <a:pt x="411875" y="61034"/>
                </a:lnTo>
                <a:lnTo>
                  <a:pt x="388428" y="72999"/>
                </a:lnTo>
                <a:lnTo>
                  <a:pt x="361119" y="83207"/>
                </a:lnTo>
                <a:lnTo>
                  <a:pt x="346170" y="87583"/>
                </a:lnTo>
                <a:lnTo>
                  <a:pt x="330439" y="91438"/>
                </a:lnTo>
                <a:lnTo>
                  <a:pt x="313989" y="94744"/>
                </a:lnTo>
                <a:lnTo>
                  <a:pt x="296880" y="97474"/>
                </a:lnTo>
                <a:lnTo>
                  <a:pt x="279174" y="99599"/>
                </a:lnTo>
                <a:lnTo>
                  <a:pt x="260933" y="101094"/>
                </a:lnTo>
                <a:lnTo>
                  <a:pt x="242218" y="101929"/>
                </a:lnTo>
                <a:lnTo>
                  <a:pt x="228600" y="102108"/>
                </a:lnTo>
                <a:lnTo>
                  <a:pt x="209584" y="101759"/>
                </a:lnTo>
                <a:lnTo>
                  <a:pt x="190998" y="100732"/>
                </a:lnTo>
                <a:lnTo>
                  <a:pt x="172904" y="99055"/>
                </a:lnTo>
                <a:lnTo>
                  <a:pt x="155362" y="96754"/>
                </a:lnTo>
                <a:lnTo>
                  <a:pt x="138436" y="93856"/>
                </a:lnTo>
                <a:lnTo>
                  <a:pt x="122185" y="90391"/>
                </a:lnTo>
                <a:lnTo>
                  <a:pt x="106671" y="86384"/>
                </a:lnTo>
                <a:lnTo>
                  <a:pt x="91957" y="81863"/>
                </a:lnTo>
                <a:lnTo>
                  <a:pt x="65170" y="71390"/>
                </a:lnTo>
                <a:lnTo>
                  <a:pt x="42316" y="59192"/>
                </a:lnTo>
                <a:lnTo>
                  <a:pt x="23887" y="45489"/>
                </a:lnTo>
                <a:lnTo>
                  <a:pt x="10374" y="30499"/>
                </a:lnTo>
                <a:lnTo>
                  <a:pt x="2269" y="14442"/>
                </a:lnTo>
                <a:lnTo>
                  <a:pt x="0" y="0"/>
                </a:lnTo>
              </a:path>
            </a:pathLst>
          </a:custGeom>
          <a:ln w="19049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07201" y="782447"/>
            <a:ext cx="457200" cy="612648"/>
          </a:xfrm>
          <a:custGeom>
            <a:avLst/>
            <a:gdLst/>
            <a:ahLst/>
            <a:cxnLst/>
            <a:rect l="l" t="t" r="r" b="b"/>
            <a:pathLst>
              <a:path w="457200" h="612648">
                <a:moveTo>
                  <a:pt x="0" y="102107"/>
                </a:moveTo>
                <a:lnTo>
                  <a:pt x="3078" y="85312"/>
                </a:lnTo>
                <a:lnTo>
                  <a:pt x="11986" y="69394"/>
                </a:lnTo>
                <a:lnTo>
                  <a:pt x="26232" y="54575"/>
                </a:lnTo>
                <a:lnTo>
                  <a:pt x="45324" y="41073"/>
                </a:lnTo>
                <a:lnTo>
                  <a:pt x="68771" y="29108"/>
                </a:lnTo>
                <a:lnTo>
                  <a:pt x="96080" y="18900"/>
                </a:lnTo>
                <a:lnTo>
                  <a:pt x="111029" y="14524"/>
                </a:lnTo>
                <a:lnTo>
                  <a:pt x="126760" y="10669"/>
                </a:lnTo>
                <a:lnTo>
                  <a:pt x="143210" y="7363"/>
                </a:lnTo>
                <a:lnTo>
                  <a:pt x="160319" y="4633"/>
                </a:lnTo>
                <a:lnTo>
                  <a:pt x="178025" y="2508"/>
                </a:lnTo>
                <a:lnTo>
                  <a:pt x="196266" y="1013"/>
                </a:lnTo>
                <a:lnTo>
                  <a:pt x="214981" y="178"/>
                </a:lnTo>
                <a:lnTo>
                  <a:pt x="228600" y="0"/>
                </a:lnTo>
                <a:lnTo>
                  <a:pt x="247615" y="348"/>
                </a:lnTo>
                <a:lnTo>
                  <a:pt x="266201" y="1375"/>
                </a:lnTo>
                <a:lnTo>
                  <a:pt x="284295" y="3052"/>
                </a:lnTo>
                <a:lnTo>
                  <a:pt x="301837" y="5353"/>
                </a:lnTo>
                <a:lnTo>
                  <a:pt x="318763" y="8251"/>
                </a:lnTo>
                <a:lnTo>
                  <a:pt x="335014" y="11716"/>
                </a:lnTo>
                <a:lnTo>
                  <a:pt x="350528" y="15723"/>
                </a:lnTo>
                <a:lnTo>
                  <a:pt x="365242" y="20244"/>
                </a:lnTo>
                <a:lnTo>
                  <a:pt x="392029" y="30717"/>
                </a:lnTo>
                <a:lnTo>
                  <a:pt x="414883" y="42915"/>
                </a:lnTo>
                <a:lnTo>
                  <a:pt x="433312" y="56618"/>
                </a:lnTo>
                <a:lnTo>
                  <a:pt x="446825" y="71608"/>
                </a:lnTo>
                <a:lnTo>
                  <a:pt x="454930" y="87665"/>
                </a:lnTo>
                <a:lnTo>
                  <a:pt x="457200" y="102107"/>
                </a:lnTo>
                <a:lnTo>
                  <a:pt x="457200" y="510539"/>
                </a:lnTo>
                <a:lnTo>
                  <a:pt x="456420" y="519033"/>
                </a:lnTo>
                <a:lnTo>
                  <a:pt x="454121" y="527335"/>
                </a:lnTo>
                <a:lnTo>
                  <a:pt x="445213" y="543253"/>
                </a:lnTo>
                <a:lnTo>
                  <a:pt x="430967" y="558072"/>
                </a:lnTo>
                <a:lnTo>
                  <a:pt x="411875" y="571574"/>
                </a:lnTo>
                <a:lnTo>
                  <a:pt x="388428" y="583539"/>
                </a:lnTo>
                <a:lnTo>
                  <a:pt x="361119" y="593747"/>
                </a:lnTo>
                <a:lnTo>
                  <a:pt x="346170" y="598123"/>
                </a:lnTo>
                <a:lnTo>
                  <a:pt x="330439" y="601978"/>
                </a:lnTo>
                <a:lnTo>
                  <a:pt x="313989" y="605284"/>
                </a:lnTo>
                <a:lnTo>
                  <a:pt x="296880" y="608014"/>
                </a:lnTo>
                <a:lnTo>
                  <a:pt x="279174" y="610139"/>
                </a:lnTo>
                <a:lnTo>
                  <a:pt x="260933" y="611634"/>
                </a:lnTo>
                <a:lnTo>
                  <a:pt x="242218" y="612469"/>
                </a:lnTo>
                <a:lnTo>
                  <a:pt x="228600" y="612648"/>
                </a:lnTo>
                <a:lnTo>
                  <a:pt x="209584" y="612299"/>
                </a:lnTo>
                <a:lnTo>
                  <a:pt x="190998" y="611272"/>
                </a:lnTo>
                <a:lnTo>
                  <a:pt x="172904" y="609595"/>
                </a:lnTo>
                <a:lnTo>
                  <a:pt x="155362" y="607294"/>
                </a:lnTo>
                <a:lnTo>
                  <a:pt x="138436" y="604396"/>
                </a:lnTo>
                <a:lnTo>
                  <a:pt x="122185" y="600931"/>
                </a:lnTo>
                <a:lnTo>
                  <a:pt x="106671" y="596924"/>
                </a:lnTo>
                <a:lnTo>
                  <a:pt x="91957" y="592403"/>
                </a:lnTo>
                <a:lnTo>
                  <a:pt x="65170" y="581930"/>
                </a:lnTo>
                <a:lnTo>
                  <a:pt x="42316" y="569732"/>
                </a:lnTo>
                <a:lnTo>
                  <a:pt x="23887" y="556029"/>
                </a:lnTo>
                <a:lnTo>
                  <a:pt x="10374" y="541039"/>
                </a:lnTo>
                <a:lnTo>
                  <a:pt x="2269" y="524982"/>
                </a:lnTo>
                <a:lnTo>
                  <a:pt x="0" y="510539"/>
                </a:lnTo>
                <a:lnTo>
                  <a:pt x="0" y="102107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7244" y="971123"/>
            <a:ext cx="4741070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Bida</a:t>
            </a:r>
            <a:r>
              <a:rPr sz="1900" spc="9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900" spc="-3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sz="1900" spc="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1900" spc="-2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Kelo</a:t>
            </a:r>
            <a:r>
              <a:rPr sz="1900" spc="9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900" spc="4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900" spc="-4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Pelay</a:t>
            </a:r>
            <a:r>
              <a:rPr sz="1900" spc="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n/</a:t>
            </a:r>
            <a:r>
              <a:rPr sz="1900" spc="-5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1900" spc="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vis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60617" y="1027358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9119" y="2195885"/>
            <a:ext cx="498805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Kelomp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000" b="1" spc="-5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pela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000" b="1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/ servis</a:t>
            </a:r>
            <a:r>
              <a:rPr sz="2000" b="1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cendrung</a:t>
            </a:r>
            <a:r>
              <a:rPr sz="2000" b="1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ay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keinginan</a:t>
            </a:r>
            <a:r>
              <a:rPr sz="2000" b="1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keinginan</a:t>
            </a:r>
            <a:r>
              <a:rPr sz="2000" b="1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000" b="1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r>
              <a:rPr sz="2000" b="1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lain.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4391" y="2195885"/>
            <a:ext cx="198078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b="1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au</a:t>
            </a:r>
            <a:r>
              <a:rPr sz="2000" b="1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mengiku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9119" y="3232586"/>
            <a:ext cx="502862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bid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r>
              <a:rPr sz="2000" b="1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000" b="1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r>
              <a:rPr sz="2000" b="1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sesu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den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000" b="1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</a:t>
            </a:r>
            <a:r>
              <a:rPr sz="2000" b="1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eka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7951" y="3232586"/>
            <a:ext cx="139490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ralain</a:t>
            </a:r>
            <a:r>
              <a:rPr sz="2000" b="1" spc="-4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: 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9119" y="3537386"/>
            <a:ext cx="725648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sz="2000" b="1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2000" b="1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b="1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84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eknik,</a:t>
            </a:r>
            <a:r>
              <a:rPr sz="2000" b="1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sz="2000" b="1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sa</a:t>
            </a:r>
            <a:r>
              <a:rPr sz="2000" b="1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Penge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ikan,</a:t>
            </a:r>
            <a:r>
              <a:rPr sz="2000" b="1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Fo</a:t>
            </a:r>
            <a:r>
              <a:rPr sz="2000" b="1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py</a:t>
            </a:r>
            <a:r>
              <a:rPr sz="2000" b="1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Penjil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n,</a:t>
            </a:r>
            <a:r>
              <a:rPr sz="2000" b="1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Dll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4654294"/>
            <a:ext cx="9144000" cy="2203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4752086"/>
            <a:ext cx="9144000" cy="2113001"/>
          </a:xfrm>
          <a:custGeom>
            <a:avLst/>
            <a:gdLst/>
            <a:ahLst/>
            <a:cxnLst/>
            <a:rect l="l" t="t" r="r" b="b"/>
            <a:pathLst>
              <a:path w="9144000" h="2113001">
                <a:moveTo>
                  <a:pt x="9144000" y="0"/>
                </a:moveTo>
                <a:lnTo>
                  <a:pt x="8557289" y="272358"/>
                </a:lnTo>
                <a:lnTo>
                  <a:pt x="8004571" y="516052"/>
                </a:lnTo>
                <a:lnTo>
                  <a:pt x="7482453" y="732566"/>
                </a:lnTo>
                <a:lnTo>
                  <a:pt x="6987540" y="923384"/>
                </a:lnTo>
                <a:lnTo>
                  <a:pt x="6516439" y="1089989"/>
                </a:lnTo>
                <a:lnTo>
                  <a:pt x="6065758" y="1233864"/>
                </a:lnTo>
                <a:lnTo>
                  <a:pt x="5632102" y="1356494"/>
                </a:lnTo>
                <a:lnTo>
                  <a:pt x="5212080" y="1459361"/>
                </a:lnTo>
                <a:lnTo>
                  <a:pt x="4802296" y="1543949"/>
                </a:lnTo>
                <a:lnTo>
                  <a:pt x="4399359" y="1611742"/>
                </a:lnTo>
                <a:lnTo>
                  <a:pt x="3999874" y="1664223"/>
                </a:lnTo>
                <a:lnTo>
                  <a:pt x="3600450" y="1702877"/>
                </a:lnTo>
                <a:lnTo>
                  <a:pt x="3197691" y="1729185"/>
                </a:lnTo>
                <a:lnTo>
                  <a:pt x="2788205" y="1744632"/>
                </a:lnTo>
                <a:lnTo>
                  <a:pt x="2368599" y="1750702"/>
                </a:lnTo>
                <a:lnTo>
                  <a:pt x="1935479" y="1748878"/>
                </a:lnTo>
                <a:lnTo>
                  <a:pt x="1485453" y="1740644"/>
                </a:lnTo>
                <a:lnTo>
                  <a:pt x="1015126" y="1727482"/>
                </a:lnTo>
                <a:lnTo>
                  <a:pt x="521106" y="1710877"/>
                </a:lnTo>
                <a:lnTo>
                  <a:pt x="0" y="1692313"/>
                </a:lnTo>
                <a:lnTo>
                  <a:pt x="0" y="2105912"/>
                </a:lnTo>
                <a:lnTo>
                  <a:pt x="9144000" y="2105912"/>
                </a:lnTo>
                <a:lnTo>
                  <a:pt x="9144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01512" y="0"/>
            <a:ext cx="3142488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92952" y="129540"/>
            <a:ext cx="106679" cy="106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05525" y="0"/>
            <a:ext cx="3038475" cy="6857999"/>
          </a:xfrm>
          <a:custGeom>
            <a:avLst/>
            <a:gdLst/>
            <a:ahLst/>
            <a:cxnLst/>
            <a:rect l="l" t="t" r="r" b="b"/>
            <a:pathLst>
              <a:path w="3038475" h="6857999">
                <a:moveTo>
                  <a:pt x="3038475" y="14224"/>
                </a:moveTo>
                <a:lnTo>
                  <a:pt x="0" y="0"/>
                </a:lnTo>
                <a:lnTo>
                  <a:pt x="360180" y="382196"/>
                </a:lnTo>
                <a:lnTo>
                  <a:pt x="675836" y="771823"/>
                </a:lnTo>
                <a:lnTo>
                  <a:pt x="948354" y="1166951"/>
                </a:lnTo>
                <a:lnTo>
                  <a:pt x="1179118" y="1565648"/>
                </a:lnTo>
                <a:lnTo>
                  <a:pt x="1369516" y="1965983"/>
                </a:lnTo>
                <a:lnTo>
                  <a:pt x="1520932" y="2366027"/>
                </a:lnTo>
                <a:lnTo>
                  <a:pt x="1634754" y="2763848"/>
                </a:lnTo>
                <a:lnTo>
                  <a:pt x="1712366" y="3157516"/>
                </a:lnTo>
                <a:lnTo>
                  <a:pt x="1755155" y="3545100"/>
                </a:lnTo>
                <a:lnTo>
                  <a:pt x="1764506" y="3924670"/>
                </a:lnTo>
                <a:lnTo>
                  <a:pt x="1741805" y="4294295"/>
                </a:lnTo>
                <a:lnTo>
                  <a:pt x="1688439" y="4652044"/>
                </a:lnTo>
                <a:lnTo>
                  <a:pt x="1605793" y="4995986"/>
                </a:lnTo>
                <a:lnTo>
                  <a:pt x="1495253" y="5324192"/>
                </a:lnTo>
                <a:lnTo>
                  <a:pt x="1358205" y="5634730"/>
                </a:lnTo>
                <a:lnTo>
                  <a:pt x="1196035" y="5925669"/>
                </a:lnTo>
                <a:lnTo>
                  <a:pt x="1010128" y="6195080"/>
                </a:lnTo>
                <a:lnTo>
                  <a:pt x="801871" y="6441030"/>
                </a:lnTo>
                <a:lnTo>
                  <a:pt x="572650" y="6661591"/>
                </a:lnTo>
                <a:lnTo>
                  <a:pt x="323850" y="6854831"/>
                </a:lnTo>
                <a:lnTo>
                  <a:pt x="3037213" y="6857998"/>
                </a:lnTo>
                <a:lnTo>
                  <a:pt x="3038475" y="6857998"/>
                </a:lnTo>
                <a:lnTo>
                  <a:pt x="3038475" y="1422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4820" y="304800"/>
            <a:ext cx="5335524" cy="1001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9546" y="533273"/>
            <a:ext cx="5184597" cy="668019"/>
          </a:xfrm>
          <a:custGeom>
            <a:avLst/>
            <a:gdLst/>
            <a:ahLst/>
            <a:cxnLst/>
            <a:rect l="l" t="t" r="r" b="b"/>
            <a:pathLst>
              <a:path w="5184597" h="668019">
                <a:moveTo>
                  <a:pt x="49517" y="0"/>
                </a:moveTo>
                <a:lnTo>
                  <a:pt x="49517" y="543940"/>
                </a:lnTo>
                <a:lnTo>
                  <a:pt x="99021" y="543940"/>
                </a:lnTo>
                <a:lnTo>
                  <a:pt x="99021" y="0"/>
                </a:lnTo>
                <a:lnTo>
                  <a:pt x="49517" y="0"/>
                </a:lnTo>
                <a:close/>
              </a:path>
              <a:path w="5184597" h="668019">
                <a:moveTo>
                  <a:pt x="4981524" y="543940"/>
                </a:moveTo>
                <a:lnTo>
                  <a:pt x="4981524" y="668019"/>
                </a:lnTo>
                <a:lnTo>
                  <a:pt x="5184597" y="271906"/>
                </a:lnTo>
                <a:lnTo>
                  <a:pt x="4981524" y="-124078"/>
                </a:lnTo>
                <a:lnTo>
                  <a:pt x="4981524" y="0"/>
                </a:lnTo>
                <a:lnTo>
                  <a:pt x="123774" y="0"/>
                </a:lnTo>
                <a:lnTo>
                  <a:pt x="123774" y="543940"/>
                </a:lnTo>
                <a:lnTo>
                  <a:pt x="4981524" y="543940"/>
                </a:lnTo>
                <a:close/>
              </a:path>
              <a:path w="5184597" h="668019">
                <a:moveTo>
                  <a:pt x="0" y="0"/>
                </a:moveTo>
                <a:lnTo>
                  <a:pt x="0" y="543940"/>
                </a:lnTo>
                <a:lnTo>
                  <a:pt x="24752" y="543940"/>
                </a:lnTo>
                <a:lnTo>
                  <a:pt x="247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1922" y="533273"/>
            <a:ext cx="0" cy="543940"/>
          </a:xfrm>
          <a:custGeom>
            <a:avLst/>
            <a:gdLst/>
            <a:ahLst/>
            <a:cxnLst/>
            <a:rect l="l" t="t" r="r" b="b"/>
            <a:pathLst>
              <a:path h="543940">
                <a:moveTo>
                  <a:pt x="0" y="0"/>
                </a:moveTo>
                <a:lnTo>
                  <a:pt x="0" y="543940"/>
                </a:lnTo>
              </a:path>
            </a:pathLst>
          </a:custGeom>
          <a:ln w="260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3816" y="533273"/>
            <a:ext cx="0" cy="543940"/>
          </a:xfrm>
          <a:custGeom>
            <a:avLst/>
            <a:gdLst/>
            <a:ahLst/>
            <a:cxnLst/>
            <a:rect l="l" t="t" r="r" b="b"/>
            <a:pathLst>
              <a:path h="543940">
                <a:moveTo>
                  <a:pt x="0" y="0"/>
                </a:moveTo>
                <a:lnTo>
                  <a:pt x="0" y="543940"/>
                </a:lnTo>
              </a:path>
            </a:pathLst>
          </a:custGeom>
          <a:ln w="507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3321" y="409194"/>
            <a:ext cx="5060823" cy="792098"/>
          </a:xfrm>
          <a:custGeom>
            <a:avLst/>
            <a:gdLst/>
            <a:ahLst/>
            <a:cxnLst/>
            <a:rect l="l" t="t" r="r" b="b"/>
            <a:pathLst>
              <a:path w="5060823" h="792098">
                <a:moveTo>
                  <a:pt x="0" y="124078"/>
                </a:moveTo>
                <a:lnTo>
                  <a:pt x="4857750" y="124078"/>
                </a:lnTo>
                <a:lnTo>
                  <a:pt x="4857750" y="0"/>
                </a:lnTo>
                <a:lnTo>
                  <a:pt x="5060823" y="395985"/>
                </a:lnTo>
                <a:lnTo>
                  <a:pt x="4857750" y="792098"/>
                </a:lnTo>
                <a:lnTo>
                  <a:pt x="4857750" y="668019"/>
                </a:lnTo>
                <a:lnTo>
                  <a:pt x="0" y="668019"/>
                </a:lnTo>
                <a:lnTo>
                  <a:pt x="0" y="124078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12180" y="498855"/>
            <a:ext cx="457200" cy="612648"/>
          </a:xfrm>
          <a:custGeom>
            <a:avLst/>
            <a:gdLst/>
            <a:ahLst/>
            <a:cxnLst/>
            <a:rect l="l" t="t" r="r" b="b"/>
            <a:pathLst>
              <a:path w="457200" h="612648">
                <a:moveTo>
                  <a:pt x="0" y="102108"/>
                </a:moveTo>
                <a:lnTo>
                  <a:pt x="0" y="510540"/>
                </a:lnTo>
                <a:lnTo>
                  <a:pt x="399" y="516623"/>
                </a:lnTo>
                <a:lnTo>
                  <a:pt x="10374" y="541039"/>
                </a:lnTo>
                <a:lnTo>
                  <a:pt x="32517" y="563055"/>
                </a:lnTo>
                <a:lnTo>
                  <a:pt x="53220" y="576033"/>
                </a:lnTo>
                <a:lnTo>
                  <a:pt x="78102" y="587396"/>
                </a:lnTo>
                <a:lnTo>
                  <a:pt x="106671" y="596924"/>
                </a:lnTo>
                <a:lnTo>
                  <a:pt x="138436" y="604396"/>
                </a:lnTo>
                <a:lnTo>
                  <a:pt x="172904" y="609595"/>
                </a:lnTo>
                <a:lnTo>
                  <a:pt x="209584" y="612299"/>
                </a:lnTo>
                <a:lnTo>
                  <a:pt x="228600" y="612648"/>
                </a:lnTo>
                <a:lnTo>
                  <a:pt x="242218" y="612469"/>
                </a:lnTo>
                <a:lnTo>
                  <a:pt x="279174" y="610139"/>
                </a:lnTo>
                <a:lnTo>
                  <a:pt x="313989" y="605284"/>
                </a:lnTo>
                <a:lnTo>
                  <a:pt x="346170" y="598123"/>
                </a:lnTo>
                <a:lnTo>
                  <a:pt x="375226" y="588876"/>
                </a:lnTo>
                <a:lnTo>
                  <a:pt x="400665" y="577762"/>
                </a:lnTo>
                <a:lnTo>
                  <a:pt x="421996" y="565002"/>
                </a:lnTo>
                <a:lnTo>
                  <a:pt x="438726" y="550813"/>
                </a:lnTo>
                <a:lnTo>
                  <a:pt x="454121" y="527335"/>
                </a:lnTo>
                <a:lnTo>
                  <a:pt x="457200" y="510540"/>
                </a:lnTo>
                <a:lnTo>
                  <a:pt x="457200" y="102108"/>
                </a:lnTo>
                <a:lnTo>
                  <a:pt x="451584" y="79517"/>
                </a:lnTo>
                <a:lnTo>
                  <a:pt x="433312" y="56618"/>
                </a:lnTo>
                <a:lnTo>
                  <a:pt x="414883" y="42915"/>
                </a:lnTo>
                <a:lnTo>
                  <a:pt x="392029" y="30717"/>
                </a:lnTo>
                <a:lnTo>
                  <a:pt x="365242" y="20244"/>
                </a:lnTo>
                <a:lnTo>
                  <a:pt x="335014" y="11716"/>
                </a:lnTo>
                <a:lnTo>
                  <a:pt x="301837" y="5353"/>
                </a:lnTo>
                <a:lnTo>
                  <a:pt x="266201" y="1375"/>
                </a:lnTo>
                <a:lnTo>
                  <a:pt x="228600" y="0"/>
                </a:lnTo>
                <a:lnTo>
                  <a:pt x="214981" y="178"/>
                </a:lnTo>
                <a:lnTo>
                  <a:pt x="178025" y="2508"/>
                </a:lnTo>
                <a:lnTo>
                  <a:pt x="143210" y="7363"/>
                </a:lnTo>
                <a:lnTo>
                  <a:pt x="111029" y="14524"/>
                </a:lnTo>
                <a:lnTo>
                  <a:pt x="81973" y="23771"/>
                </a:lnTo>
                <a:lnTo>
                  <a:pt x="56534" y="34885"/>
                </a:lnTo>
                <a:lnTo>
                  <a:pt x="35203" y="47645"/>
                </a:lnTo>
                <a:lnTo>
                  <a:pt x="18473" y="61834"/>
                </a:lnTo>
                <a:lnTo>
                  <a:pt x="3078" y="85312"/>
                </a:lnTo>
                <a:lnTo>
                  <a:pt x="0" y="10210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12180" y="600963"/>
            <a:ext cx="457200" cy="102108"/>
          </a:xfrm>
          <a:custGeom>
            <a:avLst/>
            <a:gdLst/>
            <a:ahLst/>
            <a:cxnLst/>
            <a:rect l="l" t="t" r="r" b="b"/>
            <a:pathLst>
              <a:path w="457200" h="102108">
                <a:moveTo>
                  <a:pt x="457200" y="0"/>
                </a:moveTo>
                <a:lnTo>
                  <a:pt x="454121" y="16795"/>
                </a:lnTo>
                <a:lnTo>
                  <a:pt x="445213" y="32713"/>
                </a:lnTo>
                <a:lnTo>
                  <a:pt x="430967" y="47532"/>
                </a:lnTo>
                <a:lnTo>
                  <a:pt x="411875" y="61034"/>
                </a:lnTo>
                <a:lnTo>
                  <a:pt x="388428" y="72999"/>
                </a:lnTo>
                <a:lnTo>
                  <a:pt x="361119" y="83207"/>
                </a:lnTo>
                <a:lnTo>
                  <a:pt x="346170" y="87583"/>
                </a:lnTo>
                <a:lnTo>
                  <a:pt x="330439" y="91438"/>
                </a:lnTo>
                <a:lnTo>
                  <a:pt x="313989" y="94744"/>
                </a:lnTo>
                <a:lnTo>
                  <a:pt x="296880" y="97474"/>
                </a:lnTo>
                <a:lnTo>
                  <a:pt x="279174" y="99599"/>
                </a:lnTo>
                <a:lnTo>
                  <a:pt x="260933" y="101094"/>
                </a:lnTo>
                <a:lnTo>
                  <a:pt x="242218" y="101929"/>
                </a:lnTo>
                <a:lnTo>
                  <a:pt x="228600" y="102108"/>
                </a:lnTo>
                <a:lnTo>
                  <a:pt x="209584" y="101759"/>
                </a:lnTo>
                <a:lnTo>
                  <a:pt x="190998" y="100732"/>
                </a:lnTo>
                <a:lnTo>
                  <a:pt x="172904" y="99055"/>
                </a:lnTo>
                <a:lnTo>
                  <a:pt x="155362" y="96754"/>
                </a:lnTo>
                <a:lnTo>
                  <a:pt x="138436" y="93856"/>
                </a:lnTo>
                <a:lnTo>
                  <a:pt x="122185" y="90391"/>
                </a:lnTo>
                <a:lnTo>
                  <a:pt x="106671" y="86384"/>
                </a:lnTo>
                <a:lnTo>
                  <a:pt x="91957" y="81863"/>
                </a:lnTo>
                <a:lnTo>
                  <a:pt x="65170" y="71390"/>
                </a:lnTo>
                <a:lnTo>
                  <a:pt x="42316" y="59192"/>
                </a:lnTo>
                <a:lnTo>
                  <a:pt x="23887" y="45489"/>
                </a:lnTo>
                <a:lnTo>
                  <a:pt x="10374" y="30499"/>
                </a:lnTo>
                <a:lnTo>
                  <a:pt x="2269" y="14442"/>
                </a:lnTo>
                <a:lnTo>
                  <a:pt x="0" y="0"/>
                </a:lnTo>
              </a:path>
            </a:pathLst>
          </a:custGeom>
          <a:ln w="19049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12180" y="498855"/>
            <a:ext cx="457200" cy="612648"/>
          </a:xfrm>
          <a:custGeom>
            <a:avLst/>
            <a:gdLst/>
            <a:ahLst/>
            <a:cxnLst/>
            <a:rect l="l" t="t" r="r" b="b"/>
            <a:pathLst>
              <a:path w="457200" h="612648">
                <a:moveTo>
                  <a:pt x="0" y="102108"/>
                </a:moveTo>
                <a:lnTo>
                  <a:pt x="3078" y="85312"/>
                </a:lnTo>
                <a:lnTo>
                  <a:pt x="11986" y="69394"/>
                </a:lnTo>
                <a:lnTo>
                  <a:pt x="26232" y="54575"/>
                </a:lnTo>
                <a:lnTo>
                  <a:pt x="45324" y="41073"/>
                </a:lnTo>
                <a:lnTo>
                  <a:pt x="68771" y="29108"/>
                </a:lnTo>
                <a:lnTo>
                  <a:pt x="96080" y="18900"/>
                </a:lnTo>
                <a:lnTo>
                  <a:pt x="111029" y="14524"/>
                </a:lnTo>
                <a:lnTo>
                  <a:pt x="126760" y="10669"/>
                </a:lnTo>
                <a:lnTo>
                  <a:pt x="143210" y="7363"/>
                </a:lnTo>
                <a:lnTo>
                  <a:pt x="160319" y="4633"/>
                </a:lnTo>
                <a:lnTo>
                  <a:pt x="178025" y="2508"/>
                </a:lnTo>
                <a:lnTo>
                  <a:pt x="196266" y="1013"/>
                </a:lnTo>
                <a:lnTo>
                  <a:pt x="214981" y="178"/>
                </a:lnTo>
                <a:lnTo>
                  <a:pt x="228600" y="0"/>
                </a:lnTo>
                <a:lnTo>
                  <a:pt x="247615" y="348"/>
                </a:lnTo>
                <a:lnTo>
                  <a:pt x="266201" y="1375"/>
                </a:lnTo>
                <a:lnTo>
                  <a:pt x="284295" y="3052"/>
                </a:lnTo>
                <a:lnTo>
                  <a:pt x="301837" y="5353"/>
                </a:lnTo>
                <a:lnTo>
                  <a:pt x="318763" y="8251"/>
                </a:lnTo>
                <a:lnTo>
                  <a:pt x="335014" y="11716"/>
                </a:lnTo>
                <a:lnTo>
                  <a:pt x="350528" y="15723"/>
                </a:lnTo>
                <a:lnTo>
                  <a:pt x="365242" y="20244"/>
                </a:lnTo>
                <a:lnTo>
                  <a:pt x="392029" y="30717"/>
                </a:lnTo>
                <a:lnTo>
                  <a:pt x="414883" y="42915"/>
                </a:lnTo>
                <a:lnTo>
                  <a:pt x="433312" y="56618"/>
                </a:lnTo>
                <a:lnTo>
                  <a:pt x="446825" y="71608"/>
                </a:lnTo>
                <a:lnTo>
                  <a:pt x="454930" y="87665"/>
                </a:lnTo>
                <a:lnTo>
                  <a:pt x="457200" y="102108"/>
                </a:lnTo>
                <a:lnTo>
                  <a:pt x="457200" y="510540"/>
                </a:lnTo>
                <a:lnTo>
                  <a:pt x="456420" y="519033"/>
                </a:lnTo>
                <a:lnTo>
                  <a:pt x="454121" y="527335"/>
                </a:lnTo>
                <a:lnTo>
                  <a:pt x="445213" y="543253"/>
                </a:lnTo>
                <a:lnTo>
                  <a:pt x="430967" y="558072"/>
                </a:lnTo>
                <a:lnTo>
                  <a:pt x="411875" y="571574"/>
                </a:lnTo>
                <a:lnTo>
                  <a:pt x="388428" y="583539"/>
                </a:lnTo>
                <a:lnTo>
                  <a:pt x="361119" y="593747"/>
                </a:lnTo>
                <a:lnTo>
                  <a:pt x="346170" y="598123"/>
                </a:lnTo>
                <a:lnTo>
                  <a:pt x="330439" y="601978"/>
                </a:lnTo>
                <a:lnTo>
                  <a:pt x="313989" y="605284"/>
                </a:lnTo>
                <a:lnTo>
                  <a:pt x="296880" y="608014"/>
                </a:lnTo>
                <a:lnTo>
                  <a:pt x="279174" y="610139"/>
                </a:lnTo>
                <a:lnTo>
                  <a:pt x="260933" y="611634"/>
                </a:lnTo>
                <a:lnTo>
                  <a:pt x="242218" y="612469"/>
                </a:lnTo>
                <a:lnTo>
                  <a:pt x="228600" y="612648"/>
                </a:lnTo>
                <a:lnTo>
                  <a:pt x="209584" y="612299"/>
                </a:lnTo>
                <a:lnTo>
                  <a:pt x="190998" y="611272"/>
                </a:lnTo>
                <a:lnTo>
                  <a:pt x="172904" y="609595"/>
                </a:lnTo>
                <a:lnTo>
                  <a:pt x="155362" y="607294"/>
                </a:lnTo>
                <a:lnTo>
                  <a:pt x="138436" y="604396"/>
                </a:lnTo>
                <a:lnTo>
                  <a:pt x="122185" y="600931"/>
                </a:lnTo>
                <a:lnTo>
                  <a:pt x="106671" y="596924"/>
                </a:lnTo>
                <a:lnTo>
                  <a:pt x="91957" y="592403"/>
                </a:lnTo>
                <a:lnTo>
                  <a:pt x="65170" y="581930"/>
                </a:lnTo>
                <a:lnTo>
                  <a:pt x="42316" y="569732"/>
                </a:lnTo>
                <a:lnTo>
                  <a:pt x="23887" y="556029"/>
                </a:lnTo>
                <a:lnTo>
                  <a:pt x="10374" y="541039"/>
                </a:lnTo>
                <a:lnTo>
                  <a:pt x="2269" y="524982"/>
                </a:lnTo>
                <a:lnTo>
                  <a:pt x="0" y="510540"/>
                </a:lnTo>
                <a:lnTo>
                  <a:pt x="0" y="102108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245819" y="680863"/>
            <a:ext cx="37913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Bidang</a:t>
            </a:r>
            <a:r>
              <a:rPr sz="20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9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aha</a:t>
            </a:r>
            <a:r>
              <a:rPr sz="2000" spc="-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Kelompok</a:t>
            </a:r>
            <a:r>
              <a:rPr sz="2000" spc="-12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Analisis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65596" y="743894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0473" y="2159690"/>
            <a:ext cx="105004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</a:t>
            </a:r>
            <a:r>
              <a:rPr sz="2000" b="1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63395" y="2159690"/>
            <a:ext cx="41437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16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ebena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nya</a:t>
            </a:r>
            <a:r>
              <a:rPr sz="2000" b="1" spc="17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rang</a:t>
            </a:r>
            <a:r>
              <a:rPr sz="2000" b="1" spc="17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su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1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te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23863" y="2159690"/>
            <a:ext cx="207218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gan</a:t>
            </a:r>
            <a:r>
              <a:rPr sz="2000" b="1" spc="17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yak</a:t>
            </a:r>
            <a:r>
              <a:rPr sz="2000" b="1" spc="17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0473" y="2464490"/>
            <a:ext cx="45959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apa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45209" y="2464490"/>
            <a:ext cx="45806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96923" y="2464490"/>
            <a:ext cx="48656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ji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77821" y="2464490"/>
            <a:ext cx="146998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000" b="1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eku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nsi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42969" y="2464490"/>
            <a:ext cx="76830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07458" y="2464490"/>
            <a:ext cx="129998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</a:t>
            </a:r>
            <a:r>
              <a:rPr sz="2000" b="1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2000" b="1" spc="2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15545" y="2464490"/>
            <a:ext cx="1207562" cy="8898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knya</a:t>
            </a:r>
            <a:endParaRPr sz="2000">
              <a:latin typeface="Times New Roman"/>
              <a:cs typeface="Times New Roman"/>
            </a:endParaRPr>
          </a:p>
          <a:p>
            <a:pPr marR="3008" algn="ctr">
              <a:lnSpc>
                <a:spcPct val="95825"/>
              </a:lnSpc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gha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us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endParaRPr sz="2000">
              <a:latin typeface="Times New Roman"/>
              <a:cs typeface="Times New Roman"/>
            </a:endParaRPr>
          </a:p>
          <a:p>
            <a:pPr marL="54129" marR="116680" algn="ctr">
              <a:lnSpc>
                <a:spcPct val="95825"/>
              </a:lnSpc>
              <a:spcBef>
                <a:spcPts val="100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b="1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mbe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17383" y="2464490"/>
            <a:ext cx="880837" cy="8898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 marR="4111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</a:t>
            </a:r>
            <a:r>
              <a:rPr sz="2000" b="1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</a:t>
            </a:r>
            <a:r>
              <a:rPr sz="2000" b="1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4224" marR="2328">
              <a:lnSpc>
                <a:spcPct val="95825"/>
              </a:lnSpc>
              <a:spcBef>
                <a:spcPts val="100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b="1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ka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0473" y="2769290"/>
            <a:ext cx="106608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beru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aha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36547" y="2769290"/>
            <a:ext cx="383571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am </a:t>
            </a:r>
            <a:r>
              <a:rPr sz="2000" b="1" spc="1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id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g-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 </a:t>
            </a:r>
            <a:r>
              <a:rPr sz="2000" b="1" spc="1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000" b="1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 </a:t>
            </a:r>
            <a:r>
              <a:rPr sz="2000" b="1" spc="1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0473" y="3074098"/>
            <a:ext cx="782958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ter</a:t>
            </a:r>
            <a:r>
              <a:rPr sz="2000" b="1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67383" y="3074098"/>
            <a:ext cx="869339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anyak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31389" y="3074098"/>
            <a:ext cx="1549180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ber</a:t>
            </a:r>
            <a:r>
              <a:rPr sz="2000" b="1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os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</a:t>
            </a:r>
            <a:r>
              <a:rPr sz="2000" b="1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75226" y="3074098"/>
            <a:ext cx="684091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et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api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53050" y="3074098"/>
            <a:ext cx="741678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cuk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0473" y="3379144"/>
            <a:ext cx="136105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kese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pa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37613" y="3379144"/>
            <a:ext cx="247132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berkos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  </a:t>
            </a:r>
            <a:r>
              <a:rPr sz="2000" b="1" spc="45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pen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95850" y="3379144"/>
            <a:ext cx="73954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20918" y="3379144"/>
            <a:ext cx="136156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mec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68032" y="3379144"/>
            <a:ext cx="102788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asa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0473" y="3683944"/>
            <a:ext cx="523469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000" b="1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hwa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kelomp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000" b="1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ini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pemecah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mas</a:t>
            </a:r>
            <a:r>
              <a:rPr sz="2000" b="1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46744" y="3683944"/>
            <a:ext cx="169596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b="1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lver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0473" y="4415464"/>
            <a:ext cx="167266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b="1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bi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8509" y="4415464"/>
            <a:ext cx="69882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aha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2429" y="4415464"/>
            <a:ext cx="106404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ma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2490" y="4415464"/>
            <a:ext cx="35829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5034" y="4415464"/>
            <a:ext cx="78332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ant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4298" y="4415464"/>
            <a:ext cx="53365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0" y="4415464"/>
            <a:ext cx="79706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ada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95335" y="4415464"/>
            <a:ext cx="50082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asa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473" y="4720272"/>
            <a:ext cx="5287833" cy="584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pene</a:t>
            </a:r>
            <a:r>
              <a:rPr sz="2000" b="1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je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ah</a:t>
            </a:r>
            <a:r>
              <a:rPr sz="2000" b="1" spc="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arya</a:t>
            </a:r>
            <a:r>
              <a:rPr sz="2000" b="1" spc="5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nt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ek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al,</a:t>
            </a:r>
            <a:r>
              <a:rPr sz="2000" b="1" spc="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per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nc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r>
              <a:rPr sz="2000" b="1" spc="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bu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endParaRPr sz="2000">
              <a:latin typeface="Times New Roman"/>
              <a:cs typeface="Times New Roman"/>
            </a:endParaRPr>
          </a:p>
          <a:p>
            <a:pPr marL="12700" marR="38221">
              <a:lnSpc>
                <a:spcPct val="95825"/>
              </a:lnSpc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lain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lain.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74486" y="4720272"/>
            <a:ext cx="2221133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ja</a:t>
            </a:r>
            <a:r>
              <a:rPr sz="2000" b="1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ah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000" b="1" spc="5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654294"/>
            <a:ext cx="9144000" cy="2203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4752086"/>
            <a:ext cx="9144000" cy="2113001"/>
          </a:xfrm>
          <a:custGeom>
            <a:avLst/>
            <a:gdLst/>
            <a:ahLst/>
            <a:cxnLst/>
            <a:rect l="l" t="t" r="r" b="b"/>
            <a:pathLst>
              <a:path w="9144000" h="2113001">
                <a:moveTo>
                  <a:pt x="9144000" y="0"/>
                </a:moveTo>
                <a:lnTo>
                  <a:pt x="8557289" y="272358"/>
                </a:lnTo>
                <a:lnTo>
                  <a:pt x="8004571" y="516052"/>
                </a:lnTo>
                <a:lnTo>
                  <a:pt x="7482453" y="732566"/>
                </a:lnTo>
                <a:lnTo>
                  <a:pt x="6987540" y="923384"/>
                </a:lnTo>
                <a:lnTo>
                  <a:pt x="6516439" y="1089989"/>
                </a:lnTo>
                <a:lnTo>
                  <a:pt x="6065758" y="1233864"/>
                </a:lnTo>
                <a:lnTo>
                  <a:pt x="5632102" y="1356494"/>
                </a:lnTo>
                <a:lnTo>
                  <a:pt x="5212080" y="1459361"/>
                </a:lnTo>
                <a:lnTo>
                  <a:pt x="4802296" y="1543949"/>
                </a:lnTo>
                <a:lnTo>
                  <a:pt x="4399359" y="1611742"/>
                </a:lnTo>
                <a:lnTo>
                  <a:pt x="3999874" y="1664223"/>
                </a:lnTo>
                <a:lnTo>
                  <a:pt x="3600450" y="1702877"/>
                </a:lnTo>
                <a:lnTo>
                  <a:pt x="3197691" y="1729185"/>
                </a:lnTo>
                <a:lnTo>
                  <a:pt x="2788205" y="1744632"/>
                </a:lnTo>
                <a:lnTo>
                  <a:pt x="2368599" y="1750702"/>
                </a:lnTo>
                <a:lnTo>
                  <a:pt x="1935479" y="1748878"/>
                </a:lnTo>
                <a:lnTo>
                  <a:pt x="1485453" y="1740644"/>
                </a:lnTo>
                <a:lnTo>
                  <a:pt x="1015126" y="1727482"/>
                </a:lnTo>
                <a:lnTo>
                  <a:pt x="521106" y="1710877"/>
                </a:lnTo>
                <a:lnTo>
                  <a:pt x="0" y="1692313"/>
                </a:lnTo>
                <a:lnTo>
                  <a:pt x="0" y="2105912"/>
                </a:lnTo>
                <a:lnTo>
                  <a:pt x="9144000" y="2105912"/>
                </a:lnTo>
                <a:lnTo>
                  <a:pt x="9144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01512" y="0"/>
            <a:ext cx="3142488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92952" y="129540"/>
            <a:ext cx="106679" cy="106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05525" y="0"/>
            <a:ext cx="3038475" cy="6857999"/>
          </a:xfrm>
          <a:custGeom>
            <a:avLst/>
            <a:gdLst/>
            <a:ahLst/>
            <a:cxnLst/>
            <a:rect l="l" t="t" r="r" b="b"/>
            <a:pathLst>
              <a:path w="3038475" h="6857999">
                <a:moveTo>
                  <a:pt x="3038475" y="14224"/>
                </a:moveTo>
                <a:lnTo>
                  <a:pt x="0" y="0"/>
                </a:lnTo>
                <a:lnTo>
                  <a:pt x="360180" y="382196"/>
                </a:lnTo>
                <a:lnTo>
                  <a:pt x="675836" y="771823"/>
                </a:lnTo>
                <a:lnTo>
                  <a:pt x="948354" y="1166951"/>
                </a:lnTo>
                <a:lnTo>
                  <a:pt x="1179118" y="1565648"/>
                </a:lnTo>
                <a:lnTo>
                  <a:pt x="1369516" y="1965983"/>
                </a:lnTo>
                <a:lnTo>
                  <a:pt x="1520932" y="2366027"/>
                </a:lnTo>
                <a:lnTo>
                  <a:pt x="1634754" y="2763848"/>
                </a:lnTo>
                <a:lnTo>
                  <a:pt x="1712366" y="3157516"/>
                </a:lnTo>
                <a:lnTo>
                  <a:pt x="1755155" y="3545100"/>
                </a:lnTo>
                <a:lnTo>
                  <a:pt x="1764506" y="3924670"/>
                </a:lnTo>
                <a:lnTo>
                  <a:pt x="1741805" y="4294295"/>
                </a:lnTo>
                <a:lnTo>
                  <a:pt x="1688439" y="4652044"/>
                </a:lnTo>
                <a:lnTo>
                  <a:pt x="1605793" y="4995986"/>
                </a:lnTo>
                <a:lnTo>
                  <a:pt x="1495253" y="5324192"/>
                </a:lnTo>
                <a:lnTo>
                  <a:pt x="1358205" y="5634730"/>
                </a:lnTo>
                <a:lnTo>
                  <a:pt x="1196035" y="5925669"/>
                </a:lnTo>
                <a:lnTo>
                  <a:pt x="1010128" y="6195080"/>
                </a:lnTo>
                <a:lnTo>
                  <a:pt x="801871" y="6441030"/>
                </a:lnTo>
                <a:lnTo>
                  <a:pt x="572650" y="6661591"/>
                </a:lnTo>
                <a:lnTo>
                  <a:pt x="323850" y="6854831"/>
                </a:lnTo>
                <a:lnTo>
                  <a:pt x="3037213" y="6857998"/>
                </a:lnTo>
                <a:lnTo>
                  <a:pt x="3038475" y="6857998"/>
                </a:lnTo>
                <a:lnTo>
                  <a:pt x="3038475" y="1422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93216" y="718074"/>
            <a:ext cx="774748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2000" b="1" spc="4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000" b="1" spc="0" dirty="0" smtClean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000" b="1" spc="4" dirty="0" smtClean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2000" b="1" spc="0" dirty="0" smtClean="0">
                <a:solidFill>
                  <a:srgbClr val="C00000"/>
                </a:solidFill>
                <a:latin typeface="Arial"/>
                <a:cs typeface="Arial"/>
              </a:rPr>
              <a:t>hal</a:t>
            </a:r>
            <a:r>
              <a:rPr sz="2000" b="1" spc="-3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34" dirty="0" smtClean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000" b="1" spc="0" dirty="0" smtClean="0">
                <a:solidFill>
                  <a:srgbClr val="C00000"/>
                </a:solidFill>
                <a:latin typeface="Arial"/>
                <a:cs typeface="Arial"/>
              </a:rPr>
              <a:t>ang</a:t>
            </a:r>
            <a:r>
              <a:rPr sz="2000" b="1" spc="1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C00000"/>
                </a:solidFill>
                <a:latin typeface="Arial"/>
                <a:cs typeface="Arial"/>
              </a:rPr>
              <a:t>Per</a:t>
            </a:r>
            <a:r>
              <a:rPr sz="2000" b="1" spc="-9" dirty="0" smtClean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000" b="1" spc="0" dirty="0" smtClean="0">
                <a:solidFill>
                  <a:srgbClr val="C00000"/>
                </a:solidFill>
                <a:latin typeface="Arial"/>
                <a:cs typeface="Arial"/>
              </a:rPr>
              <a:t>u Diperti</a:t>
            </a:r>
            <a:r>
              <a:rPr sz="2000" b="1" spc="-9" dirty="0" smtClean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000" b="1" spc="0" dirty="0" smtClean="0">
                <a:solidFill>
                  <a:srgbClr val="C00000"/>
                </a:solidFill>
                <a:latin typeface="Arial"/>
                <a:cs typeface="Arial"/>
              </a:rPr>
              <a:t>bangkan</a:t>
            </a:r>
            <a:r>
              <a:rPr sz="2000" b="1" spc="-3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C00000"/>
                </a:solidFill>
                <a:latin typeface="Arial"/>
                <a:cs typeface="Arial"/>
              </a:rPr>
              <a:t>dalam</a:t>
            </a:r>
            <a:r>
              <a:rPr sz="2000" b="1" spc="-2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C00000"/>
                </a:solidFill>
                <a:latin typeface="Arial"/>
                <a:cs typeface="Arial"/>
              </a:rPr>
              <a:t>Mene</a:t>
            </a:r>
            <a:r>
              <a:rPr sz="2000" b="1" spc="4" dirty="0" smtClean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C00000"/>
                </a:solidFill>
                <a:latin typeface="Arial"/>
                <a:cs typeface="Arial"/>
              </a:rPr>
              <a:t>ukan</a:t>
            </a:r>
            <a:r>
              <a:rPr sz="2000" b="1" spc="-25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C00000"/>
                </a:solidFill>
                <a:latin typeface="Arial"/>
                <a:cs typeface="Arial"/>
              </a:rPr>
              <a:t>Gagas</a:t>
            </a:r>
            <a:r>
              <a:rPr sz="2000" b="1" spc="4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000" b="1" spc="0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3451390" marR="3468228" algn="ctr">
              <a:lnSpc>
                <a:spcPct val="95825"/>
              </a:lnSpc>
            </a:pPr>
            <a:r>
              <a:rPr sz="2000" b="1" spc="0" dirty="0" smtClean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000" b="1" spc="4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000" b="1" spc="0" dirty="0" smtClean="0">
                <a:solidFill>
                  <a:srgbClr val="C00000"/>
                </a:solidFill>
                <a:latin typeface="Arial"/>
                <a:cs typeface="Arial"/>
              </a:rPr>
              <a:t>aha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540" y="1754648"/>
            <a:ext cx="92559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elah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27962" y="1754648"/>
            <a:ext cx="160207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nda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12947" y="1754648"/>
            <a:ext cx="103986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gagasan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36973" y="1754648"/>
            <a:ext cx="71257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snis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33085" y="1754648"/>
            <a:ext cx="48877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05169" y="1754648"/>
            <a:ext cx="102332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1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belum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12558" y="1754648"/>
            <a:ext cx="102332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14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ul</a:t>
            </a:r>
            <a:r>
              <a:rPr sz="2000" spc="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8540" y="2059448"/>
            <a:ext cx="455603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bi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ni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2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lang</a:t>
            </a:r>
            <a:r>
              <a:rPr sz="2000" spc="9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ah</a:t>
            </a:r>
            <a:r>
              <a:rPr sz="20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bag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2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ik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t: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8540" y="2425208"/>
            <a:ext cx="27606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5636" y="2425208"/>
            <a:ext cx="102358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20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kuk</a:t>
            </a:r>
            <a:r>
              <a:rPr sz="20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39442" y="2425208"/>
            <a:ext cx="147584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pen</a:t>
            </a:r>
            <a:r>
              <a:rPr sz="2000" spc="4" dirty="0" smtClean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sz="20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ma</a:t>
            </a:r>
            <a:r>
              <a:rPr sz="2000" spc="-14" dirty="0" smtClean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26307" y="2425208"/>
            <a:ext cx="48877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dan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25239" y="2425208"/>
            <a:ext cx="146209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2000" spc="-9" dirty="0" smtClean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nda</a:t>
            </a:r>
            <a:r>
              <a:rPr sz="2000" spc="-9" dirty="0" smtClean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aman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8261" y="2425208"/>
            <a:ext cx="117857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14" dirty="0" smtClean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en</a:t>
            </a:r>
            <a:r>
              <a:rPr sz="2000" spc="-4" dirty="0" smtClean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enai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89470" y="2425208"/>
            <a:ext cx="134875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selu</a:t>
            </a:r>
            <a:r>
              <a:rPr sz="2000" spc="-9" dirty="0" smtClean="0">
                <a:solidFill>
                  <a:srgbClr val="001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2000" spc="-9" dirty="0" smtClean="0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eluk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540" y="2730015"/>
            <a:ext cx="1774233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bisnis</a:t>
            </a:r>
            <a:r>
              <a:rPr sz="2000" spc="-19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tersebut.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432" y="3096022"/>
            <a:ext cx="7634382" cy="3145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6707" marR="31111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Bagaimana</a:t>
            </a:r>
            <a:r>
              <a:rPr sz="2000" spc="-24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92D050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92D050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es</a:t>
            </a:r>
            <a:r>
              <a:rPr sz="2000" spc="-34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92D050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odu</a:t>
            </a:r>
            <a:r>
              <a:rPr sz="2000" spc="9" dirty="0" smtClean="0">
                <a:solidFill>
                  <a:srgbClr val="92D050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si</a:t>
            </a:r>
            <a:r>
              <a:rPr sz="2000" spc="4" dirty="0" smtClean="0">
                <a:solidFill>
                  <a:srgbClr val="92D050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ya.</a:t>
            </a:r>
            <a:endParaRPr sz="2000">
              <a:latin typeface="Arial"/>
              <a:cs typeface="Arial"/>
            </a:endParaRPr>
          </a:p>
          <a:p>
            <a:pPr marL="76707" marR="31111">
              <a:lnSpc>
                <a:spcPct val="95825"/>
              </a:lnSpc>
              <a:spcBef>
                <a:spcPts val="472"/>
              </a:spcBef>
            </a:pP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Bagaimana</a:t>
            </a:r>
            <a:r>
              <a:rPr sz="2000" spc="-24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kita</a:t>
            </a:r>
            <a:r>
              <a:rPr sz="2000" spc="-9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menda</a:t>
            </a:r>
            <a:r>
              <a:rPr sz="2000" spc="4" dirty="0" smtClean="0">
                <a:solidFill>
                  <a:srgbClr val="92D050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atkan</a:t>
            </a:r>
            <a:r>
              <a:rPr sz="2000" spc="-39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bahan</a:t>
            </a:r>
            <a:r>
              <a:rPr sz="2000" spc="-19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ba</a:t>
            </a:r>
            <a:r>
              <a:rPr sz="2000" spc="9" dirty="0" smtClean="0">
                <a:solidFill>
                  <a:srgbClr val="92D050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unya.</a:t>
            </a:r>
            <a:endParaRPr sz="2000">
              <a:latin typeface="Arial"/>
              <a:cs typeface="Arial"/>
            </a:endParaRPr>
          </a:p>
          <a:p>
            <a:pPr marL="76707" marR="731972">
              <a:lnSpc>
                <a:spcPts val="2299"/>
              </a:lnSpc>
              <a:spcBef>
                <a:spcPts val="580"/>
              </a:spcBef>
            </a:pP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Siapa</a:t>
            </a:r>
            <a:r>
              <a:rPr sz="2000" spc="-14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92D050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lon</a:t>
            </a:r>
            <a:r>
              <a:rPr sz="2000" spc="-9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pela</a:t>
            </a:r>
            <a:r>
              <a:rPr sz="2000" spc="4" dirty="0" smtClean="0">
                <a:solidFill>
                  <a:srgbClr val="92D050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ggan</a:t>
            </a:r>
            <a:r>
              <a:rPr sz="2000" spc="-14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kita</a:t>
            </a:r>
            <a:r>
              <a:rPr sz="2000" spc="-9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dan</a:t>
            </a:r>
            <a:r>
              <a:rPr sz="2000" spc="-9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bag</a:t>
            </a:r>
            <a:r>
              <a:rPr sz="2000" spc="4" dirty="0" smtClean="0">
                <a:solidFill>
                  <a:srgbClr val="92D050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imana</a:t>
            </a:r>
            <a:r>
              <a:rPr sz="2000" spc="-19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92D050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92D050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kte</a:t>
            </a:r>
            <a:r>
              <a:rPr sz="2000" spc="4" dirty="0" smtClean="0">
                <a:solidFill>
                  <a:srgbClr val="92D050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is</a:t>
            </a:r>
            <a:r>
              <a:rPr sz="2000" spc="-9" dirty="0" smtClean="0">
                <a:solidFill>
                  <a:srgbClr val="92D050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ik</a:t>
            </a:r>
            <a:r>
              <a:rPr sz="2000" spc="4" dirty="0" smtClean="0">
                <a:solidFill>
                  <a:srgbClr val="92D050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y</a:t>
            </a:r>
            <a:r>
              <a:rPr sz="2000" spc="4" dirty="0" smtClean="0">
                <a:solidFill>
                  <a:srgbClr val="92D050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. </a:t>
            </a:r>
            <a:endParaRPr sz="2000">
              <a:latin typeface="Arial"/>
              <a:cs typeface="Arial"/>
            </a:endParaRPr>
          </a:p>
          <a:p>
            <a:pPr marL="76707" marR="731972">
              <a:lnSpc>
                <a:spcPts val="2299"/>
              </a:lnSpc>
              <a:spcBef>
                <a:spcPts val="579"/>
              </a:spcBef>
            </a:pP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Dima</a:t>
            </a:r>
            <a:r>
              <a:rPr sz="2000" spc="4" dirty="0" smtClean="0">
                <a:solidFill>
                  <a:srgbClr val="92D050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a</a:t>
            </a:r>
            <a:r>
              <a:rPr sz="2000" spc="-19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kita</a:t>
            </a:r>
            <a:r>
              <a:rPr sz="2000" spc="-9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92D050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an</a:t>
            </a:r>
            <a:r>
              <a:rPr sz="2000" spc="-19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mema</a:t>
            </a:r>
            <a:r>
              <a:rPr sz="2000" spc="4" dirty="0" smtClean="0">
                <a:solidFill>
                  <a:srgbClr val="92D050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92D050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92D050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n</a:t>
            </a:r>
            <a:r>
              <a:rPr sz="2000" spc="-39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dan</a:t>
            </a:r>
            <a:r>
              <a:rPr sz="2000" spc="-9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menjualnya.</a:t>
            </a:r>
            <a:endParaRPr sz="2000">
              <a:latin typeface="Arial"/>
              <a:cs typeface="Arial"/>
            </a:endParaRPr>
          </a:p>
          <a:p>
            <a:pPr marL="76707" marR="31111">
              <a:lnSpc>
                <a:spcPct val="95825"/>
              </a:lnSpc>
              <a:spcBef>
                <a:spcPts val="599"/>
              </a:spcBef>
            </a:pP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Bagaimana</a:t>
            </a:r>
            <a:r>
              <a:rPr sz="2000" spc="-24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Pola pema</a:t>
            </a:r>
            <a:r>
              <a:rPr sz="2000" spc="9" dirty="0" smtClean="0">
                <a:solidFill>
                  <a:srgbClr val="92D050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92D050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an</a:t>
            </a:r>
            <a:r>
              <a:rPr sz="2000" spc="-39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dan</a:t>
            </a:r>
            <a:r>
              <a:rPr sz="2000" spc="-9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penj</a:t>
            </a:r>
            <a:r>
              <a:rPr sz="2000" spc="4" dirty="0" smtClean="0">
                <a:solidFill>
                  <a:srgbClr val="92D050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alan</a:t>
            </a:r>
            <a:r>
              <a:rPr sz="2000" spc="4" dirty="0" smtClean="0">
                <a:solidFill>
                  <a:srgbClr val="92D050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ya.</a:t>
            </a:r>
            <a:endParaRPr sz="2000">
              <a:latin typeface="Arial"/>
              <a:cs typeface="Arial"/>
            </a:endParaRPr>
          </a:p>
          <a:p>
            <a:pPr marL="76707">
              <a:lnSpc>
                <a:spcPct val="100041"/>
              </a:lnSpc>
              <a:spcBef>
                <a:spcPts val="580"/>
              </a:spcBef>
            </a:pP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Pengam</a:t>
            </a:r>
            <a:r>
              <a:rPr sz="2000" spc="-9" dirty="0" smtClean="0">
                <a:solidFill>
                  <a:srgbClr val="92D050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tan</a:t>
            </a:r>
            <a:r>
              <a:rPr sz="2000" spc="54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te</a:t>
            </a:r>
            <a:r>
              <a:rPr sz="2000" spc="-9" dirty="0" smtClean="0">
                <a:solidFill>
                  <a:srgbClr val="92D050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hadap</a:t>
            </a:r>
            <a:r>
              <a:rPr sz="2000" spc="69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pe</a:t>
            </a:r>
            <a:r>
              <a:rPr sz="2000" spc="-4" dirty="0" smtClean="0">
                <a:solidFill>
                  <a:srgbClr val="92D050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gusaha</a:t>
            </a:r>
            <a:r>
              <a:rPr sz="2000" spc="75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yang</a:t>
            </a:r>
            <a:r>
              <a:rPr sz="2000" spc="54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sukses</a:t>
            </a:r>
            <a:r>
              <a:rPr sz="2000" spc="75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yang</a:t>
            </a:r>
            <a:r>
              <a:rPr sz="2000" spc="59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menjala</a:t>
            </a:r>
            <a:r>
              <a:rPr sz="2000" spc="-4" dirty="0" smtClean="0">
                <a:solidFill>
                  <a:srgbClr val="92D050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92D050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n bi</a:t>
            </a:r>
            <a:r>
              <a:rPr sz="2000" spc="4" dirty="0" smtClean="0">
                <a:solidFill>
                  <a:srgbClr val="92D050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nis</a:t>
            </a:r>
            <a:r>
              <a:rPr sz="2000" spc="-14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92D050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92D050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p</a:t>
            </a:r>
            <a:r>
              <a:rPr sz="2000" spc="9" dirty="0" smtClean="0">
                <a:solidFill>
                  <a:srgbClr val="92D050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92D05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480"/>
              </a:spcBef>
            </a:pP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La</a:t>
            </a:r>
            <a:r>
              <a:rPr sz="2000" spc="9" dirty="0" smtClean="0">
                <a:solidFill>
                  <a:srgbClr val="001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001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an</a:t>
            </a:r>
            <a:r>
              <a:rPr sz="2000" spc="-29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Uji</a:t>
            </a:r>
            <a:r>
              <a:rPr sz="2000" spc="14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ba dengan</a:t>
            </a:r>
            <a:r>
              <a:rPr sz="2000" spc="-25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ra</a:t>
            </a:r>
            <a:r>
              <a:rPr sz="2000" spc="-54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-214" dirty="0" smtClean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es Pasa</a:t>
            </a:r>
            <a:r>
              <a:rPr sz="2000" spc="-100" dirty="0" smtClean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582"/>
              </a:spcBef>
            </a:pPr>
            <a:r>
              <a:rPr sz="2000" spc="-4" dirty="0" smtClean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usu</a:t>
            </a:r>
            <a:r>
              <a:rPr sz="2000" spc="4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lah</a:t>
            </a:r>
            <a:r>
              <a:rPr sz="2000" spc="-14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ren</a:t>
            </a:r>
            <a:r>
              <a:rPr sz="2000" spc="9" dirty="0" smtClean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ana</a:t>
            </a:r>
            <a:r>
              <a:rPr sz="2000" spc="-29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usa</a:t>
            </a:r>
            <a:r>
              <a:rPr sz="2000" spc="4" dirty="0" smtClean="0">
                <a:solidFill>
                  <a:srgbClr val="001F5F"/>
                </a:solidFill>
                <a:latin typeface="Arial"/>
                <a:cs typeface="Arial"/>
              </a:rPr>
              <a:t>ha</a:t>
            </a: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3138085"/>
            <a:ext cx="216741" cy="2057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5"/>
              </a:lnSpc>
              <a:spcBef>
                <a:spcPts val="69"/>
              </a:spcBef>
            </a:pPr>
            <a:r>
              <a:rPr sz="2400" spc="0" baseline="-12500" dirty="0" smtClean="0">
                <a:solidFill>
                  <a:srgbClr val="6D9FAF"/>
                </a:solidFill>
                <a:latin typeface="Segoe MDL2 Assets"/>
                <a:cs typeface="Segoe MDL2 Assets"/>
              </a:rPr>
              <a:t></a:t>
            </a:r>
            <a:endParaRPr sz="16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1210"/>
              </a:spcBef>
            </a:pPr>
            <a:r>
              <a:rPr sz="1600" spc="0" dirty="0" smtClean="0">
                <a:solidFill>
                  <a:srgbClr val="6D9FAF"/>
                </a:solidFill>
                <a:latin typeface="Segoe MDL2 Assets"/>
                <a:cs typeface="Segoe MDL2 Assets"/>
              </a:rPr>
              <a:t></a:t>
            </a:r>
            <a:endParaRPr sz="16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1280"/>
              </a:spcBef>
            </a:pPr>
            <a:r>
              <a:rPr sz="1600" spc="0" dirty="0" smtClean="0">
                <a:solidFill>
                  <a:srgbClr val="6D9FAF"/>
                </a:solidFill>
                <a:latin typeface="Segoe MDL2 Assets"/>
                <a:cs typeface="Segoe MDL2 Assets"/>
              </a:rPr>
              <a:t></a:t>
            </a:r>
            <a:endParaRPr sz="16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1279"/>
              </a:spcBef>
            </a:pPr>
            <a:r>
              <a:rPr sz="1600" spc="0" dirty="0" smtClean="0">
                <a:solidFill>
                  <a:srgbClr val="6D9FAF"/>
                </a:solidFill>
                <a:latin typeface="Segoe MDL2 Assets"/>
                <a:cs typeface="Segoe MDL2 Assets"/>
              </a:rPr>
              <a:t></a:t>
            </a:r>
            <a:endParaRPr sz="16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1283"/>
              </a:spcBef>
            </a:pPr>
            <a:r>
              <a:rPr sz="1600" spc="0" dirty="0" smtClean="0">
                <a:solidFill>
                  <a:srgbClr val="6D9FAF"/>
                </a:solidFill>
                <a:latin typeface="Segoe MDL2 Assets"/>
                <a:cs typeface="Segoe MDL2 Assets"/>
              </a:rPr>
              <a:t></a:t>
            </a:r>
            <a:endParaRPr sz="1600">
              <a:latin typeface="Segoe MDL2 Assets"/>
              <a:cs typeface="Segoe MDL2 Assets"/>
            </a:endParaRPr>
          </a:p>
          <a:p>
            <a:pPr marL="12700">
              <a:lnSpc>
                <a:spcPct val="83333"/>
              </a:lnSpc>
              <a:spcBef>
                <a:spcPts val="1280"/>
              </a:spcBef>
            </a:pPr>
            <a:r>
              <a:rPr sz="1600" spc="0" dirty="0" smtClean="0">
                <a:solidFill>
                  <a:srgbClr val="6D9FAF"/>
                </a:solidFill>
                <a:latin typeface="Segoe MDL2 Assets"/>
                <a:cs typeface="Segoe MDL2 Assets"/>
              </a:rPr>
              <a:t></a:t>
            </a:r>
            <a:endParaRPr sz="1600">
              <a:latin typeface="Segoe MDL2 Assets"/>
              <a:cs typeface="Segoe MDL2 Asset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8540" y="5595738"/>
            <a:ext cx="276191" cy="646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2.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5"/>
              </a:spcBef>
            </a:pPr>
            <a:r>
              <a:rPr sz="2000" spc="0" dirty="0" smtClean="0">
                <a:solidFill>
                  <a:srgbClr val="001F5F"/>
                </a:solidFill>
                <a:latin typeface="Arial"/>
                <a:cs typeface="Arial"/>
              </a:rPr>
              <a:t>3.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4752086"/>
            <a:ext cx="9144000" cy="2113001"/>
          </a:xfrm>
          <a:custGeom>
            <a:avLst/>
            <a:gdLst/>
            <a:ahLst/>
            <a:cxnLst/>
            <a:rect l="l" t="t" r="r" b="b"/>
            <a:pathLst>
              <a:path w="9144000" h="2113001">
                <a:moveTo>
                  <a:pt x="9144000" y="0"/>
                </a:moveTo>
                <a:lnTo>
                  <a:pt x="8557289" y="272358"/>
                </a:lnTo>
                <a:lnTo>
                  <a:pt x="8004571" y="516052"/>
                </a:lnTo>
                <a:lnTo>
                  <a:pt x="7482453" y="732566"/>
                </a:lnTo>
                <a:lnTo>
                  <a:pt x="6987540" y="923384"/>
                </a:lnTo>
                <a:lnTo>
                  <a:pt x="6516439" y="1089989"/>
                </a:lnTo>
                <a:lnTo>
                  <a:pt x="6065758" y="1233864"/>
                </a:lnTo>
                <a:lnTo>
                  <a:pt x="5632102" y="1356494"/>
                </a:lnTo>
                <a:lnTo>
                  <a:pt x="5212080" y="1459361"/>
                </a:lnTo>
                <a:lnTo>
                  <a:pt x="4802296" y="1543949"/>
                </a:lnTo>
                <a:lnTo>
                  <a:pt x="4399359" y="1611742"/>
                </a:lnTo>
                <a:lnTo>
                  <a:pt x="3999874" y="1664223"/>
                </a:lnTo>
                <a:lnTo>
                  <a:pt x="3600450" y="1702877"/>
                </a:lnTo>
                <a:lnTo>
                  <a:pt x="3197691" y="1729185"/>
                </a:lnTo>
                <a:lnTo>
                  <a:pt x="2788205" y="1744632"/>
                </a:lnTo>
                <a:lnTo>
                  <a:pt x="2368599" y="1750702"/>
                </a:lnTo>
                <a:lnTo>
                  <a:pt x="1935479" y="1748878"/>
                </a:lnTo>
                <a:lnTo>
                  <a:pt x="1485453" y="1740644"/>
                </a:lnTo>
                <a:lnTo>
                  <a:pt x="1015126" y="1727482"/>
                </a:lnTo>
                <a:lnTo>
                  <a:pt x="521106" y="1710877"/>
                </a:lnTo>
                <a:lnTo>
                  <a:pt x="0" y="1692313"/>
                </a:lnTo>
                <a:lnTo>
                  <a:pt x="0" y="2105912"/>
                </a:lnTo>
                <a:lnTo>
                  <a:pt x="9144000" y="2105912"/>
                </a:lnTo>
                <a:lnTo>
                  <a:pt x="9144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05525" y="0"/>
            <a:ext cx="3038475" cy="6857999"/>
          </a:xfrm>
          <a:custGeom>
            <a:avLst/>
            <a:gdLst/>
            <a:ahLst/>
            <a:cxnLst/>
            <a:rect l="l" t="t" r="r" b="b"/>
            <a:pathLst>
              <a:path w="3038475" h="6857999">
                <a:moveTo>
                  <a:pt x="3038475" y="14224"/>
                </a:moveTo>
                <a:lnTo>
                  <a:pt x="0" y="0"/>
                </a:lnTo>
                <a:lnTo>
                  <a:pt x="360180" y="382196"/>
                </a:lnTo>
                <a:lnTo>
                  <a:pt x="675836" y="771823"/>
                </a:lnTo>
                <a:lnTo>
                  <a:pt x="948354" y="1166951"/>
                </a:lnTo>
                <a:lnTo>
                  <a:pt x="1179118" y="1565648"/>
                </a:lnTo>
                <a:lnTo>
                  <a:pt x="1369516" y="1965983"/>
                </a:lnTo>
                <a:lnTo>
                  <a:pt x="1520932" y="2366027"/>
                </a:lnTo>
                <a:lnTo>
                  <a:pt x="1634754" y="2763848"/>
                </a:lnTo>
                <a:lnTo>
                  <a:pt x="1712366" y="3157516"/>
                </a:lnTo>
                <a:lnTo>
                  <a:pt x="1755155" y="3545100"/>
                </a:lnTo>
                <a:lnTo>
                  <a:pt x="1764506" y="3924670"/>
                </a:lnTo>
                <a:lnTo>
                  <a:pt x="1741805" y="4294295"/>
                </a:lnTo>
                <a:lnTo>
                  <a:pt x="1688439" y="4652044"/>
                </a:lnTo>
                <a:lnTo>
                  <a:pt x="1605793" y="4995986"/>
                </a:lnTo>
                <a:lnTo>
                  <a:pt x="1495253" y="5324192"/>
                </a:lnTo>
                <a:lnTo>
                  <a:pt x="1358205" y="5634730"/>
                </a:lnTo>
                <a:lnTo>
                  <a:pt x="1196035" y="5925669"/>
                </a:lnTo>
                <a:lnTo>
                  <a:pt x="1010128" y="6195080"/>
                </a:lnTo>
                <a:lnTo>
                  <a:pt x="801871" y="6441030"/>
                </a:lnTo>
                <a:lnTo>
                  <a:pt x="572650" y="6661591"/>
                </a:lnTo>
                <a:lnTo>
                  <a:pt x="323850" y="6854831"/>
                </a:lnTo>
                <a:lnTo>
                  <a:pt x="3037213" y="6857998"/>
                </a:lnTo>
                <a:lnTo>
                  <a:pt x="3038475" y="6857998"/>
                </a:lnTo>
                <a:lnTo>
                  <a:pt x="3038475" y="1422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48306" y="2376932"/>
            <a:ext cx="4123436" cy="526414"/>
          </a:xfrm>
          <a:custGeom>
            <a:avLst/>
            <a:gdLst/>
            <a:ahLst/>
            <a:cxnLst/>
            <a:rect l="l" t="t" r="r" b="b"/>
            <a:pathLst>
              <a:path w="4123436" h="526414">
                <a:moveTo>
                  <a:pt x="4072890" y="465454"/>
                </a:moveTo>
                <a:lnTo>
                  <a:pt x="4069842" y="467867"/>
                </a:lnTo>
                <a:lnTo>
                  <a:pt x="4066921" y="469138"/>
                </a:lnTo>
                <a:lnTo>
                  <a:pt x="4061714" y="469138"/>
                </a:lnTo>
                <a:lnTo>
                  <a:pt x="4057904" y="466343"/>
                </a:lnTo>
                <a:lnTo>
                  <a:pt x="4055364" y="462406"/>
                </a:lnTo>
                <a:lnTo>
                  <a:pt x="4055442" y="458466"/>
                </a:lnTo>
                <a:lnTo>
                  <a:pt x="4057297" y="448073"/>
                </a:lnTo>
                <a:lnTo>
                  <a:pt x="4061714" y="432307"/>
                </a:lnTo>
                <a:lnTo>
                  <a:pt x="4108958" y="273812"/>
                </a:lnTo>
                <a:lnTo>
                  <a:pt x="4109009" y="273638"/>
                </a:lnTo>
                <a:lnTo>
                  <a:pt x="4112894" y="259264"/>
                </a:lnTo>
                <a:lnTo>
                  <a:pt x="4115654" y="246133"/>
                </a:lnTo>
                <a:lnTo>
                  <a:pt x="4117301" y="234256"/>
                </a:lnTo>
                <a:lnTo>
                  <a:pt x="4117848" y="223646"/>
                </a:lnTo>
                <a:lnTo>
                  <a:pt x="4117797" y="220780"/>
                </a:lnTo>
                <a:lnTo>
                  <a:pt x="4115936" y="207130"/>
                </a:lnTo>
                <a:lnTo>
                  <a:pt x="4111416" y="195327"/>
                </a:lnTo>
                <a:lnTo>
                  <a:pt x="4104259" y="185419"/>
                </a:lnTo>
                <a:lnTo>
                  <a:pt x="4096082" y="178418"/>
                </a:lnTo>
                <a:lnTo>
                  <a:pt x="4084582" y="172912"/>
                </a:lnTo>
                <a:lnTo>
                  <a:pt x="4071747" y="171068"/>
                </a:lnTo>
                <a:lnTo>
                  <a:pt x="4062035" y="171687"/>
                </a:lnTo>
                <a:lnTo>
                  <a:pt x="4049977" y="174089"/>
                </a:lnTo>
                <a:lnTo>
                  <a:pt x="4037631" y="178290"/>
                </a:lnTo>
                <a:lnTo>
                  <a:pt x="4025010" y="184276"/>
                </a:lnTo>
                <a:lnTo>
                  <a:pt x="4016042" y="189776"/>
                </a:lnTo>
                <a:lnTo>
                  <a:pt x="4007212" y="196219"/>
                </a:lnTo>
                <a:lnTo>
                  <a:pt x="3997874" y="203967"/>
                </a:lnTo>
                <a:lnTo>
                  <a:pt x="3988031" y="213023"/>
                </a:lnTo>
                <a:lnTo>
                  <a:pt x="3977687" y="223392"/>
                </a:lnTo>
                <a:lnTo>
                  <a:pt x="3966845" y="235076"/>
                </a:lnTo>
                <a:lnTo>
                  <a:pt x="3957743" y="246019"/>
                </a:lnTo>
                <a:lnTo>
                  <a:pt x="3951770" y="253643"/>
                </a:lnTo>
                <a:lnTo>
                  <a:pt x="3945223" y="262274"/>
                </a:lnTo>
                <a:lnTo>
                  <a:pt x="3938103" y="271910"/>
                </a:lnTo>
                <a:lnTo>
                  <a:pt x="3930405" y="282552"/>
                </a:lnTo>
                <a:lnTo>
                  <a:pt x="3922130" y="294198"/>
                </a:lnTo>
                <a:lnTo>
                  <a:pt x="3913275" y="306847"/>
                </a:lnTo>
                <a:lnTo>
                  <a:pt x="3903839" y="320499"/>
                </a:lnTo>
                <a:lnTo>
                  <a:pt x="3893820" y="335152"/>
                </a:lnTo>
                <a:lnTo>
                  <a:pt x="3990594" y="0"/>
                </a:lnTo>
                <a:lnTo>
                  <a:pt x="3968242" y="0"/>
                </a:lnTo>
                <a:lnTo>
                  <a:pt x="3844417" y="21970"/>
                </a:lnTo>
                <a:lnTo>
                  <a:pt x="3841750" y="36829"/>
                </a:lnTo>
                <a:lnTo>
                  <a:pt x="3848475" y="36685"/>
                </a:lnTo>
                <a:lnTo>
                  <a:pt x="3861814" y="38352"/>
                </a:lnTo>
                <a:lnTo>
                  <a:pt x="3871595" y="42798"/>
                </a:lnTo>
                <a:lnTo>
                  <a:pt x="3876548" y="46227"/>
                </a:lnTo>
                <a:lnTo>
                  <a:pt x="3878960" y="51053"/>
                </a:lnTo>
                <a:lnTo>
                  <a:pt x="3878956" y="57845"/>
                </a:lnTo>
                <a:lnTo>
                  <a:pt x="3878070" y="67173"/>
                </a:lnTo>
                <a:lnTo>
                  <a:pt x="3875625" y="79777"/>
                </a:lnTo>
                <a:lnTo>
                  <a:pt x="3871595" y="95630"/>
                </a:lnTo>
                <a:lnTo>
                  <a:pt x="3749548" y="516000"/>
                </a:lnTo>
                <a:lnTo>
                  <a:pt x="3841750" y="516000"/>
                </a:lnTo>
                <a:lnTo>
                  <a:pt x="3874897" y="405510"/>
                </a:lnTo>
                <a:lnTo>
                  <a:pt x="3879420" y="396471"/>
                </a:lnTo>
                <a:lnTo>
                  <a:pt x="3886516" y="382749"/>
                </a:lnTo>
                <a:lnTo>
                  <a:pt x="3893612" y="369589"/>
                </a:lnTo>
                <a:lnTo>
                  <a:pt x="3900709" y="356990"/>
                </a:lnTo>
                <a:lnTo>
                  <a:pt x="3907805" y="344952"/>
                </a:lnTo>
                <a:lnTo>
                  <a:pt x="3914901" y="333476"/>
                </a:lnTo>
                <a:lnTo>
                  <a:pt x="3921997" y="322561"/>
                </a:lnTo>
                <a:lnTo>
                  <a:pt x="3929093" y="312208"/>
                </a:lnTo>
                <a:lnTo>
                  <a:pt x="3936190" y="302415"/>
                </a:lnTo>
                <a:lnTo>
                  <a:pt x="3943286" y="293184"/>
                </a:lnTo>
                <a:lnTo>
                  <a:pt x="3950382" y="284515"/>
                </a:lnTo>
                <a:lnTo>
                  <a:pt x="3957478" y="276406"/>
                </a:lnTo>
                <a:lnTo>
                  <a:pt x="3964574" y="268859"/>
                </a:lnTo>
                <a:lnTo>
                  <a:pt x="3971671" y="261873"/>
                </a:lnTo>
                <a:lnTo>
                  <a:pt x="3989189" y="247309"/>
                </a:lnTo>
                <a:lnTo>
                  <a:pt x="3999692" y="241472"/>
                </a:lnTo>
                <a:lnTo>
                  <a:pt x="4008501" y="239521"/>
                </a:lnTo>
                <a:lnTo>
                  <a:pt x="4011168" y="239521"/>
                </a:lnTo>
                <a:lnTo>
                  <a:pt x="4015740" y="242696"/>
                </a:lnTo>
                <a:lnTo>
                  <a:pt x="4018915" y="247268"/>
                </a:lnTo>
                <a:lnTo>
                  <a:pt x="4018915" y="255015"/>
                </a:lnTo>
                <a:lnTo>
                  <a:pt x="4017391" y="262889"/>
                </a:lnTo>
                <a:lnTo>
                  <a:pt x="4014470" y="273812"/>
                </a:lnTo>
                <a:lnTo>
                  <a:pt x="3968242" y="432307"/>
                </a:lnTo>
                <a:lnTo>
                  <a:pt x="3965098" y="443520"/>
                </a:lnTo>
                <a:lnTo>
                  <a:pt x="3961895" y="457252"/>
                </a:lnTo>
                <a:lnTo>
                  <a:pt x="3959985" y="469009"/>
                </a:lnTo>
                <a:lnTo>
                  <a:pt x="3959352" y="478789"/>
                </a:lnTo>
                <a:lnTo>
                  <a:pt x="3959975" y="486352"/>
                </a:lnTo>
                <a:lnTo>
                  <a:pt x="3964166" y="498387"/>
                </a:lnTo>
                <a:lnTo>
                  <a:pt x="3972305" y="508634"/>
                </a:lnTo>
                <a:lnTo>
                  <a:pt x="3982154" y="515189"/>
                </a:lnTo>
                <a:lnTo>
                  <a:pt x="3994225" y="519131"/>
                </a:lnTo>
                <a:lnTo>
                  <a:pt x="4008501" y="520445"/>
                </a:lnTo>
                <a:lnTo>
                  <a:pt x="4014647" y="520168"/>
                </a:lnTo>
                <a:lnTo>
                  <a:pt x="4026223" y="518195"/>
                </a:lnTo>
                <a:lnTo>
                  <a:pt x="4038106" y="514313"/>
                </a:lnTo>
                <a:lnTo>
                  <a:pt x="4050281" y="508507"/>
                </a:lnTo>
                <a:lnTo>
                  <a:pt x="4062729" y="500760"/>
                </a:lnTo>
                <a:lnTo>
                  <a:pt x="4074022" y="491873"/>
                </a:lnTo>
                <a:lnTo>
                  <a:pt x="4081965" y="484257"/>
                </a:lnTo>
                <a:lnTo>
                  <a:pt x="4090023" y="475440"/>
                </a:lnTo>
                <a:lnTo>
                  <a:pt x="4098197" y="465426"/>
                </a:lnTo>
                <a:lnTo>
                  <a:pt x="4106489" y="454220"/>
                </a:lnTo>
                <a:lnTo>
                  <a:pt x="4114901" y="441824"/>
                </a:lnTo>
                <a:lnTo>
                  <a:pt x="4123436" y="428243"/>
                </a:lnTo>
                <a:lnTo>
                  <a:pt x="4108958" y="419988"/>
                </a:lnTo>
                <a:lnTo>
                  <a:pt x="4104004" y="426973"/>
                </a:lnTo>
                <a:lnTo>
                  <a:pt x="4100322" y="432180"/>
                </a:lnTo>
                <a:lnTo>
                  <a:pt x="4098163" y="435609"/>
                </a:lnTo>
                <a:lnTo>
                  <a:pt x="4097466" y="436663"/>
                </a:lnTo>
                <a:lnTo>
                  <a:pt x="4088909" y="448634"/>
                </a:lnTo>
                <a:lnTo>
                  <a:pt x="4080726" y="458222"/>
                </a:lnTo>
                <a:lnTo>
                  <a:pt x="4072890" y="465454"/>
                </a:lnTo>
                <a:close/>
              </a:path>
              <a:path w="4123436" h="526414">
                <a:moveTo>
                  <a:pt x="3661155" y="93344"/>
                </a:moveTo>
                <a:lnTo>
                  <a:pt x="3663864" y="95897"/>
                </a:lnTo>
                <a:lnTo>
                  <a:pt x="3674571" y="103369"/>
                </a:lnTo>
                <a:lnTo>
                  <a:pt x="3686460" y="107852"/>
                </a:lnTo>
                <a:lnTo>
                  <a:pt x="3699509" y="109346"/>
                </a:lnTo>
                <a:lnTo>
                  <a:pt x="3703578" y="109214"/>
                </a:lnTo>
                <a:lnTo>
                  <a:pt x="3716358" y="106863"/>
                </a:lnTo>
                <a:lnTo>
                  <a:pt x="3727920" y="101573"/>
                </a:lnTo>
                <a:lnTo>
                  <a:pt x="3738245" y="93344"/>
                </a:lnTo>
                <a:lnTo>
                  <a:pt x="3741022" y="90381"/>
                </a:lnTo>
                <a:lnTo>
                  <a:pt x="3748369" y="79716"/>
                </a:lnTo>
                <a:lnTo>
                  <a:pt x="3752777" y="67806"/>
                </a:lnTo>
                <a:lnTo>
                  <a:pt x="3754247" y="54609"/>
                </a:lnTo>
                <a:lnTo>
                  <a:pt x="3754125" y="50703"/>
                </a:lnTo>
                <a:lnTo>
                  <a:pt x="3751801" y="37901"/>
                </a:lnTo>
                <a:lnTo>
                  <a:pt x="3746543" y="26341"/>
                </a:lnTo>
                <a:lnTo>
                  <a:pt x="3738372" y="16001"/>
                </a:lnTo>
                <a:lnTo>
                  <a:pt x="3735353" y="13150"/>
                </a:lnTo>
                <a:lnTo>
                  <a:pt x="3724727" y="5844"/>
                </a:lnTo>
                <a:lnTo>
                  <a:pt x="3712779" y="1461"/>
                </a:lnTo>
                <a:lnTo>
                  <a:pt x="3699509" y="0"/>
                </a:lnTo>
                <a:lnTo>
                  <a:pt x="3695670" y="117"/>
                </a:lnTo>
                <a:lnTo>
                  <a:pt x="3682849" y="2440"/>
                </a:lnTo>
                <a:lnTo>
                  <a:pt x="3671302" y="7735"/>
                </a:lnTo>
                <a:lnTo>
                  <a:pt x="3661029" y="16001"/>
                </a:lnTo>
                <a:lnTo>
                  <a:pt x="3658387" y="18845"/>
                </a:lnTo>
                <a:lnTo>
                  <a:pt x="3651049" y="29533"/>
                </a:lnTo>
                <a:lnTo>
                  <a:pt x="3646631" y="41447"/>
                </a:lnTo>
                <a:lnTo>
                  <a:pt x="3645154" y="54609"/>
                </a:lnTo>
                <a:lnTo>
                  <a:pt x="3645286" y="58706"/>
                </a:lnTo>
                <a:lnTo>
                  <a:pt x="3647637" y="71513"/>
                </a:lnTo>
                <a:lnTo>
                  <a:pt x="3652927" y="83045"/>
                </a:lnTo>
                <a:lnTo>
                  <a:pt x="3661155" y="93344"/>
                </a:lnTo>
                <a:close/>
              </a:path>
              <a:path w="4123436" h="526414">
                <a:moveTo>
                  <a:pt x="1102359" y="93344"/>
                </a:moveTo>
                <a:lnTo>
                  <a:pt x="1105068" y="95897"/>
                </a:lnTo>
                <a:lnTo>
                  <a:pt x="1115775" y="103369"/>
                </a:lnTo>
                <a:lnTo>
                  <a:pt x="1127664" y="107852"/>
                </a:lnTo>
                <a:lnTo>
                  <a:pt x="1140714" y="109346"/>
                </a:lnTo>
                <a:lnTo>
                  <a:pt x="1144782" y="109214"/>
                </a:lnTo>
                <a:lnTo>
                  <a:pt x="1157562" y="106863"/>
                </a:lnTo>
                <a:lnTo>
                  <a:pt x="1169124" y="101573"/>
                </a:lnTo>
                <a:lnTo>
                  <a:pt x="1179448" y="93344"/>
                </a:lnTo>
                <a:lnTo>
                  <a:pt x="1182226" y="90381"/>
                </a:lnTo>
                <a:lnTo>
                  <a:pt x="1189573" y="79716"/>
                </a:lnTo>
                <a:lnTo>
                  <a:pt x="1193981" y="67806"/>
                </a:lnTo>
                <a:lnTo>
                  <a:pt x="1195451" y="54609"/>
                </a:lnTo>
                <a:lnTo>
                  <a:pt x="1195329" y="50703"/>
                </a:lnTo>
                <a:lnTo>
                  <a:pt x="1193005" y="37901"/>
                </a:lnTo>
                <a:lnTo>
                  <a:pt x="1187747" y="26341"/>
                </a:lnTo>
                <a:lnTo>
                  <a:pt x="1179576" y="16001"/>
                </a:lnTo>
                <a:lnTo>
                  <a:pt x="1176557" y="13150"/>
                </a:lnTo>
                <a:lnTo>
                  <a:pt x="1165931" y="5844"/>
                </a:lnTo>
                <a:lnTo>
                  <a:pt x="1153983" y="1461"/>
                </a:lnTo>
                <a:lnTo>
                  <a:pt x="1140714" y="0"/>
                </a:lnTo>
                <a:lnTo>
                  <a:pt x="1136874" y="117"/>
                </a:lnTo>
                <a:lnTo>
                  <a:pt x="1124053" y="2440"/>
                </a:lnTo>
                <a:lnTo>
                  <a:pt x="1112506" y="7735"/>
                </a:lnTo>
                <a:lnTo>
                  <a:pt x="1102233" y="16001"/>
                </a:lnTo>
                <a:lnTo>
                  <a:pt x="1099591" y="18845"/>
                </a:lnTo>
                <a:lnTo>
                  <a:pt x="1092253" y="29533"/>
                </a:lnTo>
                <a:lnTo>
                  <a:pt x="1087835" y="41447"/>
                </a:lnTo>
                <a:lnTo>
                  <a:pt x="1086358" y="54609"/>
                </a:lnTo>
                <a:lnTo>
                  <a:pt x="1086490" y="58706"/>
                </a:lnTo>
                <a:lnTo>
                  <a:pt x="1088841" y="71513"/>
                </a:lnTo>
                <a:lnTo>
                  <a:pt x="1094131" y="83045"/>
                </a:lnTo>
                <a:lnTo>
                  <a:pt x="1102359" y="93344"/>
                </a:lnTo>
                <a:close/>
              </a:path>
              <a:path w="4123436" h="526414">
                <a:moveTo>
                  <a:pt x="3715893" y="428625"/>
                </a:moveTo>
                <a:lnTo>
                  <a:pt x="3703193" y="421131"/>
                </a:lnTo>
                <a:lnTo>
                  <a:pt x="3702795" y="421745"/>
                </a:lnTo>
                <a:lnTo>
                  <a:pt x="3693793" y="435128"/>
                </a:lnTo>
                <a:lnTo>
                  <a:pt x="3685325" y="446731"/>
                </a:lnTo>
                <a:lnTo>
                  <a:pt x="3677384" y="456572"/>
                </a:lnTo>
                <a:lnTo>
                  <a:pt x="3669965" y="464670"/>
                </a:lnTo>
                <a:lnTo>
                  <a:pt x="3658870" y="474725"/>
                </a:lnTo>
                <a:lnTo>
                  <a:pt x="3654679" y="476630"/>
                </a:lnTo>
                <a:lnTo>
                  <a:pt x="3650360" y="476630"/>
                </a:lnTo>
                <a:lnTo>
                  <a:pt x="3645534" y="475360"/>
                </a:lnTo>
                <a:lnTo>
                  <a:pt x="3641090" y="470662"/>
                </a:lnTo>
                <a:lnTo>
                  <a:pt x="3639947" y="468121"/>
                </a:lnTo>
                <a:lnTo>
                  <a:pt x="3639947" y="465454"/>
                </a:lnTo>
                <a:lnTo>
                  <a:pt x="3640128" y="462653"/>
                </a:lnTo>
                <a:lnTo>
                  <a:pt x="3642129" y="451876"/>
                </a:lnTo>
                <a:lnTo>
                  <a:pt x="3646297" y="435609"/>
                </a:lnTo>
                <a:lnTo>
                  <a:pt x="3722624" y="171068"/>
                </a:lnTo>
                <a:lnTo>
                  <a:pt x="3700272" y="171068"/>
                </a:lnTo>
                <a:lnTo>
                  <a:pt x="3574160" y="191642"/>
                </a:lnTo>
                <a:lnTo>
                  <a:pt x="3569334" y="206501"/>
                </a:lnTo>
                <a:lnTo>
                  <a:pt x="3574542" y="206247"/>
                </a:lnTo>
                <a:lnTo>
                  <a:pt x="3590925" y="206120"/>
                </a:lnTo>
                <a:lnTo>
                  <a:pt x="3597275" y="208152"/>
                </a:lnTo>
                <a:lnTo>
                  <a:pt x="3601974" y="212470"/>
                </a:lnTo>
                <a:lnTo>
                  <a:pt x="3606800" y="216662"/>
                </a:lnTo>
                <a:lnTo>
                  <a:pt x="3609085" y="221487"/>
                </a:lnTo>
                <a:lnTo>
                  <a:pt x="3609077" y="227837"/>
                </a:lnTo>
                <a:lnTo>
                  <a:pt x="3608163" y="237801"/>
                </a:lnTo>
                <a:lnTo>
                  <a:pt x="3605719" y="250425"/>
                </a:lnTo>
                <a:lnTo>
                  <a:pt x="3601720" y="265683"/>
                </a:lnTo>
                <a:lnTo>
                  <a:pt x="3549904" y="443483"/>
                </a:lnTo>
                <a:lnTo>
                  <a:pt x="3546823" y="454925"/>
                </a:lnTo>
                <a:lnTo>
                  <a:pt x="3544377" y="467625"/>
                </a:lnTo>
                <a:lnTo>
                  <a:pt x="3543554" y="478408"/>
                </a:lnTo>
                <a:lnTo>
                  <a:pt x="3545021" y="491000"/>
                </a:lnTo>
                <a:lnTo>
                  <a:pt x="3549813" y="502768"/>
                </a:lnTo>
                <a:lnTo>
                  <a:pt x="3557904" y="512825"/>
                </a:lnTo>
                <a:lnTo>
                  <a:pt x="3570141" y="521188"/>
                </a:lnTo>
                <a:lnTo>
                  <a:pt x="3582343" y="525115"/>
                </a:lnTo>
                <a:lnTo>
                  <a:pt x="3596385" y="526414"/>
                </a:lnTo>
                <a:lnTo>
                  <a:pt x="3598042" y="526398"/>
                </a:lnTo>
                <a:lnTo>
                  <a:pt x="3608409" y="525525"/>
                </a:lnTo>
                <a:lnTo>
                  <a:pt x="3618674" y="523328"/>
                </a:lnTo>
                <a:lnTo>
                  <a:pt x="3628837" y="519808"/>
                </a:lnTo>
                <a:lnTo>
                  <a:pt x="3638900" y="514964"/>
                </a:lnTo>
                <a:lnTo>
                  <a:pt x="3648864" y="508797"/>
                </a:lnTo>
                <a:lnTo>
                  <a:pt x="3658729" y="501308"/>
                </a:lnTo>
                <a:lnTo>
                  <a:pt x="3668496" y="492497"/>
                </a:lnTo>
                <a:lnTo>
                  <a:pt x="3678166" y="482364"/>
                </a:lnTo>
                <a:lnTo>
                  <a:pt x="3687740" y="470910"/>
                </a:lnTo>
                <a:lnTo>
                  <a:pt x="3697218" y="458135"/>
                </a:lnTo>
                <a:lnTo>
                  <a:pt x="3706602" y="444040"/>
                </a:lnTo>
                <a:lnTo>
                  <a:pt x="3715893" y="428625"/>
                </a:lnTo>
                <a:close/>
              </a:path>
              <a:path w="4123436" h="526414">
                <a:moveTo>
                  <a:pt x="3297360" y="215490"/>
                </a:moveTo>
                <a:lnTo>
                  <a:pt x="3291216" y="226640"/>
                </a:lnTo>
                <a:lnTo>
                  <a:pt x="3286833" y="238595"/>
                </a:lnTo>
                <a:lnTo>
                  <a:pt x="3284205" y="251356"/>
                </a:lnTo>
                <a:lnTo>
                  <a:pt x="3283330" y="264921"/>
                </a:lnTo>
                <a:lnTo>
                  <a:pt x="3283478" y="270754"/>
                </a:lnTo>
                <a:lnTo>
                  <a:pt x="3284989" y="283825"/>
                </a:lnTo>
                <a:lnTo>
                  <a:pt x="3288151" y="296014"/>
                </a:lnTo>
                <a:lnTo>
                  <a:pt x="3292982" y="307339"/>
                </a:lnTo>
                <a:lnTo>
                  <a:pt x="3298810" y="317130"/>
                </a:lnTo>
                <a:lnTo>
                  <a:pt x="3304579" y="325610"/>
                </a:lnTo>
                <a:lnTo>
                  <a:pt x="3311467" y="334910"/>
                </a:lnTo>
                <a:lnTo>
                  <a:pt x="3319478" y="345027"/>
                </a:lnTo>
                <a:lnTo>
                  <a:pt x="3328612" y="355957"/>
                </a:lnTo>
                <a:lnTo>
                  <a:pt x="3338872" y="367695"/>
                </a:lnTo>
                <a:lnTo>
                  <a:pt x="3350259" y="380238"/>
                </a:lnTo>
                <a:lnTo>
                  <a:pt x="3351704" y="381825"/>
                </a:lnTo>
                <a:lnTo>
                  <a:pt x="3362983" y="394495"/>
                </a:lnTo>
                <a:lnTo>
                  <a:pt x="3372517" y="405753"/>
                </a:lnTo>
                <a:lnTo>
                  <a:pt x="3380305" y="415610"/>
                </a:lnTo>
                <a:lnTo>
                  <a:pt x="3386348" y="424077"/>
                </a:lnTo>
                <a:lnTo>
                  <a:pt x="3390646" y="431164"/>
                </a:lnTo>
                <a:lnTo>
                  <a:pt x="3394799" y="440254"/>
                </a:lnTo>
                <a:lnTo>
                  <a:pt x="3398256" y="452513"/>
                </a:lnTo>
                <a:lnTo>
                  <a:pt x="3399408" y="465073"/>
                </a:lnTo>
                <a:lnTo>
                  <a:pt x="3398602" y="473465"/>
                </a:lnTo>
                <a:lnTo>
                  <a:pt x="3394172" y="485332"/>
                </a:lnTo>
                <a:lnTo>
                  <a:pt x="3385947" y="495807"/>
                </a:lnTo>
                <a:lnTo>
                  <a:pt x="3377388" y="502278"/>
                </a:lnTo>
                <a:lnTo>
                  <a:pt x="3365640" y="507040"/>
                </a:lnTo>
                <a:lnTo>
                  <a:pt x="3352165" y="508634"/>
                </a:lnTo>
                <a:lnTo>
                  <a:pt x="3351963" y="508634"/>
                </a:lnTo>
                <a:lnTo>
                  <a:pt x="3340173" y="507335"/>
                </a:lnTo>
                <a:lnTo>
                  <a:pt x="3328048" y="503525"/>
                </a:lnTo>
                <a:lnTo>
                  <a:pt x="3315589" y="497204"/>
                </a:lnTo>
                <a:lnTo>
                  <a:pt x="3311440" y="494576"/>
                </a:lnTo>
                <a:lnTo>
                  <a:pt x="3301412" y="486693"/>
                </a:lnTo>
                <a:lnTo>
                  <a:pt x="3292707" y="477409"/>
                </a:lnTo>
                <a:lnTo>
                  <a:pt x="3285363" y="466725"/>
                </a:lnTo>
                <a:lnTo>
                  <a:pt x="3279325" y="455011"/>
                </a:lnTo>
                <a:lnTo>
                  <a:pt x="3274895" y="444551"/>
                </a:lnTo>
                <a:lnTo>
                  <a:pt x="3270360" y="432331"/>
                </a:lnTo>
                <a:lnTo>
                  <a:pt x="3265722" y="418346"/>
                </a:lnTo>
                <a:lnTo>
                  <a:pt x="3260979" y="402589"/>
                </a:lnTo>
                <a:lnTo>
                  <a:pt x="3249041" y="402589"/>
                </a:lnTo>
                <a:lnTo>
                  <a:pt x="3230753" y="526414"/>
                </a:lnTo>
                <a:lnTo>
                  <a:pt x="3244596" y="526414"/>
                </a:lnTo>
                <a:lnTo>
                  <a:pt x="3248786" y="520445"/>
                </a:lnTo>
                <a:lnTo>
                  <a:pt x="3252597" y="516635"/>
                </a:lnTo>
                <a:lnTo>
                  <a:pt x="3256153" y="514730"/>
                </a:lnTo>
                <a:lnTo>
                  <a:pt x="3259581" y="512825"/>
                </a:lnTo>
                <a:lnTo>
                  <a:pt x="3264407" y="511937"/>
                </a:lnTo>
                <a:lnTo>
                  <a:pt x="3270630" y="511937"/>
                </a:lnTo>
                <a:lnTo>
                  <a:pt x="3275269" y="512183"/>
                </a:lnTo>
                <a:lnTo>
                  <a:pt x="3286931" y="514109"/>
                </a:lnTo>
                <a:lnTo>
                  <a:pt x="3301873" y="517905"/>
                </a:lnTo>
                <a:lnTo>
                  <a:pt x="3305465" y="518860"/>
                </a:lnTo>
                <a:lnTo>
                  <a:pt x="3319549" y="522180"/>
                </a:lnTo>
                <a:lnTo>
                  <a:pt x="3332521" y="524539"/>
                </a:lnTo>
                <a:lnTo>
                  <a:pt x="3344370" y="525947"/>
                </a:lnTo>
                <a:lnTo>
                  <a:pt x="3355085" y="526414"/>
                </a:lnTo>
                <a:lnTo>
                  <a:pt x="3367855" y="525783"/>
                </a:lnTo>
                <a:lnTo>
                  <a:pt x="3380360" y="523898"/>
                </a:lnTo>
                <a:lnTo>
                  <a:pt x="3392669" y="520754"/>
                </a:lnTo>
                <a:lnTo>
                  <a:pt x="3404778" y="516346"/>
                </a:lnTo>
                <a:lnTo>
                  <a:pt x="3416680" y="510666"/>
                </a:lnTo>
                <a:lnTo>
                  <a:pt x="3426282" y="504996"/>
                </a:lnTo>
                <a:lnTo>
                  <a:pt x="3436891" y="497232"/>
                </a:lnTo>
                <a:lnTo>
                  <a:pt x="3446240" y="488575"/>
                </a:lnTo>
                <a:lnTo>
                  <a:pt x="3454322" y="479036"/>
                </a:lnTo>
                <a:lnTo>
                  <a:pt x="3461130" y="468629"/>
                </a:lnTo>
                <a:lnTo>
                  <a:pt x="3469483" y="450495"/>
                </a:lnTo>
                <a:lnTo>
                  <a:pt x="3473098" y="438295"/>
                </a:lnTo>
                <a:lnTo>
                  <a:pt x="3475267" y="425797"/>
                </a:lnTo>
                <a:lnTo>
                  <a:pt x="3475990" y="413003"/>
                </a:lnTo>
                <a:lnTo>
                  <a:pt x="3475975" y="411133"/>
                </a:lnTo>
                <a:lnTo>
                  <a:pt x="3475030" y="398238"/>
                </a:lnTo>
                <a:lnTo>
                  <a:pt x="3472609" y="385742"/>
                </a:lnTo>
                <a:lnTo>
                  <a:pt x="3468699" y="373646"/>
                </a:lnTo>
                <a:lnTo>
                  <a:pt x="3463290" y="361950"/>
                </a:lnTo>
                <a:lnTo>
                  <a:pt x="3455976" y="350218"/>
                </a:lnTo>
                <a:lnTo>
                  <a:pt x="3450363" y="342481"/>
                </a:lnTo>
                <a:lnTo>
                  <a:pt x="3443572" y="333740"/>
                </a:lnTo>
                <a:lnTo>
                  <a:pt x="3435602" y="323995"/>
                </a:lnTo>
                <a:lnTo>
                  <a:pt x="3426453" y="313245"/>
                </a:lnTo>
                <a:lnTo>
                  <a:pt x="3416123" y="301489"/>
                </a:lnTo>
                <a:lnTo>
                  <a:pt x="3404611" y="288726"/>
                </a:lnTo>
                <a:lnTo>
                  <a:pt x="3391916" y="274954"/>
                </a:lnTo>
                <a:lnTo>
                  <a:pt x="3383275" y="265308"/>
                </a:lnTo>
                <a:lnTo>
                  <a:pt x="3375267" y="255033"/>
                </a:lnTo>
                <a:lnTo>
                  <a:pt x="3370326" y="246633"/>
                </a:lnTo>
                <a:lnTo>
                  <a:pt x="3367151" y="239648"/>
                </a:lnTo>
                <a:lnTo>
                  <a:pt x="3365500" y="232282"/>
                </a:lnTo>
                <a:lnTo>
                  <a:pt x="3365522" y="223026"/>
                </a:lnTo>
                <a:lnTo>
                  <a:pt x="3368533" y="210678"/>
                </a:lnTo>
                <a:lnTo>
                  <a:pt x="3376676" y="200151"/>
                </a:lnTo>
                <a:lnTo>
                  <a:pt x="3380246" y="197275"/>
                </a:lnTo>
                <a:lnTo>
                  <a:pt x="3391543" y="191898"/>
                </a:lnTo>
                <a:lnTo>
                  <a:pt x="3404997" y="190118"/>
                </a:lnTo>
                <a:lnTo>
                  <a:pt x="3411981" y="190528"/>
                </a:lnTo>
                <a:lnTo>
                  <a:pt x="3423775" y="193161"/>
                </a:lnTo>
                <a:lnTo>
                  <a:pt x="3435241" y="198240"/>
                </a:lnTo>
                <a:lnTo>
                  <a:pt x="3446381" y="205775"/>
                </a:lnTo>
                <a:lnTo>
                  <a:pt x="3457194" y="215772"/>
                </a:lnTo>
                <a:lnTo>
                  <a:pt x="3464391" y="224401"/>
                </a:lnTo>
                <a:lnTo>
                  <a:pt x="3470851" y="234590"/>
                </a:lnTo>
                <a:lnTo>
                  <a:pt x="3476095" y="245850"/>
                </a:lnTo>
                <a:lnTo>
                  <a:pt x="3480120" y="258188"/>
                </a:lnTo>
                <a:lnTo>
                  <a:pt x="3482922" y="271613"/>
                </a:lnTo>
                <a:lnTo>
                  <a:pt x="3484499" y="286130"/>
                </a:lnTo>
                <a:lnTo>
                  <a:pt x="3498342" y="286130"/>
                </a:lnTo>
                <a:lnTo>
                  <a:pt x="3514725" y="171068"/>
                </a:lnTo>
                <a:lnTo>
                  <a:pt x="3501263" y="171068"/>
                </a:lnTo>
                <a:lnTo>
                  <a:pt x="3500566" y="172003"/>
                </a:lnTo>
                <a:lnTo>
                  <a:pt x="3490509" y="180555"/>
                </a:lnTo>
                <a:lnTo>
                  <a:pt x="3477895" y="183387"/>
                </a:lnTo>
                <a:lnTo>
                  <a:pt x="3476600" y="183371"/>
                </a:lnTo>
                <a:lnTo>
                  <a:pt x="3465315" y="182223"/>
                </a:lnTo>
                <a:lnTo>
                  <a:pt x="3451098" y="179323"/>
                </a:lnTo>
                <a:lnTo>
                  <a:pt x="3443687" y="177582"/>
                </a:lnTo>
                <a:lnTo>
                  <a:pt x="3429858" y="174745"/>
                </a:lnTo>
                <a:lnTo>
                  <a:pt x="3417054" y="172708"/>
                </a:lnTo>
                <a:lnTo>
                  <a:pt x="3405259" y="171480"/>
                </a:lnTo>
                <a:lnTo>
                  <a:pt x="3394455" y="171068"/>
                </a:lnTo>
                <a:lnTo>
                  <a:pt x="3382420" y="171439"/>
                </a:lnTo>
                <a:lnTo>
                  <a:pt x="3368214" y="172953"/>
                </a:lnTo>
                <a:lnTo>
                  <a:pt x="3355026" y="175629"/>
                </a:lnTo>
                <a:lnTo>
                  <a:pt x="3342855" y="179464"/>
                </a:lnTo>
                <a:lnTo>
                  <a:pt x="3331697" y="184451"/>
                </a:lnTo>
                <a:lnTo>
                  <a:pt x="3321551" y="190587"/>
                </a:lnTo>
                <a:lnTo>
                  <a:pt x="3312414" y="197865"/>
                </a:lnTo>
                <a:lnTo>
                  <a:pt x="3305269" y="205145"/>
                </a:lnTo>
                <a:lnTo>
                  <a:pt x="3297360" y="215490"/>
                </a:lnTo>
                <a:close/>
              </a:path>
              <a:path w="4123436" h="526414">
                <a:moveTo>
                  <a:pt x="2976115" y="340102"/>
                </a:moveTo>
                <a:lnTo>
                  <a:pt x="2980479" y="326781"/>
                </a:lnTo>
                <a:lnTo>
                  <a:pt x="2985433" y="313066"/>
                </a:lnTo>
                <a:lnTo>
                  <a:pt x="2990977" y="298957"/>
                </a:lnTo>
                <a:lnTo>
                  <a:pt x="2994385" y="290789"/>
                </a:lnTo>
                <a:lnTo>
                  <a:pt x="3001081" y="275521"/>
                </a:lnTo>
                <a:lnTo>
                  <a:pt x="3007662" y="261561"/>
                </a:lnTo>
                <a:lnTo>
                  <a:pt x="3014131" y="248912"/>
                </a:lnTo>
                <a:lnTo>
                  <a:pt x="3020488" y="237573"/>
                </a:lnTo>
                <a:lnTo>
                  <a:pt x="3026734" y="227548"/>
                </a:lnTo>
                <a:lnTo>
                  <a:pt x="3032872" y="218836"/>
                </a:lnTo>
                <a:lnTo>
                  <a:pt x="3038902" y="211439"/>
                </a:lnTo>
                <a:lnTo>
                  <a:pt x="3044824" y="205358"/>
                </a:lnTo>
                <a:lnTo>
                  <a:pt x="3057274" y="196784"/>
                </a:lnTo>
                <a:lnTo>
                  <a:pt x="3068573" y="194182"/>
                </a:lnTo>
                <a:lnTo>
                  <a:pt x="3076321" y="194182"/>
                </a:lnTo>
                <a:lnTo>
                  <a:pt x="3082290" y="197230"/>
                </a:lnTo>
                <a:lnTo>
                  <a:pt x="3086861" y="203453"/>
                </a:lnTo>
                <a:lnTo>
                  <a:pt x="3089321" y="207706"/>
                </a:lnTo>
                <a:lnTo>
                  <a:pt x="3093082" y="218112"/>
                </a:lnTo>
                <a:lnTo>
                  <a:pt x="3095364" y="231209"/>
                </a:lnTo>
                <a:lnTo>
                  <a:pt x="3096133" y="247014"/>
                </a:lnTo>
                <a:lnTo>
                  <a:pt x="3096123" y="248851"/>
                </a:lnTo>
                <a:lnTo>
                  <a:pt x="3095667" y="259729"/>
                </a:lnTo>
                <a:lnTo>
                  <a:pt x="3094535" y="270910"/>
                </a:lnTo>
                <a:lnTo>
                  <a:pt x="3092725" y="282395"/>
                </a:lnTo>
                <a:lnTo>
                  <a:pt x="3090237" y="294184"/>
                </a:lnTo>
                <a:lnTo>
                  <a:pt x="3089327" y="526310"/>
                </a:lnTo>
                <a:lnTo>
                  <a:pt x="3101943" y="524977"/>
                </a:lnTo>
                <a:lnTo>
                  <a:pt x="3114223" y="522111"/>
                </a:lnTo>
                <a:lnTo>
                  <a:pt x="3126171" y="517712"/>
                </a:lnTo>
                <a:lnTo>
                  <a:pt x="3137792" y="511781"/>
                </a:lnTo>
                <a:lnTo>
                  <a:pt x="3149092" y="504316"/>
                </a:lnTo>
                <a:lnTo>
                  <a:pt x="3158379" y="496792"/>
                </a:lnTo>
                <a:lnTo>
                  <a:pt x="3166606" y="488900"/>
                </a:lnTo>
                <a:lnTo>
                  <a:pt x="3174682" y="479968"/>
                </a:lnTo>
                <a:lnTo>
                  <a:pt x="3182608" y="469995"/>
                </a:lnTo>
                <a:lnTo>
                  <a:pt x="3190383" y="458982"/>
                </a:lnTo>
                <a:lnTo>
                  <a:pt x="3198007" y="446927"/>
                </a:lnTo>
                <a:lnTo>
                  <a:pt x="3205480" y="433831"/>
                </a:lnTo>
                <a:lnTo>
                  <a:pt x="3192526" y="427100"/>
                </a:lnTo>
                <a:lnTo>
                  <a:pt x="3187460" y="434028"/>
                </a:lnTo>
                <a:lnTo>
                  <a:pt x="3177524" y="447302"/>
                </a:lnTo>
                <a:lnTo>
                  <a:pt x="3170286" y="456423"/>
                </a:lnTo>
                <a:lnTo>
                  <a:pt x="3165729" y="461390"/>
                </a:lnTo>
                <a:lnTo>
                  <a:pt x="3156458" y="469264"/>
                </a:lnTo>
                <a:lnTo>
                  <a:pt x="3149346" y="473201"/>
                </a:lnTo>
                <a:lnTo>
                  <a:pt x="3144139" y="473201"/>
                </a:lnTo>
                <a:lnTo>
                  <a:pt x="3139694" y="472185"/>
                </a:lnTo>
                <a:lnTo>
                  <a:pt x="3135503" y="467613"/>
                </a:lnTo>
                <a:lnTo>
                  <a:pt x="3134486" y="465073"/>
                </a:lnTo>
                <a:lnTo>
                  <a:pt x="3134486" y="460375"/>
                </a:lnTo>
                <a:lnTo>
                  <a:pt x="3134868" y="457580"/>
                </a:lnTo>
                <a:lnTo>
                  <a:pt x="3135503" y="453897"/>
                </a:lnTo>
                <a:lnTo>
                  <a:pt x="3142996" y="423798"/>
                </a:lnTo>
                <a:lnTo>
                  <a:pt x="3215132" y="176275"/>
                </a:lnTo>
                <a:lnTo>
                  <a:pt x="3126994" y="181482"/>
                </a:lnTo>
                <a:lnTo>
                  <a:pt x="3113659" y="227329"/>
                </a:lnTo>
                <a:lnTo>
                  <a:pt x="3110915" y="215101"/>
                </a:lnTo>
                <a:lnTo>
                  <a:pt x="3106555" y="201668"/>
                </a:lnTo>
                <a:lnTo>
                  <a:pt x="3101261" y="191049"/>
                </a:lnTo>
                <a:lnTo>
                  <a:pt x="3094990" y="183260"/>
                </a:lnTo>
                <a:lnTo>
                  <a:pt x="3087051" y="177249"/>
                </a:lnTo>
                <a:lnTo>
                  <a:pt x="3075319" y="172614"/>
                </a:lnTo>
                <a:lnTo>
                  <a:pt x="3061461" y="171068"/>
                </a:lnTo>
                <a:lnTo>
                  <a:pt x="3051846" y="171621"/>
                </a:lnTo>
                <a:lnTo>
                  <a:pt x="3040617" y="173614"/>
                </a:lnTo>
                <a:lnTo>
                  <a:pt x="3029167" y="177059"/>
                </a:lnTo>
                <a:lnTo>
                  <a:pt x="3017497" y="181956"/>
                </a:lnTo>
                <a:lnTo>
                  <a:pt x="3005611" y="188305"/>
                </a:lnTo>
                <a:lnTo>
                  <a:pt x="2993510" y="196106"/>
                </a:lnTo>
                <a:lnTo>
                  <a:pt x="2981197" y="205358"/>
                </a:lnTo>
                <a:lnTo>
                  <a:pt x="2973119" y="212018"/>
                </a:lnTo>
                <a:lnTo>
                  <a:pt x="2963964" y="220241"/>
                </a:lnTo>
                <a:lnTo>
                  <a:pt x="2964575" y="389432"/>
                </a:lnTo>
                <a:lnTo>
                  <a:pt x="2966571" y="377694"/>
                </a:lnTo>
                <a:lnTo>
                  <a:pt x="2969160" y="365559"/>
                </a:lnTo>
                <a:lnTo>
                  <a:pt x="2972342" y="353028"/>
                </a:lnTo>
                <a:lnTo>
                  <a:pt x="2976115" y="340102"/>
                </a:lnTo>
                <a:close/>
              </a:path>
              <a:path w="4123436" h="526414">
                <a:moveTo>
                  <a:pt x="3044741" y="505068"/>
                </a:moveTo>
                <a:lnTo>
                  <a:pt x="3052191" y="515492"/>
                </a:lnTo>
                <a:lnTo>
                  <a:pt x="3058617" y="520364"/>
                </a:lnTo>
                <a:lnTo>
                  <a:pt x="3070228" y="524895"/>
                </a:lnTo>
                <a:lnTo>
                  <a:pt x="3084576" y="526414"/>
                </a:lnTo>
                <a:lnTo>
                  <a:pt x="3089327" y="526310"/>
                </a:lnTo>
                <a:lnTo>
                  <a:pt x="3090237" y="294184"/>
                </a:lnTo>
                <a:lnTo>
                  <a:pt x="3087071" y="306278"/>
                </a:lnTo>
                <a:lnTo>
                  <a:pt x="3083228" y="318677"/>
                </a:lnTo>
                <a:lnTo>
                  <a:pt x="3078708" y="331383"/>
                </a:lnTo>
                <a:lnTo>
                  <a:pt x="3073510" y="344397"/>
                </a:lnTo>
                <a:lnTo>
                  <a:pt x="3067634" y="357718"/>
                </a:lnTo>
                <a:lnTo>
                  <a:pt x="3061081" y="371347"/>
                </a:lnTo>
                <a:lnTo>
                  <a:pt x="3058959" y="375586"/>
                </a:lnTo>
                <a:lnTo>
                  <a:pt x="3052563" y="387622"/>
                </a:lnTo>
                <a:lnTo>
                  <a:pt x="3045920" y="399040"/>
                </a:lnTo>
                <a:lnTo>
                  <a:pt x="3039031" y="409847"/>
                </a:lnTo>
                <a:lnTo>
                  <a:pt x="3031895" y="420048"/>
                </a:lnTo>
                <a:lnTo>
                  <a:pt x="3024513" y="429649"/>
                </a:lnTo>
                <a:lnTo>
                  <a:pt x="3016885" y="438657"/>
                </a:lnTo>
                <a:lnTo>
                  <a:pt x="3004963" y="449762"/>
                </a:lnTo>
                <a:lnTo>
                  <a:pt x="2993929" y="455907"/>
                </a:lnTo>
                <a:lnTo>
                  <a:pt x="2982976" y="457962"/>
                </a:lnTo>
                <a:lnTo>
                  <a:pt x="2977769" y="457962"/>
                </a:lnTo>
                <a:lnTo>
                  <a:pt x="2973070" y="455040"/>
                </a:lnTo>
                <a:lnTo>
                  <a:pt x="2968624" y="449198"/>
                </a:lnTo>
                <a:lnTo>
                  <a:pt x="2963375" y="435854"/>
                </a:lnTo>
                <a:lnTo>
                  <a:pt x="2962147" y="420750"/>
                </a:lnTo>
                <a:lnTo>
                  <a:pt x="2962365" y="411713"/>
                </a:lnTo>
                <a:lnTo>
                  <a:pt x="2963173" y="400771"/>
                </a:lnTo>
                <a:lnTo>
                  <a:pt x="2964575" y="389432"/>
                </a:lnTo>
                <a:lnTo>
                  <a:pt x="2963964" y="220241"/>
                </a:lnTo>
                <a:lnTo>
                  <a:pt x="2955153" y="228913"/>
                </a:lnTo>
                <a:lnTo>
                  <a:pt x="2946687" y="238034"/>
                </a:lnTo>
                <a:lnTo>
                  <a:pt x="2938567" y="247607"/>
                </a:lnTo>
                <a:lnTo>
                  <a:pt x="2930791" y="257631"/>
                </a:lnTo>
                <a:lnTo>
                  <a:pt x="2923363" y="268109"/>
                </a:lnTo>
                <a:lnTo>
                  <a:pt x="2916281" y="279042"/>
                </a:lnTo>
                <a:lnTo>
                  <a:pt x="2909547" y="290430"/>
                </a:lnTo>
                <a:lnTo>
                  <a:pt x="2903161" y="302275"/>
                </a:lnTo>
                <a:lnTo>
                  <a:pt x="2897123" y="314578"/>
                </a:lnTo>
                <a:lnTo>
                  <a:pt x="2892061" y="325664"/>
                </a:lnTo>
                <a:lnTo>
                  <a:pt x="2886407" y="339077"/>
                </a:lnTo>
                <a:lnTo>
                  <a:pt x="2881417" y="352173"/>
                </a:lnTo>
                <a:lnTo>
                  <a:pt x="2877093" y="364952"/>
                </a:lnTo>
                <a:lnTo>
                  <a:pt x="2873435" y="377414"/>
                </a:lnTo>
                <a:lnTo>
                  <a:pt x="2870441" y="389560"/>
                </a:lnTo>
                <a:lnTo>
                  <a:pt x="2868113" y="401389"/>
                </a:lnTo>
                <a:lnTo>
                  <a:pt x="2866450" y="412901"/>
                </a:lnTo>
                <a:lnTo>
                  <a:pt x="2865452" y="424096"/>
                </a:lnTo>
                <a:lnTo>
                  <a:pt x="2865120" y="434975"/>
                </a:lnTo>
                <a:lnTo>
                  <a:pt x="2865130" y="436786"/>
                </a:lnTo>
                <a:lnTo>
                  <a:pt x="2865861" y="450188"/>
                </a:lnTo>
                <a:lnTo>
                  <a:pt x="2867750" y="463056"/>
                </a:lnTo>
                <a:lnTo>
                  <a:pt x="2870796" y="475380"/>
                </a:lnTo>
                <a:lnTo>
                  <a:pt x="2874999" y="487147"/>
                </a:lnTo>
                <a:lnTo>
                  <a:pt x="2880360" y="498347"/>
                </a:lnTo>
                <a:lnTo>
                  <a:pt x="2892464" y="513832"/>
                </a:lnTo>
                <a:lnTo>
                  <a:pt x="2903017" y="520834"/>
                </a:lnTo>
                <a:lnTo>
                  <a:pt x="2915453" y="525022"/>
                </a:lnTo>
                <a:lnTo>
                  <a:pt x="2929763" y="526414"/>
                </a:lnTo>
                <a:lnTo>
                  <a:pt x="2931224" y="526400"/>
                </a:lnTo>
                <a:lnTo>
                  <a:pt x="2943686" y="525102"/>
                </a:lnTo>
                <a:lnTo>
                  <a:pt x="2955788" y="521700"/>
                </a:lnTo>
                <a:lnTo>
                  <a:pt x="2967530" y="516208"/>
                </a:lnTo>
                <a:lnTo>
                  <a:pt x="2978911" y="508634"/>
                </a:lnTo>
                <a:lnTo>
                  <a:pt x="2990601" y="498706"/>
                </a:lnTo>
                <a:lnTo>
                  <a:pt x="2998282" y="491256"/>
                </a:lnTo>
                <a:lnTo>
                  <a:pt x="3006024" y="483025"/>
                </a:lnTo>
                <a:lnTo>
                  <a:pt x="3013825" y="474015"/>
                </a:lnTo>
                <a:lnTo>
                  <a:pt x="3021684" y="464224"/>
                </a:lnTo>
                <a:lnTo>
                  <a:pt x="3029602" y="453656"/>
                </a:lnTo>
                <a:lnTo>
                  <a:pt x="3037578" y="442309"/>
                </a:lnTo>
                <a:lnTo>
                  <a:pt x="3045610" y="430184"/>
                </a:lnTo>
                <a:lnTo>
                  <a:pt x="3053698" y="417283"/>
                </a:lnTo>
                <a:lnTo>
                  <a:pt x="3061843" y="403605"/>
                </a:lnTo>
                <a:lnTo>
                  <a:pt x="3052953" y="433831"/>
                </a:lnTo>
                <a:lnTo>
                  <a:pt x="3051114" y="440057"/>
                </a:lnTo>
                <a:lnTo>
                  <a:pt x="3046723" y="455920"/>
                </a:lnTo>
                <a:lnTo>
                  <a:pt x="3043564" y="469154"/>
                </a:lnTo>
                <a:lnTo>
                  <a:pt x="3041655" y="479776"/>
                </a:lnTo>
                <a:lnTo>
                  <a:pt x="3041015" y="487806"/>
                </a:lnTo>
                <a:lnTo>
                  <a:pt x="3041268" y="492635"/>
                </a:lnTo>
                <a:lnTo>
                  <a:pt x="3044741" y="505068"/>
                </a:lnTo>
                <a:close/>
              </a:path>
              <a:path w="4123436" h="526414">
                <a:moveTo>
                  <a:pt x="1900171" y="340102"/>
                </a:moveTo>
                <a:lnTo>
                  <a:pt x="1904535" y="326781"/>
                </a:lnTo>
                <a:lnTo>
                  <a:pt x="1909489" y="313066"/>
                </a:lnTo>
                <a:lnTo>
                  <a:pt x="1915033" y="298957"/>
                </a:lnTo>
                <a:lnTo>
                  <a:pt x="1918441" y="290789"/>
                </a:lnTo>
                <a:lnTo>
                  <a:pt x="1925137" y="275521"/>
                </a:lnTo>
                <a:lnTo>
                  <a:pt x="1931718" y="261561"/>
                </a:lnTo>
                <a:lnTo>
                  <a:pt x="1938187" y="248912"/>
                </a:lnTo>
                <a:lnTo>
                  <a:pt x="1944544" y="237573"/>
                </a:lnTo>
                <a:lnTo>
                  <a:pt x="1950790" y="227548"/>
                </a:lnTo>
                <a:lnTo>
                  <a:pt x="1956928" y="218836"/>
                </a:lnTo>
                <a:lnTo>
                  <a:pt x="1962958" y="211439"/>
                </a:lnTo>
                <a:lnTo>
                  <a:pt x="1968881" y="205358"/>
                </a:lnTo>
                <a:lnTo>
                  <a:pt x="1981330" y="196784"/>
                </a:lnTo>
                <a:lnTo>
                  <a:pt x="1992630" y="194182"/>
                </a:lnTo>
                <a:lnTo>
                  <a:pt x="2000377" y="194182"/>
                </a:lnTo>
                <a:lnTo>
                  <a:pt x="2006345" y="197230"/>
                </a:lnTo>
                <a:lnTo>
                  <a:pt x="2010918" y="203453"/>
                </a:lnTo>
                <a:lnTo>
                  <a:pt x="2013377" y="207706"/>
                </a:lnTo>
                <a:lnTo>
                  <a:pt x="2017138" y="218112"/>
                </a:lnTo>
                <a:lnTo>
                  <a:pt x="2019420" y="231209"/>
                </a:lnTo>
                <a:lnTo>
                  <a:pt x="2020189" y="247014"/>
                </a:lnTo>
                <a:lnTo>
                  <a:pt x="2020179" y="248851"/>
                </a:lnTo>
                <a:lnTo>
                  <a:pt x="2019723" y="259729"/>
                </a:lnTo>
                <a:lnTo>
                  <a:pt x="2018591" y="270910"/>
                </a:lnTo>
                <a:lnTo>
                  <a:pt x="2016781" y="282395"/>
                </a:lnTo>
                <a:lnTo>
                  <a:pt x="2014293" y="294184"/>
                </a:lnTo>
                <a:lnTo>
                  <a:pt x="2013383" y="526310"/>
                </a:lnTo>
                <a:lnTo>
                  <a:pt x="2025999" y="524977"/>
                </a:lnTo>
                <a:lnTo>
                  <a:pt x="2038279" y="522111"/>
                </a:lnTo>
                <a:lnTo>
                  <a:pt x="2050227" y="517712"/>
                </a:lnTo>
                <a:lnTo>
                  <a:pt x="2061848" y="511781"/>
                </a:lnTo>
                <a:lnTo>
                  <a:pt x="2073147" y="504316"/>
                </a:lnTo>
                <a:lnTo>
                  <a:pt x="2082435" y="496792"/>
                </a:lnTo>
                <a:lnTo>
                  <a:pt x="2090662" y="488900"/>
                </a:lnTo>
                <a:lnTo>
                  <a:pt x="2098738" y="479968"/>
                </a:lnTo>
                <a:lnTo>
                  <a:pt x="2106664" y="469995"/>
                </a:lnTo>
                <a:lnTo>
                  <a:pt x="2114439" y="458982"/>
                </a:lnTo>
                <a:lnTo>
                  <a:pt x="2122063" y="446927"/>
                </a:lnTo>
                <a:lnTo>
                  <a:pt x="2129535" y="433831"/>
                </a:lnTo>
                <a:lnTo>
                  <a:pt x="2116582" y="427100"/>
                </a:lnTo>
                <a:lnTo>
                  <a:pt x="2111516" y="434028"/>
                </a:lnTo>
                <a:lnTo>
                  <a:pt x="2101580" y="447302"/>
                </a:lnTo>
                <a:lnTo>
                  <a:pt x="2094342" y="456423"/>
                </a:lnTo>
                <a:lnTo>
                  <a:pt x="2089784" y="461390"/>
                </a:lnTo>
                <a:lnTo>
                  <a:pt x="2080514" y="469264"/>
                </a:lnTo>
                <a:lnTo>
                  <a:pt x="2073402" y="473201"/>
                </a:lnTo>
                <a:lnTo>
                  <a:pt x="2068195" y="473201"/>
                </a:lnTo>
                <a:lnTo>
                  <a:pt x="2063749" y="472185"/>
                </a:lnTo>
                <a:lnTo>
                  <a:pt x="2059558" y="467613"/>
                </a:lnTo>
                <a:lnTo>
                  <a:pt x="2058543" y="465073"/>
                </a:lnTo>
                <a:lnTo>
                  <a:pt x="2058543" y="460375"/>
                </a:lnTo>
                <a:lnTo>
                  <a:pt x="2058923" y="457580"/>
                </a:lnTo>
                <a:lnTo>
                  <a:pt x="2059558" y="453897"/>
                </a:lnTo>
                <a:lnTo>
                  <a:pt x="2067052" y="423798"/>
                </a:lnTo>
                <a:lnTo>
                  <a:pt x="2139188" y="176275"/>
                </a:lnTo>
                <a:lnTo>
                  <a:pt x="2051049" y="181482"/>
                </a:lnTo>
                <a:lnTo>
                  <a:pt x="2037715" y="227329"/>
                </a:lnTo>
                <a:lnTo>
                  <a:pt x="2034971" y="215101"/>
                </a:lnTo>
                <a:lnTo>
                  <a:pt x="2030611" y="201668"/>
                </a:lnTo>
                <a:lnTo>
                  <a:pt x="2025317" y="191049"/>
                </a:lnTo>
                <a:lnTo>
                  <a:pt x="2019045" y="183260"/>
                </a:lnTo>
                <a:lnTo>
                  <a:pt x="2011107" y="177249"/>
                </a:lnTo>
                <a:lnTo>
                  <a:pt x="1999375" y="172614"/>
                </a:lnTo>
                <a:lnTo>
                  <a:pt x="1985518" y="171068"/>
                </a:lnTo>
                <a:lnTo>
                  <a:pt x="1975902" y="171621"/>
                </a:lnTo>
                <a:lnTo>
                  <a:pt x="1964673" y="173614"/>
                </a:lnTo>
                <a:lnTo>
                  <a:pt x="1953223" y="177059"/>
                </a:lnTo>
                <a:lnTo>
                  <a:pt x="1941553" y="181956"/>
                </a:lnTo>
                <a:lnTo>
                  <a:pt x="1929667" y="188305"/>
                </a:lnTo>
                <a:lnTo>
                  <a:pt x="1917566" y="196106"/>
                </a:lnTo>
                <a:lnTo>
                  <a:pt x="1905254" y="205358"/>
                </a:lnTo>
                <a:lnTo>
                  <a:pt x="1897175" y="212018"/>
                </a:lnTo>
                <a:lnTo>
                  <a:pt x="1888020" y="220241"/>
                </a:lnTo>
                <a:lnTo>
                  <a:pt x="1888631" y="389432"/>
                </a:lnTo>
                <a:lnTo>
                  <a:pt x="1890627" y="377694"/>
                </a:lnTo>
                <a:lnTo>
                  <a:pt x="1893216" y="365559"/>
                </a:lnTo>
                <a:lnTo>
                  <a:pt x="1896398" y="353028"/>
                </a:lnTo>
                <a:lnTo>
                  <a:pt x="1900171" y="340102"/>
                </a:lnTo>
                <a:close/>
              </a:path>
              <a:path w="4123436" h="526414">
                <a:moveTo>
                  <a:pt x="1968797" y="505068"/>
                </a:moveTo>
                <a:lnTo>
                  <a:pt x="1976246" y="515492"/>
                </a:lnTo>
                <a:lnTo>
                  <a:pt x="1982673" y="520364"/>
                </a:lnTo>
                <a:lnTo>
                  <a:pt x="1994284" y="524895"/>
                </a:lnTo>
                <a:lnTo>
                  <a:pt x="2008632" y="526414"/>
                </a:lnTo>
                <a:lnTo>
                  <a:pt x="2013383" y="526310"/>
                </a:lnTo>
                <a:lnTo>
                  <a:pt x="2014293" y="294184"/>
                </a:lnTo>
                <a:lnTo>
                  <a:pt x="2011127" y="306278"/>
                </a:lnTo>
                <a:lnTo>
                  <a:pt x="2007284" y="318677"/>
                </a:lnTo>
                <a:lnTo>
                  <a:pt x="2002764" y="331383"/>
                </a:lnTo>
                <a:lnTo>
                  <a:pt x="1997566" y="344397"/>
                </a:lnTo>
                <a:lnTo>
                  <a:pt x="1991690" y="357718"/>
                </a:lnTo>
                <a:lnTo>
                  <a:pt x="1985136" y="371347"/>
                </a:lnTo>
                <a:lnTo>
                  <a:pt x="1983015" y="375586"/>
                </a:lnTo>
                <a:lnTo>
                  <a:pt x="1976619" y="387622"/>
                </a:lnTo>
                <a:lnTo>
                  <a:pt x="1969976" y="399040"/>
                </a:lnTo>
                <a:lnTo>
                  <a:pt x="1963087" y="409847"/>
                </a:lnTo>
                <a:lnTo>
                  <a:pt x="1955951" y="420048"/>
                </a:lnTo>
                <a:lnTo>
                  <a:pt x="1948569" y="429649"/>
                </a:lnTo>
                <a:lnTo>
                  <a:pt x="1940941" y="438657"/>
                </a:lnTo>
                <a:lnTo>
                  <a:pt x="1929019" y="449762"/>
                </a:lnTo>
                <a:lnTo>
                  <a:pt x="1917985" y="455907"/>
                </a:lnTo>
                <a:lnTo>
                  <a:pt x="1907032" y="457962"/>
                </a:lnTo>
                <a:lnTo>
                  <a:pt x="1901824" y="457962"/>
                </a:lnTo>
                <a:lnTo>
                  <a:pt x="1897126" y="455040"/>
                </a:lnTo>
                <a:lnTo>
                  <a:pt x="1892681" y="449198"/>
                </a:lnTo>
                <a:lnTo>
                  <a:pt x="1887431" y="435854"/>
                </a:lnTo>
                <a:lnTo>
                  <a:pt x="1886204" y="420750"/>
                </a:lnTo>
                <a:lnTo>
                  <a:pt x="1886421" y="411713"/>
                </a:lnTo>
                <a:lnTo>
                  <a:pt x="1887229" y="400771"/>
                </a:lnTo>
                <a:lnTo>
                  <a:pt x="1888631" y="389432"/>
                </a:lnTo>
                <a:lnTo>
                  <a:pt x="1888020" y="220241"/>
                </a:lnTo>
                <a:lnTo>
                  <a:pt x="1879209" y="228913"/>
                </a:lnTo>
                <a:lnTo>
                  <a:pt x="1870743" y="238034"/>
                </a:lnTo>
                <a:lnTo>
                  <a:pt x="1862623" y="247607"/>
                </a:lnTo>
                <a:lnTo>
                  <a:pt x="1854847" y="257631"/>
                </a:lnTo>
                <a:lnTo>
                  <a:pt x="1847419" y="268109"/>
                </a:lnTo>
                <a:lnTo>
                  <a:pt x="1840337" y="279042"/>
                </a:lnTo>
                <a:lnTo>
                  <a:pt x="1833603" y="290430"/>
                </a:lnTo>
                <a:lnTo>
                  <a:pt x="1827217" y="302275"/>
                </a:lnTo>
                <a:lnTo>
                  <a:pt x="1821180" y="314578"/>
                </a:lnTo>
                <a:lnTo>
                  <a:pt x="1816117" y="325664"/>
                </a:lnTo>
                <a:lnTo>
                  <a:pt x="1810463" y="339077"/>
                </a:lnTo>
                <a:lnTo>
                  <a:pt x="1805473" y="352173"/>
                </a:lnTo>
                <a:lnTo>
                  <a:pt x="1801149" y="364952"/>
                </a:lnTo>
                <a:lnTo>
                  <a:pt x="1797491" y="377414"/>
                </a:lnTo>
                <a:lnTo>
                  <a:pt x="1794497" y="389560"/>
                </a:lnTo>
                <a:lnTo>
                  <a:pt x="1792169" y="401389"/>
                </a:lnTo>
                <a:lnTo>
                  <a:pt x="1790506" y="412901"/>
                </a:lnTo>
                <a:lnTo>
                  <a:pt x="1789508" y="424096"/>
                </a:lnTo>
                <a:lnTo>
                  <a:pt x="1789176" y="434975"/>
                </a:lnTo>
                <a:lnTo>
                  <a:pt x="1789186" y="436786"/>
                </a:lnTo>
                <a:lnTo>
                  <a:pt x="1789917" y="450188"/>
                </a:lnTo>
                <a:lnTo>
                  <a:pt x="1791806" y="463056"/>
                </a:lnTo>
                <a:lnTo>
                  <a:pt x="1794852" y="475380"/>
                </a:lnTo>
                <a:lnTo>
                  <a:pt x="1799055" y="487147"/>
                </a:lnTo>
                <a:lnTo>
                  <a:pt x="1804416" y="498347"/>
                </a:lnTo>
                <a:lnTo>
                  <a:pt x="1816520" y="513832"/>
                </a:lnTo>
                <a:lnTo>
                  <a:pt x="1827073" y="520834"/>
                </a:lnTo>
                <a:lnTo>
                  <a:pt x="1839509" y="525022"/>
                </a:lnTo>
                <a:lnTo>
                  <a:pt x="1853819" y="526414"/>
                </a:lnTo>
                <a:lnTo>
                  <a:pt x="1855280" y="526400"/>
                </a:lnTo>
                <a:lnTo>
                  <a:pt x="1867742" y="525102"/>
                </a:lnTo>
                <a:lnTo>
                  <a:pt x="1879844" y="521700"/>
                </a:lnTo>
                <a:lnTo>
                  <a:pt x="1891586" y="516208"/>
                </a:lnTo>
                <a:lnTo>
                  <a:pt x="1902968" y="508634"/>
                </a:lnTo>
                <a:lnTo>
                  <a:pt x="1914657" y="498706"/>
                </a:lnTo>
                <a:lnTo>
                  <a:pt x="1922338" y="491256"/>
                </a:lnTo>
                <a:lnTo>
                  <a:pt x="1930080" y="483025"/>
                </a:lnTo>
                <a:lnTo>
                  <a:pt x="1937881" y="474015"/>
                </a:lnTo>
                <a:lnTo>
                  <a:pt x="1945740" y="464224"/>
                </a:lnTo>
                <a:lnTo>
                  <a:pt x="1953658" y="453656"/>
                </a:lnTo>
                <a:lnTo>
                  <a:pt x="1961634" y="442309"/>
                </a:lnTo>
                <a:lnTo>
                  <a:pt x="1969666" y="430184"/>
                </a:lnTo>
                <a:lnTo>
                  <a:pt x="1977754" y="417283"/>
                </a:lnTo>
                <a:lnTo>
                  <a:pt x="1985898" y="403605"/>
                </a:lnTo>
                <a:lnTo>
                  <a:pt x="1977008" y="433831"/>
                </a:lnTo>
                <a:lnTo>
                  <a:pt x="1975170" y="440057"/>
                </a:lnTo>
                <a:lnTo>
                  <a:pt x="1970779" y="455920"/>
                </a:lnTo>
                <a:lnTo>
                  <a:pt x="1967620" y="469154"/>
                </a:lnTo>
                <a:lnTo>
                  <a:pt x="1965711" y="479776"/>
                </a:lnTo>
                <a:lnTo>
                  <a:pt x="1965070" y="487806"/>
                </a:lnTo>
                <a:lnTo>
                  <a:pt x="1965324" y="492635"/>
                </a:lnTo>
                <a:lnTo>
                  <a:pt x="1968797" y="505068"/>
                </a:lnTo>
                <a:close/>
              </a:path>
              <a:path w="4123436" h="526414">
                <a:moveTo>
                  <a:pt x="1328626" y="379533"/>
                </a:moveTo>
                <a:lnTo>
                  <a:pt x="1334935" y="367751"/>
                </a:lnTo>
                <a:lnTo>
                  <a:pt x="1341347" y="356265"/>
                </a:lnTo>
                <a:lnTo>
                  <a:pt x="1347863" y="345073"/>
                </a:lnTo>
                <a:lnTo>
                  <a:pt x="1354484" y="334176"/>
                </a:lnTo>
                <a:lnTo>
                  <a:pt x="1361212" y="323572"/>
                </a:lnTo>
                <a:lnTo>
                  <a:pt x="1368048" y="313263"/>
                </a:lnTo>
                <a:lnTo>
                  <a:pt x="1374992" y="303247"/>
                </a:lnTo>
                <a:lnTo>
                  <a:pt x="1382047" y="293524"/>
                </a:lnTo>
                <a:lnTo>
                  <a:pt x="1389213" y="284093"/>
                </a:lnTo>
                <a:lnTo>
                  <a:pt x="1396492" y="274954"/>
                </a:lnTo>
                <a:lnTo>
                  <a:pt x="1414125" y="255275"/>
                </a:lnTo>
                <a:lnTo>
                  <a:pt x="1424345" y="246159"/>
                </a:lnTo>
                <a:lnTo>
                  <a:pt x="1432945" y="240702"/>
                </a:lnTo>
                <a:lnTo>
                  <a:pt x="1439926" y="238887"/>
                </a:lnTo>
                <a:lnTo>
                  <a:pt x="1441704" y="238887"/>
                </a:lnTo>
                <a:lnTo>
                  <a:pt x="1445006" y="241045"/>
                </a:lnTo>
                <a:lnTo>
                  <a:pt x="1447419" y="244220"/>
                </a:lnTo>
                <a:lnTo>
                  <a:pt x="1447378" y="247218"/>
                </a:lnTo>
                <a:lnTo>
                  <a:pt x="1445758" y="257586"/>
                </a:lnTo>
                <a:lnTo>
                  <a:pt x="1441831" y="273050"/>
                </a:lnTo>
                <a:lnTo>
                  <a:pt x="1372234" y="516000"/>
                </a:lnTo>
                <a:lnTo>
                  <a:pt x="1466469" y="516000"/>
                </a:lnTo>
                <a:lnTo>
                  <a:pt x="1489074" y="439419"/>
                </a:lnTo>
                <a:lnTo>
                  <a:pt x="1492989" y="426378"/>
                </a:lnTo>
                <a:lnTo>
                  <a:pt x="1497256" y="413262"/>
                </a:lnTo>
                <a:lnTo>
                  <a:pt x="1501535" y="401268"/>
                </a:lnTo>
                <a:lnTo>
                  <a:pt x="1505833" y="390389"/>
                </a:lnTo>
                <a:lnTo>
                  <a:pt x="1510157" y="380618"/>
                </a:lnTo>
                <a:lnTo>
                  <a:pt x="1518356" y="364792"/>
                </a:lnTo>
                <a:lnTo>
                  <a:pt x="1524332" y="354542"/>
                </a:lnTo>
                <a:lnTo>
                  <a:pt x="1531315" y="343241"/>
                </a:lnTo>
                <a:lnTo>
                  <a:pt x="1539294" y="330892"/>
                </a:lnTo>
                <a:lnTo>
                  <a:pt x="1548257" y="317500"/>
                </a:lnTo>
                <a:lnTo>
                  <a:pt x="1562504" y="297083"/>
                </a:lnTo>
                <a:lnTo>
                  <a:pt x="1570760" y="285752"/>
                </a:lnTo>
                <a:lnTo>
                  <a:pt x="1578177" y="276044"/>
                </a:lnTo>
                <a:lnTo>
                  <a:pt x="1584768" y="267957"/>
                </a:lnTo>
                <a:lnTo>
                  <a:pt x="1594119" y="257754"/>
                </a:lnTo>
                <a:lnTo>
                  <a:pt x="1604647" y="247724"/>
                </a:lnTo>
                <a:lnTo>
                  <a:pt x="1612265" y="242188"/>
                </a:lnTo>
                <a:lnTo>
                  <a:pt x="1618742" y="239902"/>
                </a:lnTo>
                <a:lnTo>
                  <a:pt x="1621917" y="239902"/>
                </a:lnTo>
                <a:lnTo>
                  <a:pt x="1625345" y="240791"/>
                </a:lnTo>
                <a:lnTo>
                  <a:pt x="1628902" y="243966"/>
                </a:lnTo>
                <a:lnTo>
                  <a:pt x="1629789" y="247580"/>
                </a:lnTo>
                <a:lnTo>
                  <a:pt x="1628774" y="255130"/>
                </a:lnTo>
                <a:lnTo>
                  <a:pt x="1625886" y="267608"/>
                </a:lnTo>
                <a:lnTo>
                  <a:pt x="1621155" y="284988"/>
                </a:lnTo>
                <a:lnTo>
                  <a:pt x="1579118" y="430021"/>
                </a:lnTo>
                <a:lnTo>
                  <a:pt x="1575374" y="443861"/>
                </a:lnTo>
                <a:lnTo>
                  <a:pt x="1572294" y="457554"/>
                </a:lnTo>
                <a:lnTo>
                  <a:pt x="1570456" y="469070"/>
                </a:lnTo>
                <a:lnTo>
                  <a:pt x="1569846" y="478408"/>
                </a:lnTo>
                <a:lnTo>
                  <a:pt x="1570468" y="485355"/>
                </a:lnTo>
                <a:lnTo>
                  <a:pt x="1574891" y="497172"/>
                </a:lnTo>
                <a:lnTo>
                  <a:pt x="1583563" y="507618"/>
                </a:lnTo>
                <a:lnTo>
                  <a:pt x="1594015" y="514689"/>
                </a:lnTo>
                <a:lnTo>
                  <a:pt x="1606047" y="518730"/>
                </a:lnTo>
                <a:lnTo>
                  <a:pt x="1620011" y="520064"/>
                </a:lnTo>
                <a:lnTo>
                  <a:pt x="1628841" y="519450"/>
                </a:lnTo>
                <a:lnTo>
                  <a:pt x="1640231" y="516950"/>
                </a:lnTo>
                <a:lnTo>
                  <a:pt x="1652017" y="512519"/>
                </a:lnTo>
                <a:lnTo>
                  <a:pt x="1664200" y="506151"/>
                </a:lnTo>
                <a:lnTo>
                  <a:pt x="1676781" y="497839"/>
                </a:lnTo>
                <a:lnTo>
                  <a:pt x="1686163" y="490272"/>
                </a:lnTo>
                <a:lnTo>
                  <a:pt x="1694488" y="482338"/>
                </a:lnTo>
                <a:lnTo>
                  <a:pt x="1702617" y="473397"/>
                </a:lnTo>
                <a:lnTo>
                  <a:pt x="1710550" y="463445"/>
                </a:lnTo>
                <a:lnTo>
                  <a:pt x="1718286" y="452478"/>
                </a:lnTo>
                <a:lnTo>
                  <a:pt x="1725826" y="440492"/>
                </a:lnTo>
                <a:lnTo>
                  <a:pt x="1733169" y="427481"/>
                </a:lnTo>
                <a:lnTo>
                  <a:pt x="1720469" y="419353"/>
                </a:lnTo>
                <a:lnTo>
                  <a:pt x="1716023" y="425450"/>
                </a:lnTo>
                <a:lnTo>
                  <a:pt x="1712721" y="430021"/>
                </a:lnTo>
                <a:lnTo>
                  <a:pt x="1710435" y="433069"/>
                </a:lnTo>
                <a:lnTo>
                  <a:pt x="1698779" y="448112"/>
                </a:lnTo>
                <a:lnTo>
                  <a:pt x="1690373" y="457292"/>
                </a:lnTo>
                <a:lnTo>
                  <a:pt x="1682242" y="464692"/>
                </a:lnTo>
                <a:lnTo>
                  <a:pt x="1677923" y="467232"/>
                </a:lnTo>
                <a:lnTo>
                  <a:pt x="1673097" y="467232"/>
                </a:lnTo>
                <a:lnTo>
                  <a:pt x="1669795" y="464692"/>
                </a:lnTo>
                <a:lnTo>
                  <a:pt x="1667383" y="461137"/>
                </a:lnTo>
                <a:lnTo>
                  <a:pt x="1667423" y="457816"/>
                </a:lnTo>
                <a:lnTo>
                  <a:pt x="1668694" y="449235"/>
                </a:lnTo>
                <a:lnTo>
                  <a:pt x="1671763" y="436422"/>
                </a:lnTo>
                <a:lnTo>
                  <a:pt x="1676654" y="419353"/>
                </a:lnTo>
                <a:lnTo>
                  <a:pt x="1717929" y="280542"/>
                </a:lnTo>
                <a:lnTo>
                  <a:pt x="1721819" y="266511"/>
                </a:lnTo>
                <a:lnTo>
                  <a:pt x="1725016" y="252827"/>
                </a:lnTo>
                <a:lnTo>
                  <a:pt x="1727292" y="240288"/>
                </a:lnTo>
                <a:lnTo>
                  <a:pt x="1728652" y="228906"/>
                </a:lnTo>
                <a:lnTo>
                  <a:pt x="1729105" y="218693"/>
                </a:lnTo>
                <a:lnTo>
                  <a:pt x="1727819" y="206312"/>
                </a:lnTo>
                <a:lnTo>
                  <a:pt x="1723411" y="194374"/>
                </a:lnTo>
                <a:lnTo>
                  <a:pt x="1715896" y="184276"/>
                </a:lnTo>
                <a:lnTo>
                  <a:pt x="1707901" y="177869"/>
                </a:lnTo>
                <a:lnTo>
                  <a:pt x="1696270" y="172775"/>
                </a:lnTo>
                <a:lnTo>
                  <a:pt x="1683004" y="171068"/>
                </a:lnTo>
                <a:lnTo>
                  <a:pt x="1671199" y="172053"/>
                </a:lnTo>
                <a:lnTo>
                  <a:pt x="1658927" y="175320"/>
                </a:lnTo>
                <a:lnTo>
                  <a:pt x="1647190" y="180847"/>
                </a:lnTo>
                <a:lnTo>
                  <a:pt x="1638661" y="186137"/>
                </a:lnTo>
                <a:lnTo>
                  <a:pt x="1629930" y="192640"/>
                </a:lnTo>
                <a:lnTo>
                  <a:pt x="1620731" y="200497"/>
                </a:lnTo>
                <a:lnTo>
                  <a:pt x="1611061" y="209704"/>
                </a:lnTo>
                <a:lnTo>
                  <a:pt x="1600916" y="220258"/>
                </a:lnTo>
                <a:lnTo>
                  <a:pt x="1590294" y="232155"/>
                </a:lnTo>
                <a:lnTo>
                  <a:pt x="1582822" y="241300"/>
                </a:lnTo>
                <a:lnTo>
                  <a:pt x="1577160" y="248686"/>
                </a:lnTo>
                <a:lnTo>
                  <a:pt x="1570894" y="257170"/>
                </a:lnTo>
                <a:lnTo>
                  <a:pt x="1564027" y="266752"/>
                </a:lnTo>
                <a:lnTo>
                  <a:pt x="1556559" y="277430"/>
                </a:lnTo>
                <a:lnTo>
                  <a:pt x="1548492" y="289204"/>
                </a:lnTo>
                <a:lnTo>
                  <a:pt x="1539825" y="302072"/>
                </a:lnTo>
                <a:lnTo>
                  <a:pt x="1530560" y="316034"/>
                </a:lnTo>
                <a:lnTo>
                  <a:pt x="1520697" y="331088"/>
                </a:lnTo>
                <a:lnTo>
                  <a:pt x="1537461" y="271271"/>
                </a:lnTo>
                <a:lnTo>
                  <a:pt x="1542614" y="251483"/>
                </a:lnTo>
                <a:lnTo>
                  <a:pt x="1545332" y="238329"/>
                </a:lnTo>
                <a:lnTo>
                  <a:pt x="1546955" y="227057"/>
                </a:lnTo>
                <a:lnTo>
                  <a:pt x="1547495" y="217677"/>
                </a:lnTo>
                <a:lnTo>
                  <a:pt x="1546837" y="209173"/>
                </a:lnTo>
                <a:lnTo>
                  <a:pt x="1543310" y="196992"/>
                </a:lnTo>
                <a:lnTo>
                  <a:pt x="1536699" y="185673"/>
                </a:lnTo>
                <a:lnTo>
                  <a:pt x="1528199" y="177681"/>
                </a:lnTo>
                <a:lnTo>
                  <a:pt x="1516502" y="172731"/>
                </a:lnTo>
                <a:lnTo>
                  <a:pt x="1501774" y="171068"/>
                </a:lnTo>
                <a:lnTo>
                  <a:pt x="1496198" y="171271"/>
                </a:lnTo>
                <a:lnTo>
                  <a:pt x="1483931" y="173139"/>
                </a:lnTo>
                <a:lnTo>
                  <a:pt x="1471712" y="176937"/>
                </a:lnTo>
                <a:lnTo>
                  <a:pt x="1459483" y="182625"/>
                </a:lnTo>
                <a:lnTo>
                  <a:pt x="1445901" y="191914"/>
                </a:lnTo>
                <a:lnTo>
                  <a:pt x="1437013" y="199497"/>
                </a:lnTo>
                <a:lnTo>
                  <a:pt x="1427424" y="208667"/>
                </a:lnTo>
                <a:lnTo>
                  <a:pt x="1417134" y="219427"/>
                </a:lnTo>
                <a:lnTo>
                  <a:pt x="1406144" y="231775"/>
                </a:lnTo>
                <a:lnTo>
                  <a:pt x="1398266" y="241473"/>
                </a:lnTo>
                <a:lnTo>
                  <a:pt x="1392500" y="249004"/>
                </a:lnTo>
                <a:lnTo>
                  <a:pt x="1386163" y="257581"/>
                </a:lnTo>
                <a:lnTo>
                  <a:pt x="1379253" y="267204"/>
                </a:lnTo>
                <a:lnTo>
                  <a:pt x="1371774" y="277877"/>
                </a:lnTo>
                <a:lnTo>
                  <a:pt x="1363724" y="289599"/>
                </a:lnTo>
                <a:lnTo>
                  <a:pt x="1355106" y="302375"/>
                </a:lnTo>
                <a:lnTo>
                  <a:pt x="1345920" y="316204"/>
                </a:lnTo>
                <a:lnTo>
                  <a:pt x="1336167" y="331088"/>
                </a:lnTo>
                <a:lnTo>
                  <a:pt x="1383792" y="171068"/>
                </a:lnTo>
                <a:lnTo>
                  <a:pt x="1361440" y="171068"/>
                </a:lnTo>
                <a:lnTo>
                  <a:pt x="1234567" y="193039"/>
                </a:lnTo>
                <a:lnTo>
                  <a:pt x="1230883" y="207263"/>
                </a:lnTo>
                <a:lnTo>
                  <a:pt x="1231424" y="207264"/>
                </a:lnTo>
                <a:lnTo>
                  <a:pt x="1246988" y="207868"/>
                </a:lnTo>
                <a:lnTo>
                  <a:pt x="1256538" y="209676"/>
                </a:lnTo>
                <a:lnTo>
                  <a:pt x="1260983" y="211200"/>
                </a:lnTo>
                <a:lnTo>
                  <a:pt x="1264284" y="213487"/>
                </a:lnTo>
                <a:lnTo>
                  <a:pt x="1266190" y="216280"/>
                </a:lnTo>
                <a:lnTo>
                  <a:pt x="1268221" y="219201"/>
                </a:lnTo>
                <a:lnTo>
                  <a:pt x="1269238" y="222630"/>
                </a:lnTo>
                <a:lnTo>
                  <a:pt x="1269237" y="226821"/>
                </a:lnTo>
                <a:lnTo>
                  <a:pt x="1268541" y="235536"/>
                </a:lnTo>
                <a:lnTo>
                  <a:pt x="1266558" y="246767"/>
                </a:lnTo>
                <a:lnTo>
                  <a:pt x="1263311" y="260503"/>
                </a:lnTo>
                <a:lnTo>
                  <a:pt x="1258823" y="276732"/>
                </a:lnTo>
                <a:lnTo>
                  <a:pt x="1188846" y="516000"/>
                </a:lnTo>
                <a:lnTo>
                  <a:pt x="1283716" y="516000"/>
                </a:lnTo>
                <a:lnTo>
                  <a:pt x="1313815" y="409193"/>
                </a:lnTo>
                <a:lnTo>
                  <a:pt x="1316313" y="403985"/>
                </a:lnTo>
                <a:lnTo>
                  <a:pt x="1322419" y="391611"/>
                </a:lnTo>
                <a:lnTo>
                  <a:pt x="1328626" y="379533"/>
                </a:lnTo>
                <a:close/>
              </a:path>
              <a:path w="4123436" h="526414">
                <a:moveTo>
                  <a:pt x="1157096" y="428625"/>
                </a:moveTo>
                <a:lnTo>
                  <a:pt x="1144396" y="421131"/>
                </a:lnTo>
                <a:lnTo>
                  <a:pt x="1143999" y="421745"/>
                </a:lnTo>
                <a:lnTo>
                  <a:pt x="1134997" y="435128"/>
                </a:lnTo>
                <a:lnTo>
                  <a:pt x="1126529" y="446731"/>
                </a:lnTo>
                <a:lnTo>
                  <a:pt x="1118588" y="456572"/>
                </a:lnTo>
                <a:lnTo>
                  <a:pt x="1111169" y="464670"/>
                </a:lnTo>
                <a:lnTo>
                  <a:pt x="1100073" y="474725"/>
                </a:lnTo>
                <a:lnTo>
                  <a:pt x="1095883" y="476630"/>
                </a:lnTo>
                <a:lnTo>
                  <a:pt x="1091565" y="476630"/>
                </a:lnTo>
                <a:lnTo>
                  <a:pt x="1086739" y="475360"/>
                </a:lnTo>
                <a:lnTo>
                  <a:pt x="1082294" y="470662"/>
                </a:lnTo>
                <a:lnTo>
                  <a:pt x="1081151" y="468121"/>
                </a:lnTo>
                <a:lnTo>
                  <a:pt x="1081151" y="465454"/>
                </a:lnTo>
                <a:lnTo>
                  <a:pt x="1081332" y="462653"/>
                </a:lnTo>
                <a:lnTo>
                  <a:pt x="1083333" y="451876"/>
                </a:lnTo>
                <a:lnTo>
                  <a:pt x="1087501" y="435609"/>
                </a:lnTo>
                <a:lnTo>
                  <a:pt x="1163828" y="171068"/>
                </a:lnTo>
                <a:lnTo>
                  <a:pt x="1141476" y="171068"/>
                </a:lnTo>
                <a:lnTo>
                  <a:pt x="1015365" y="191642"/>
                </a:lnTo>
                <a:lnTo>
                  <a:pt x="1010539" y="206501"/>
                </a:lnTo>
                <a:lnTo>
                  <a:pt x="1015745" y="206247"/>
                </a:lnTo>
                <a:lnTo>
                  <a:pt x="1032129" y="206120"/>
                </a:lnTo>
                <a:lnTo>
                  <a:pt x="1038479" y="208152"/>
                </a:lnTo>
                <a:lnTo>
                  <a:pt x="1043178" y="212470"/>
                </a:lnTo>
                <a:lnTo>
                  <a:pt x="1048004" y="216662"/>
                </a:lnTo>
                <a:lnTo>
                  <a:pt x="1050290" y="221487"/>
                </a:lnTo>
                <a:lnTo>
                  <a:pt x="1050281" y="227837"/>
                </a:lnTo>
                <a:lnTo>
                  <a:pt x="1049367" y="237801"/>
                </a:lnTo>
                <a:lnTo>
                  <a:pt x="1046923" y="250425"/>
                </a:lnTo>
                <a:lnTo>
                  <a:pt x="1042923" y="265683"/>
                </a:lnTo>
                <a:lnTo>
                  <a:pt x="991107" y="443483"/>
                </a:lnTo>
                <a:lnTo>
                  <a:pt x="988027" y="454925"/>
                </a:lnTo>
                <a:lnTo>
                  <a:pt x="985581" y="467625"/>
                </a:lnTo>
                <a:lnTo>
                  <a:pt x="984757" y="478408"/>
                </a:lnTo>
                <a:lnTo>
                  <a:pt x="986225" y="491000"/>
                </a:lnTo>
                <a:lnTo>
                  <a:pt x="991017" y="502768"/>
                </a:lnTo>
                <a:lnTo>
                  <a:pt x="999108" y="512825"/>
                </a:lnTo>
                <a:lnTo>
                  <a:pt x="1011345" y="521188"/>
                </a:lnTo>
                <a:lnTo>
                  <a:pt x="1023547" y="525115"/>
                </a:lnTo>
                <a:lnTo>
                  <a:pt x="1037590" y="526414"/>
                </a:lnTo>
                <a:lnTo>
                  <a:pt x="1039246" y="526398"/>
                </a:lnTo>
                <a:lnTo>
                  <a:pt x="1049613" y="525525"/>
                </a:lnTo>
                <a:lnTo>
                  <a:pt x="1059878" y="523328"/>
                </a:lnTo>
                <a:lnTo>
                  <a:pt x="1070041" y="519808"/>
                </a:lnTo>
                <a:lnTo>
                  <a:pt x="1080104" y="514964"/>
                </a:lnTo>
                <a:lnTo>
                  <a:pt x="1090068" y="508797"/>
                </a:lnTo>
                <a:lnTo>
                  <a:pt x="1099933" y="501308"/>
                </a:lnTo>
                <a:lnTo>
                  <a:pt x="1109700" y="492497"/>
                </a:lnTo>
                <a:lnTo>
                  <a:pt x="1119370" y="482364"/>
                </a:lnTo>
                <a:lnTo>
                  <a:pt x="1128944" y="470910"/>
                </a:lnTo>
                <a:lnTo>
                  <a:pt x="1138422" y="458135"/>
                </a:lnTo>
                <a:lnTo>
                  <a:pt x="1147806" y="444040"/>
                </a:lnTo>
                <a:lnTo>
                  <a:pt x="1157096" y="428625"/>
                </a:lnTo>
                <a:close/>
              </a:path>
              <a:path w="4123436" h="526414">
                <a:moveTo>
                  <a:pt x="812520" y="345769"/>
                </a:moveTo>
                <a:lnTo>
                  <a:pt x="804714" y="362594"/>
                </a:lnTo>
                <a:lnTo>
                  <a:pt x="796670" y="380238"/>
                </a:lnTo>
                <a:lnTo>
                  <a:pt x="852805" y="171068"/>
                </a:lnTo>
                <a:lnTo>
                  <a:pt x="830453" y="171068"/>
                </a:lnTo>
                <a:lnTo>
                  <a:pt x="718185" y="195706"/>
                </a:lnTo>
                <a:lnTo>
                  <a:pt x="714756" y="206501"/>
                </a:lnTo>
                <a:lnTo>
                  <a:pt x="715138" y="206502"/>
                </a:lnTo>
                <a:lnTo>
                  <a:pt x="730978" y="207165"/>
                </a:lnTo>
                <a:lnTo>
                  <a:pt x="740282" y="209041"/>
                </a:lnTo>
                <a:lnTo>
                  <a:pt x="744346" y="210819"/>
                </a:lnTo>
                <a:lnTo>
                  <a:pt x="747649" y="213487"/>
                </a:lnTo>
                <a:lnTo>
                  <a:pt x="749935" y="217296"/>
                </a:lnTo>
                <a:lnTo>
                  <a:pt x="752348" y="220979"/>
                </a:lnTo>
                <a:lnTo>
                  <a:pt x="753491" y="226187"/>
                </a:lnTo>
                <a:lnTo>
                  <a:pt x="753491" y="232917"/>
                </a:lnTo>
                <a:lnTo>
                  <a:pt x="752815" y="240373"/>
                </a:lnTo>
                <a:lnTo>
                  <a:pt x="750563" y="252664"/>
                </a:lnTo>
                <a:lnTo>
                  <a:pt x="746760" y="269366"/>
                </a:lnTo>
                <a:lnTo>
                  <a:pt x="685419" y="516000"/>
                </a:lnTo>
                <a:lnTo>
                  <a:pt x="775462" y="516000"/>
                </a:lnTo>
                <a:lnTo>
                  <a:pt x="778690" y="502897"/>
                </a:lnTo>
                <a:lnTo>
                  <a:pt x="782826" y="486517"/>
                </a:lnTo>
                <a:lnTo>
                  <a:pt x="786746" y="471464"/>
                </a:lnTo>
                <a:lnTo>
                  <a:pt x="790448" y="457738"/>
                </a:lnTo>
                <a:lnTo>
                  <a:pt x="793928" y="445342"/>
                </a:lnTo>
                <a:lnTo>
                  <a:pt x="797183" y="434275"/>
                </a:lnTo>
                <a:lnTo>
                  <a:pt x="800209" y="424540"/>
                </a:lnTo>
                <a:lnTo>
                  <a:pt x="803002" y="416136"/>
                </a:lnTo>
                <a:lnTo>
                  <a:pt x="809090" y="400126"/>
                </a:lnTo>
                <a:lnTo>
                  <a:pt x="813443" y="389592"/>
                </a:lnTo>
                <a:lnTo>
                  <a:pt x="818276" y="378352"/>
                </a:lnTo>
                <a:lnTo>
                  <a:pt x="823590" y="366403"/>
                </a:lnTo>
                <a:lnTo>
                  <a:pt x="829385" y="353740"/>
                </a:lnTo>
                <a:lnTo>
                  <a:pt x="835659" y="340359"/>
                </a:lnTo>
                <a:lnTo>
                  <a:pt x="844437" y="322674"/>
                </a:lnTo>
                <a:lnTo>
                  <a:pt x="851096" y="310115"/>
                </a:lnTo>
                <a:lnTo>
                  <a:pt x="857295" y="299241"/>
                </a:lnTo>
                <a:lnTo>
                  <a:pt x="863031" y="290059"/>
                </a:lnTo>
                <a:lnTo>
                  <a:pt x="868298" y="282575"/>
                </a:lnTo>
                <a:lnTo>
                  <a:pt x="881964" y="266718"/>
                </a:lnTo>
                <a:lnTo>
                  <a:pt x="889634" y="260730"/>
                </a:lnTo>
                <a:lnTo>
                  <a:pt x="897508" y="258571"/>
                </a:lnTo>
                <a:lnTo>
                  <a:pt x="901827" y="259333"/>
                </a:lnTo>
                <a:lnTo>
                  <a:pt x="905764" y="262635"/>
                </a:lnTo>
                <a:lnTo>
                  <a:pt x="909319" y="267969"/>
                </a:lnTo>
                <a:lnTo>
                  <a:pt x="914272" y="277113"/>
                </a:lnTo>
                <a:lnTo>
                  <a:pt x="914724" y="277933"/>
                </a:lnTo>
                <a:lnTo>
                  <a:pt x="923861" y="287715"/>
                </a:lnTo>
                <a:lnTo>
                  <a:pt x="936497" y="290956"/>
                </a:lnTo>
                <a:lnTo>
                  <a:pt x="951393" y="285892"/>
                </a:lnTo>
                <a:lnTo>
                  <a:pt x="961517" y="275335"/>
                </a:lnTo>
                <a:lnTo>
                  <a:pt x="967689" y="265285"/>
                </a:lnTo>
                <a:lnTo>
                  <a:pt x="972619" y="254033"/>
                </a:lnTo>
                <a:lnTo>
                  <a:pt x="976125" y="241843"/>
                </a:lnTo>
                <a:lnTo>
                  <a:pt x="978220" y="228711"/>
                </a:lnTo>
                <a:lnTo>
                  <a:pt x="978916" y="214629"/>
                </a:lnTo>
                <a:lnTo>
                  <a:pt x="978352" y="205085"/>
                </a:lnTo>
                <a:lnTo>
                  <a:pt x="975206" y="192414"/>
                </a:lnTo>
                <a:lnTo>
                  <a:pt x="969264" y="182498"/>
                </a:lnTo>
                <a:lnTo>
                  <a:pt x="957029" y="173465"/>
                </a:lnTo>
                <a:lnTo>
                  <a:pt x="943991" y="171068"/>
                </a:lnTo>
                <a:lnTo>
                  <a:pt x="934779" y="171950"/>
                </a:lnTo>
                <a:lnTo>
                  <a:pt x="923165" y="175688"/>
                </a:lnTo>
                <a:lnTo>
                  <a:pt x="911847" y="182341"/>
                </a:lnTo>
                <a:lnTo>
                  <a:pt x="900810" y="191896"/>
                </a:lnTo>
                <a:lnTo>
                  <a:pt x="896810" y="196219"/>
                </a:lnTo>
                <a:lnTo>
                  <a:pt x="892347" y="201582"/>
                </a:lnTo>
                <a:lnTo>
                  <a:pt x="887643" y="207764"/>
                </a:lnTo>
                <a:lnTo>
                  <a:pt x="882698" y="214763"/>
                </a:lnTo>
                <a:lnTo>
                  <a:pt x="877513" y="222580"/>
                </a:lnTo>
                <a:lnTo>
                  <a:pt x="872088" y="231215"/>
                </a:lnTo>
                <a:lnTo>
                  <a:pt x="866424" y="240669"/>
                </a:lnTo>
                <a:lnTo>
                  <a:pt x="860520" y="250940"/>
                </a:lnTo>
                <a:lnTo>
                  <a:pt x="854378" y="262030"/>
                </a:lnTo>
                <a:lnTo>
                  <a:pt x="847996" y="273939"/>
                </a:lnTo>
                <a:lnTo>
                  <a:pt x="841377" y="286667"/>
                </a:lnTo>
                <a:lnTo>
                  <a:pt x="834519" y="300214"/>
                </a:lnTo>
                <a:lnTo>
                  <a:pt x="827423" y="314580"/>
                </a:lnTo>
                <a:lnTo>
                  <a:pt x="820090" y="329765"/>
                </a:lnTo>
                <a:lnTo>
                  <a:pt x="812520" y="345769"/>
                </a:lnTo>
                <a:close/>
              </a:path>
              <a:path w="4123436" h="526414">
                <a:moveTo>
                  <a:pt x="542601" y="360261"/>
                </a:moveTo>
                <a:lnTo>
                  <a:pt x="554725" y="355790"/>
                </a:lnTo>
                <a:lnTo>
                  <a:pt x="566456" y="350808"/>
                </a:lnTo>
                <a:lnTo>
                  <a:pt x="577795" y="345310"/>
                </a:lnTo>
                <a:lnTo>
                  <a:pt x="588746" y="339289"/>
                </a:lnTo>
                <a:lnTo>
                  <a:pt x="599313" y="332739"/>
                </a:lnTo>
                <a:lnTo>
                  <a:pt x="611259" y="324220"/>
                </a:lnTo>
                <a:lnTo>
                  <a:pt x="620926" y="316097"/>
                </a:lnTo>
                <a:lnTo>
                  <a:pt x="630004" y="307258"/>
                </a:lnTo>
                <a:lnTo>
                  <a:pt x="638489" y="297706"/>
                </a:lnTo>
                <a:lnTo>
                  <a:pt x="646378" y="287446"/>
                </a:lnTo>
                <a:lnTo>
                  <a:pt x="653669" y="276478"/>
                </a:lnTo>
                <a:lnTo>
                  <a:pt x="661819" y="260473"/>
                </a:lnTo>
                <a:lnTo>
                  <a:pt x="665969" y="248334"/>
                </a:lnTo>
                <a:lnTo>
                  <a:pt x="668459" y="236056"/>
                </a:lnTo>
                <a:lnTo>
                  <a:pt x="669289" y="223646"/>
                </a:lnTo>
                <a:lnTo>
                  <a:pt x="669217" y="220600"/>
                </a:lnTo>
                <a:lnTo>
                  <a:pt x="666999" y="207536"/>
                </a:lnTo>
                <a:lnTo>
                  <a:pt x="661690" y="196036"/>
                </a:lnTo>
                <a:lnTo>
                  <a:pt x="653288" y="186054"/>
                </a:lnTo>
                <a:lnTo>
                  <a:pt x="634062" y="174988"/>
                </a:lnTo>
                <a:lnTo>
                  <a:pt x="621053" y="172046"/>
                </a:lnTo>
                <a:lnTo>
                  <a:pt x="606044" y="171068"/>
                </a:lnTo>
                <a:lnTo>
                  <a:pt x="604760" y="171072"/>
                </a:lnTo>
                <a:lnTo>
                  <a:pt x="592549" y="171510"/>
                </a:lnTo>
                <a:lnTo>
                  <a:pt x="580346" y="172671"/>
                </a:lnTo>
                <a:lnTo>
                  <a:pt x="568151" y="174554"/>
                </a:lnTo>
                <a:lnTo>
                  <a:pt x="555967" y="177159"/>
                </a:lnTo>
                <a:lnTo>
                  <a:pt x="543793" y="180485"/>
                </a:lnTo>
                <a:lnTo>
                  <a:pt x="531631" y="184530"/>
                </a:lnTo>
                <a:lnTo>
                  <a:pt x="519480" y="189295"/>
                </a:lnTo>
                <a:lnTo>
                  <a:pt x="507342" y="194779"/>
                </a:lnTo>
                <a:lnTo>
                  <a:pt x="495218" y="200980"/>
                </a:lnTo>
                <a:lnTo>
                  <a:pt x="483107" y="207898"/>
                </a:lnTo>
                <a:lnTo>
                  <a:pt x="463038" y="221137"/>
                </a:lnTo>
                <a:lnTo>
                  <a:pt x="452762" y="228912"/>
                </a:lnTo>
                <a:lnTo>
                  <a:pt x="442929" y="237095"/>
                </a:lnTo>
                <a:lnTo>
                  <a:pt x="433537" y="245687"/>
                </a:lnTo>
                <a:lnTo>
                  <a:pt x="424583" y="254687"/>
                </a:lnTo>
                <a:lnTo>
                  <a:pt x="416067" y="264095"/>
                </a:lnTo>
                <a:lnTo>
                  <a:pt x="407985" y="273913"/>
                </a:lnTo>
                <a:lnTo>
                  <a:pt x="400337" y="284138"/>
                </a:lnTo>
                <a:lnTo>
                  <a:pt x="393120" y="294773"/>
                </a:lnTo>
                <a:lnTo>
                  <a:pt x="386333" y="305815"/>
                </a:lnTo>
                <a:lnTo>
                  <a:pt x="379512" y="318116"/>
                </a:lnTo>
                <a:lnTo>
                  <a:pt x="373472" y="330306"/>
                </a:lnTo>
                <a:lnTo>
                  <a:pt x="368146" y="342501"/>
                </a:lnTo>
                <a:lnTo>
                  <a:pt x="363532" y="354698"/>
                </a:lnTo>
                <a:lnTo>
                  <a:pt x="359631" y="366898"/>
                </a:lnTo>
                <a:lnTo>
                  <a:pt x="356440" y="379097"/>
                </a:lnTo>
                <a:lnTo>
                  <a:pt x="353960" y="391294"/>
                </a:lnTo>
                <a:lnTo>
                  <a:pt x="352189" y="403489"/>
                </a:lnTo>
                <a:lnTo>
                  <a:pt x="351127" y="415679"/>
                </a:lnTo>
                <a:lnTo>
                  <a:pt x="350774" y="427863"/>
                </a:lnTo>
                <a:lnTo>
                  <a:pt x="351169" y="437743"/>
                </a:lnTo>
                <a:lnTo>
                  <a:pt x="352970" y="450667"/>
                </a:lnTo>
                <a:lnTo>
                  <a:pt x="356222" y="463028"/>
                </a:lnTo>
                <a:lnTo>
                  <a:pt x="360923" y="474823"/>
                </a:lnTo>
                <a:lnTo>
                  <a:pt x="367066" y="486047"/>
                </a:lnTo>
                <a:lnTo>
                  <a:pt x="374650" y="496696"/>
                </a:lnTo>
                <a:lnTo>
                  <a:pt x="383321" y="505508"/>
                </a:lnTo>
                <a:lnTo>
                  <a:pt x="403059" y="517123"/>
                </a:lnTo>
                <a:lnTo>
                  <a:pt x="415171" y="521188"/>
                </a:lnTo>
                <a:lnTo>
                  <a:pt x="428781" y="524092"/>
                </a:lnTo>
                <a:lnTo>
                  <a:pt x="443890" y="525834"/>
                </a:lnTo>
                <a:lnTo>
                  <a:pt x="460501" y="526414"/>
                </a:lnTo>
                <a:lnTo>
                  <a:pt x="464252" y="526383"/>
                </a:lnTo>
                <a:lnTo>
                  <a:pt x="477510" y="525743"/>
                </a:lnTo>
                <a:lnTo>
                  <a:pt x="490449" y="524278"/>
                </a:lnTo>
                <a:lnTo>
                  <a:pt x="503067" y="521985"/>
                </a:lnTo>
                <a:lnTo>
                  <a:pt x="515362" y="518859"/>
                </a:lnTo>
                <a:lnTo>
                  <a:pt x="527332" y="514896"/>
                </a:lnTo>
                <a:lnTo>
                  <a:pt x="538976" y="510092"/>
                </a:lnTo>
                <a:lnTo>
                  <a:pt x="550291" y="504443"/>
                </a:lnTo>
                <a:lnTo>
                  <a:pt x="566598" y="494458"/>
                </a:lnTo>
                <a:lnTo>
                  <a:pt x="585421" y="480169"/>
                </a:lnTo>
                <a:lnTo>
                  <a:pt x="594931" y="471855"/>
                </a:lnTo>
                <a:lnTo>
                  <a:pt x="604506" y="462761"/>
                </a:lnTo>
                <a:lnTo>
                  <a:pt x="614143" y="452885"/>
                </a:lnTo>
                <a:lnTo>
                  <a:pt x="623842" y="442226"/>
                </a:lnTo>
                <a:lnTo>
                  <a:pt x="633602" y="430783"/>
                </a:lnTo>
                <a:lnTo>
                  <a:pt x="622426" y="420750"/>
                </a:lnTo>
                <a:lnTo>
                  <a:pt x="611799" y="430173"/>
                </a:lnTo>
                <a:lnTo>
                  <a:pt x="600803" y="439301"/>
                </a:lnTo>
                <a:lnTo>
                  <a:pt x="590291" y="447352"/>
                </a:lnTo>
                <a:lnTo>
                  <a:pt x="580258" y="454328"/>
                </a:lnTo>
                <a:lnTo>
                  <a:pt x="570694" y="460234"/>
                </a:lnTo>
                <a:lnTo>
                  <a:pt x="561594" y="465073"/>
                </a:lnTo>
                <a:lnTo>
                  <a:pt x="546270" y="471344"/>
                </a:lnTo>
                <a:lnTo>
                  <a:pt x="533920" y="474845"/>
                </a:lnTo>
                <a:lnTo>
                  <a:pt x="521590" y="476946"/>
                </a:lnTo>
                <a:lnTo>
                  <a:pt x="509269" y="477646"/>
                </a:lnTo>
                <a:lnTo>
                  <a:pt x="499940" y="477122"/>
                </a:lnTo>
                <a:lnTo>
                  <a:pt x="486984" y="474268"/>
                </a:lnTo>
                <a:lnTo>
                  <a:pt x="475653" y="468908"/>
                </a:lnTo>
                <a:lnTo>
                  <a:pt x="465963" y="461009"/>
                </a:lnTo>
                <a:lnTo>
                  <a:pt x="454358" y="442972"/>
                </a:lnTo>
                <a:lnTo>
                  <a:pt x="450872" y="430446"/>
                </a:lnTo>
                <a:lnTo>
                  <a:pt x="449706" y="416305"/>
                </a:lnTo>
                <a:lnTo>
                  <a:pt x="449713" y="414880"/>
                </a:lnTo>
                <a:lnTo>
                  <a:pt x="450159" y="403840"/>
                </a:lnTo>
                <a:lnTo>
                  <a:pt x="451300" y="391073"/>
                </a:lnTo>
                <a:lnTo>
                  <a:pt x="453136" y="376554"/>
                </a:lnTo>
                <a:lnTo>
                  <a:pt x="456438" y="357123"/>
                </a:lnTo>
                <a:lnTo>
                  <a:pt x="461126" y="342100"/>
                </a:lnTo>
                <a:lnTo>
                  <a:pt x="465948" y="327890"/>
                </a:lnTo>
                <a:lnTo>
                  <a:pt x="470960" y="314311"/>
                </a:lnTo>
                <a:lnTo>
                  <a:pt x="476161" y="301362"/>
                </a:lnTo>
                <a:lnTo>
                  <a:pt x="481550" y="289046"/>
                </a:lnTo>
                <a:lnTo>
                  <a:pt x="487127" y="277362"/>
                </a:lnTo>
                <a:lnTo>
                  <a:pt x="492891" y="266312"/>
                </a:lnTo>
                <a:lnTo>
                  <a:pt x="498842" y="255896"/>
                </a:lnTo>
                <a:lnTo>
                  <a:pt x="504980" y="246117"/>
                </a:lnTo>
                <a:lnTo>
                  <a:pt x="511305" y="236973"/>
                </a:lnTo>
                <a:lnTo>
                  <a:pt x="517814" y="228467"/>
                </a:lnTo>
                <a:lnTo>
                  <a:pt x="524510" y="220598"/>
                </a:lnTo>
                <a:lnTo>
                  <a:pt x="533093" y="211819"/>
                </a:lnTo>
                <a:lnTo>
                  <a:pt x="544304" y="202858"/>
                </a:lnTo>
                <a:lnTo>
                  <a:pt x="554853" y="197492"/>
                </a:lnTo>
                <a:lnTo>
                  <a:pt x="564769" y="195706"/>
                </a:lnTo>
                <a:lnTo>
                  <a:pt x="570738" y="195706"/>
                </a:lnTo>
                <a:lnTo>
                  <a:pt x="575563" y="197612"/>
                </a:lnTo>
                <a:lnTo>
                  <a:pt x="579374" y="201675"/>
                </a:lnTo>
                <a:lnTo>
                  <a:pt x="583311" y="205612"/>
                </a:lnTo>
                <a:lnTo>
                  <a:pt x="585216" y="211073"/>
                </a:lnTo>
                <a:lnTo>
                  <a:pt x="585169" y="221040"/>
                </a:lnTo>
                <a:lnTo>
                  <a:pt x="584113" y="232832"/>
                </a:lnTo>
                <a:lnTo>
                  <a:pt x="581659" y="245048"/>
                </a:lnTo>
                <a:lnTo>
                  <a:pt x="577797" y="257659"/>
                </a:lnTo>
                <a:lnTo>
                  <a:pt x="572516" y="270637"/>
                </a:lnTo>
                <a:lnTo>
                  <a:pt x="570433" y="275166"/>
                </a:lnTo>
                <a:lnTo>
                  <a:pt x="564216" y="287221"/>
                </a:lnTo>
                <a:lnTo>
                  <a:pt x="557490" y="298232"/>
                </a:lnTo>
                <a:lnTo>
                  <a:pt x="550262" y="308197"/>
                </a:lnTo>
                <a:lnTo>
                  <a:pt x="542544" y="317118"/>
                </a:lnTo>
                <a:lnTo>
                  <a:pt x="537706" y="322105"/>
                </a:lnTo>
                <a:lnTo>
                  <a:pt x="527705" y="331032"/>
                </a:lnTo>
                <a:lnTo>
                  <a:pt x="517543" y="338296"/>
                </a:lnTo>
                <a:lnTo>
                  <a:pt x="507238" y="343915"/>
                </a:lnTo>
                <a:lnTo>
                  <a:pt x="506058" y="344451"/>
                </a:lnTo>
                <a:lnTo>
                  <a:pt x="516153" y="367825"/>
                </a:lnTo>
                <a:lnTo>
                  <a:pt x="526033" y="365378"/>
                </a:lnTo>
                <a:lnTo>
                  <a:pt x="530079" y="364227"/>
                </a:lnTo>
                <a:lnTo>
                  <a:pt x="542601" y="360261"/>
                </a:lnTo>
                <a:close/>
              </a:path>
              <a:path w="4123436" h="526414">
                <a:moveTo>
                  <a:pt x="516153" y="367825"/>
                </a:moveTo>
                <a:lnTo>
                  <a:pt x="506058" y="344451"/>
                </a:lnTo>
                <a:lnTo>
                  <a:pt x="496225" y="348251"/>
                </a:lnTo>
                <a:lnTo>
                  <a:pt x="484684" y="351636"/>
                </a:lnTo>
                <a:lnTo>
                  <a:pt x="471425" y="354598"/>
                </a:lnTo>
                <a:lnTo>
                  <a:pt x="456438" y="357123"/>
                </a:lnTo>
                <a:lnTo>
                  <a:pt x="453136" y="376554"/>
                </a:lnTo>
                <a:lnTo>
                  <a:pt x="465490" y="375429"/>
                </a:lnTo>
                <a:lnTo>
                  <a:pt x="479812" y="373847"/>
                </a:lnTo>
                <a:lnTo>
                  <a:pt x="493035" y="372056"/>
                </a:lnTo>
                <a:lnTo>
                  <a:pt x="505151" y="370049"/>
                </a:lnTo>
                <a:lnTo>
                  <a:pt x="516153" y="367825"/>
                </a:lnTo>
                <a:close/>
              </a:path>
              <a:path w="4123436" h="526414">
                <a:moveTo>
                  <a:pt x="2563368" y="516000"/>
                </a:moveTo>
                <a:lnTo>
                  <a:pt x="2567432" y="502284"/>
                </a:lnTo>
                <a:lnTo>
                  <a:pt x="2557634" y="501924"/>
                </a:lnTo>
                <a:lnTo>
                  <a:pt x="2543059" y="500172"/>
                </a:lnTo>
                <a:lnTo>
                  <a:pt x="2531556" y="496991"/>
                </a:lnTo>
                <a:lnTo>
                  <a:pt x="2523109" y="492378"/>
                </a:lnTo>
                <a:lnTo>
                  <a:pt x="2513434" y="480171"/>
                </a:lnTo>
                <a:lnTo>
                  <a:pt x="2510917" y="467232"/>
                </a:lnTo>
                <a:lnTo>
                  <a:pt x="2511146" y="462345"/>
                </a:lnTo>
                <a:lnTo>
                  <a:pt x="2512633" y="451792"/>
                </a:lnTo>
                <a:lnTo>
                  <a:pt x="2515514" y="438562"/>
                </a:lnTo>
                <a:lnTo>
                  <a:pt x="2519807" y="422655"/>
                </a:lnTo>
                <a:lnTo>
                  <a:pt x="2573020" y="238505"/>
                </a:lnTo>
                <a:lnTo>
                  <a:pt x="2626614" y="410337"/>
                </a:lnTo>
                <a:lnTo>
                  <a:pt x="2632475" y="430491"/>
                </a:lnTo>
                <a:lnTo>
                  <a:pt x="2635626" y="443657"/>
                </a:lnTo>
                <a:lnTo>
                  <a:pt x="2637531" y="454670"/>
                </a:lnTo>
                <a:lnTo>
                  <a:pt x="2638171" y="463550"/>
                </a:lnTo>
                <a:lnTo>
                  <a:pt x="2638060" y="466676"/>
                </a:lnTo>
                <a:lnTo>
                  <a:pt x="2634976" y="479257"/>
                </a:lnTo>
                <a:lnTo>
                  <a:pt x="2627757" y="489838"/>
                </a:lnTo>
                <a:lnTo>
                  <a:pt x="2610164" y="499683"/>
                </a:lnTo>
                <a:lnTo>
                  <a:pt x="2595753" y="502284"/>
                </a:lnTo>
                <a:lnTo>
                  <a:pt x="2591561" y="516000"/>
                </a:lnTo>
                <a:lnTo>
                  <a:pt x="2810002" y="516000"/>
                </a:lnTo>
                <a:lnTo>
                  <a:pt x="2814066" y="502284"/>
                </a:lnTo>
                <a:lnTo>
                  <a:pt x="2806011" y="501387"/>
                </a:lnTo>
                <a:lnTo>
                  <a:pt x="2793322" y="497965"/>
                </a:lnTo>
                <a:lnTo>
                  <a:pt x="2772410" y="483996"/>
                </a:lnTo>
                <a:lnTo>
                  <a:pt x="2763846" y="471378"/>
                </a:lnTo>
                <a:lnTo>
                  <a:pt x="2754960" y="452724"/>
                </a:lnTo>
                <a:lnTo>
                  <a:pt x="2750064" y="440767"/>
                </a:lnTo>
                <a:lnTo>
                  <a:pt x="2744864" y="427058"/>
                </a:lnTo>
                <a:lnTo>
                  <a:pt x="2739363" y="411595"/>
                </a:lnTo>
                <a:lnTo>
                  <a:pt x="2733558" y="394380"/>
                </a:lnTo>
                <a:lnTo>
                  <a:pt x="2727452" y="375412"/>
                </a:lnTo>
                <a:lnTo>
                  <a:pt x="2667889" y="189356"/>
                </a:lnTo>
                <a:lnTo>
                  <a:pt x="2747898" y="117601"/>
                </a:lnTo>
                <a:lnTo>
                  <a:pt x="2782443" y="85597"/>
                </a:lnTo>
                <a:lnTo>
                  <a:pt x="2788719" y="80636"/>
                </a:lnTo>
                <a:lnTo>
                  <a:pt x="2799164" y="72727"/>
                </a:lnTo>
                <a:lnTo>
                  <a:pt x="2809538" y="65298"/>
                </a:lnTo>
                <a:lnTo>
                  <a:pt x="2819839" y="58332"/>
                </a:lnTo>
                <a:lnTo>
                  <a:pt x="2830068" y="51815"/>
                </a:lnTo>
                <a:lnTo>
                  <a:pt x="2838204" y="47021"/>
                </a:lnTo>
                <a:lnTo>
                  <a:pt x="2850185" y="40627"/>
                </a:lnTo>
                <a:lnTo>
                  <a:pt x="2861369" y="35494"/>
                </a:lnTo>
                <a:lnTo>
                  <a:pt x="2871723" y="31622"/>
                </a:lnTo>
                <a:lnTo>
                  <a:pt x="2880818" y="29134"/>
                </a:lnTo>
                <a:lnTo>
                  <a:pt x="2893158" y="26892"/>
                </a:lnTo>
                <a:lnTo>
                  <a:pt x="2907538" y="25272"/>
                </a:lnTo>
                <a:lnTo>
                  <a:pt x="2911602" y="11556"/>
                </a:lnTo>
                <a:lnTo>
                  <a:pt x="2721483" y="11556"/>
                </a:lnTo>
                <a:lnTo>
                  <a:pt x="2717419" y="25272"/>
                </a:lnTo>
                <a:lnTo>
                  <a:pt x="2722877" y="26160"/>
                </a:lnTo>
                <a:lnTo>
                  <a:pt x="2736118" y="30100"/>
                </a:lnTo>
                <a:lnTo>
                  <a:pt x="2745105" y="36067"/>
                </a:lnTo>
                <a:lnTo>
                  <a:pt x="2750439" y="41528"/>
                </a:lnTo>
                <a:lnTo>
                  <a:pt x="2753106" y="48005"/>
                </a:lnTo>
                <a:lnTo>
                  <a:pt x="2753106" y="62356"/>
                </a:lnTo>
                <a:lnTo>
                  <a:pt x="2747136" y="75183"/>
                </a:lnTo>
                <a:lnTo>
                  <a:pt x="2739234" y="84186"/>
                </a:lnTo>
                <a:lnTo>
                  <a:pt x="2730603" y="92798"/>
                </a:lnTo>
                <a:lnTo>
                  <a:pt x="2718973" y="103934"/>
                </a:lnTo>
                <a:lnTo>
                  <a:pt x="2704338" y="117601"/>
                </a:lnTo>
                <a:lnTo>
                  <a:pt x="2573020" y="238125"/>
                </a:lnTo>
                <a:lnTo>
                  <a:pt x="2607183" y="117601"/>
                </a:lnTo>
                <a:lnTo>
                  <a:pt x="2610933" y="104371"/>
                </a:lnTo>
                <a:lnTo>
                  <a:pt x="2615564" y="89106"/>
                </a:lnTo>
                <a:lnTo>
                  <a:pt x="2619722" y="76728"/>
                </a:lnTo>
                <a:lnTo>
                  <a:pt x="2623405" y="67224"/>
                </a:lnTo>
                <a:lnTo>
                  <a:pt x="2626614" y="60578"/>
                </a:lnTo>
                <a:lnTo>
                  <a:pt x="2634679" y="48644"/>
                </a:lnTo>
                <a:lnTo>
                  <a:pt x="2643568" y="39551"/>
                </a:lnTo>
                <a:lnTo>
                  <a:pt x="2653792" y="32384"/>
                </a:lnTo>
                <a:lnTo>
                  <a:pt x="2662876" y="28618"/>
                </a:lnTo>
                <a:lnTo>
                  <a:pt x="2675251" y="26114"/>
                </a:lnTo>
                <a:lnTo>
                  <a:pt x="2690241" y="25272"/>
                </a:lnTo>
                <a:lnTo>
                  <a:pt x="2694305" y="11556"/>
                </a:lnTo>
                <a:lnTo>
                  <a:pt x="2456942" y="11556"/>
                </a:lnTo>
                <a:lnTo>
                  <a:pt x="2452878" y="25272"/>
                </a:lnTo>
                <a:lnTo>
                  <a:pt x="2463093" y="25870"/>
                </a:lnTo>
                <a:lnTo>
                  <a:pt x="2477721" y="27872"/>
                </a:lnTo>
                <a:lnTo>
                  <a:pt x="2489137" y="31139"/>
                </a:lnTo>
                <a:lnTo>
                  <a:pt x="2497328" y="35687"/>
                </a:lnTo>
                <a:lnTo>
                  <a:pt x="2505074" y="41909"/>
                </a:lnTo>
                <a:lnTo>
                  <a:pt x="2509011" y="49148"/>
                </a:lnTo>
                <a:lnTo>
                  <a:pt x="2508991" y="58748"/>
                </a:lnTo>
                <a:lnTo>
                  <a:pt x="2506425" y="75856"/>
                </a:lnTo>
                <a:lnTo>
                  <a:pt x="2499569" y="103913"/>
                </a:lnTo>
                <a:lnTo>
                  <a:pt x="2494534" y="122046"/>
                </a:lnTo>
                <a:lnTo>
                  <a:pt x="2409697" y="415543"/>
                </a:lnTo>
                <a:lnTo>
                  <a:pt x="2401296" y="442937"/>
                </a:lnTo>
                <a:lnTo>
                  <a:pt x="2392939" y="465002"/>
                </a:lnTo>
                <a:lnTo>
                  <a:pt x="2376754" y="487572"/>
                </a:lnTo>
                <a:lnTo>
                  <a:pt x="2361574" y="496345"/>
                </a:lnTo>
                <a:lnTo>
                  <a:pt x="2337764" y="501330"/>
                </a:lnTo>
                <a:lnTo>
                  <a:pt x="2322195" y="502284"/>
                </a:lnTo>
                <a:lnTo>
                  <a:pt x="2318131" y="516000"/>
                </a:lnTo>
                <a:lnTo>
                  <a:pt x="2563368" y="516000"/>
                </a:lnTo>
                <a:close/>
              </a:path>
              <a:path w="4123436" h="526414">
                <a:moveTo>
                  <a:pt x="250444" y="516000"/>
                </a:moveTo>
                <a:lnTo>
                  <a:pt x="253745" y="502284"/>
                </a:lnTo>
                <a:lnTo>
                  <a:pt x="240408" y="501666"/>
                </a:lnTo>
                <a:lnTo>
                  <a:pt x="225836" y="499902"/>
                </a:lnTo>
                <a:lnTo>
                  <a:pt x="214661" y="497060"/>
                </a:lnTo>
                <a:lnTo>
                  <a:pt x="206882" y="493140"/>
                </a:lnTo>
                <a:lnTo>
                  <a:pt x="199136" y="487552"/>
                </a:lnTo>
                <a:lnTo>
                  <a:pt x="195325" y="480059"/>
                </a:lnTo>
                <a:lnTo>
                  <a:pt x="195325" y="470662"/>
                </a:lnTo>
                <a:lnTo>
                  <a:pt x="197344" y="452795"/>
                </a:lnTo>
                <a:lnTo>
                  <a:pt x="204596" y="423798"/>
                </a:lnTo>
                <a:lnTo>
                  <a:pt x="316992" y="43814"/>
                </a:lnTo>
                <a:lnTo>
                  <a:pt x="322650" y="44191"/>
                </a:lnTo>
                <a:lnTo>
                  <a:pt x="338361" y="45916"/>
                </a:lnTo>
                <a:lnTo>
                  <a:pt x="365130" y="52097"/>
                </a:lnTo>
                <a:lnTo>
                  <a:pt x="385717" y="61921"/>
                </a:lnTo>
                <a:lnTo>
                  <a:pt x="402213" y="77982"/>
                </a:lnTo>
                <a:lnTo>
                  <a:pt x="412790" y="100466"/>
                </a:lnTo>
                <a:lnTo>
                  <a:pt x="416306" y="128396"/>
                </a:lnTo>
                <a:lnTo>
                  <a:pt x="416306" y="133730"/>
                </a:lnTo>
                <a:lnTo>
                  <a:pt x="416051" y="140080"/>
                </a:lnTo>
                <a:lnTo>
                  <a:pt x="415544" y="147319"/>
                </a:lnTo>
                <a:lnTo>
                  <a:pt x="429006" y="147319"/>
                </a:lnTo>
                <a:lnTo>
                  <a:pt x="467360" y="11556"/>
                </a:lnTo>
                <a:lnTo>
                  <a:pt x="61341" y="11556"/>
                </a:lnTo>
                <a:lnTo>
                  <a:pt x="21589" y="147319"/>
                </a:lnTo>
                <a:lnTo>
                  <a:pt x="36068" y="147319"/>
                </a:lnTo>
                <a:lnTo>
                  <a:pt x="38703" y="142940"/>
                </a:lnTo>
                <a:lnTo>
                  <a:pt x="46636" y="130579"/>
                </a:lnTo>
                <a:lnTo>
                  <a:pt x="63087" y="108552"/>
                </a:lnTo>
                <a:lnTo>
                  <a:pt x="80310" y="90121"/>
                </a:lnTo>
                <a:lnTo>
                  <a:pt x="98294" y="75284"/>
                </a:lnTo>
                <a:lnTo>
                  <a:pt x="116690" y="64165"/>
                </a:lnTo>
                <a:lnTo>
                  <a:pt x="138782" y="54899"/>
                </a:lnTo>
                <a:lnTo>
                  <a:pt x="163299" y="48389"/>
                </a:lnTo>
                <a:lnTo>
                  <a:pt x="190230" y="44645"/>
                </a:lnTo>
                <a:lnTo>
                  <a:pt x="204596" y="43814"/>
                </a:lnTo>
                <a:lnTo>
                  <a:pt x="92201" y="423798"/>
                </a:lnTo>
                <a:lnTo>
                  <a:pt x="83529" y="449738"/>
                </a:lnTo>
                <a:lnTo>
                  <a:pt x="72279" y="473306"/>
                </a:lnTo>
                <a:lnTo>
                  <a:pt x="60325" y="487933"/>
                </a:lnTo>
                <a:lnTo>
                  <a:pt x="46009" y="496007"/>
                </a:lnTo>
                <a:lnTo>
                  <a:pt x="20304" y="501584"/>
                </a:lnTo>
                <a:lnTo>
                  <a:pt x="4444" y="502284"/>
                </a:lnTo>
                <a:lnTo>
                  <a:pt x="0" y="516000"/>
                </a:lnTo>
                <a:lnTo>
                  <a:pt x="250444" y="516000"/>
                </a:lnTo>
                <a:close/>
              </a:path>
            </a:pathLst>
          </a:custGeom>
          <a:solidFill>
            <a:srgbClr val="66560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04744" y="2572639"/>
            <a:ext cx="128778" cy="161416"/>
          </a:xfrm>
          <a:custGeom>
            <a:avLst/>
            <a:gdLst/>
            <a:ahLst/>
            <a:cxnLst/>
            <a:rect l="l" t="t" r="r" b="b"/>
            <a:pathLst>
              <a:path w="128778" h="161416">
                <a:moveTo>
                  <a:pt x="108331" y="0"/>
                </a:moveTo>
                <a:lnTo>
                  <a:pt x="98415" y="1785"/>
                </a:lnTo>
                <a:lnTo>
                  <a:pt x="87866" y="7151"/>
                </a:lnTo>
                <a:lnTo>
                  <a:pt x="76655" y="16112"/>
                </a:lnTo>
                <a:lnTo>
                  <a:pt x="68072" y="24891"/>
                </a:lnTo>
                <a:lnTo>
                  <a:pt x="61376" y="32760"/>
                </a:lnTo>
                <a:lnTo>
                  <a:pt x="54867" y="41266"/>
                </a:lnTo>
                <a:lnTo>
                  <a:pt x="48542" y="50410"/>
                </a:lnTo>
                <a:lnTo>
                  <a:pt x="42404" y="60189"/>
                </a:lnTo>
                <a:lnTo>
                  <a:pt x="36453" y="70605"/>
                </a:lnTo>
                <a:lnTo>
                  <a:pt x="30689" y="81655"/>
                </a:lnTo>
                <a:lnTo>
                  <a:pt x="25112" y="93339"/>
                </a:lnTo>
                <a:lnTo>
                  <a:pt x="19723" y="105655"/>
                </a:lnTo>
                <a:lnTo>
                  <a:pt x="14522" y="118604"/>
                </a:lnTo>
                <a:lnTo>
                  <a:pt x="9510" y="132183"/>
                </a:lnTo>
                <a:lnTo>
                  <a:pt x="4688" y="146393"/>
                </a:lnTo>
                <a:lnTo>
                  <a:pt x="55" y="161232"/>
                </a:lnTo>
                <a:lnTo>
                  <a:pt x="0" y="161416"/>
                </a:lnTo>
                <a:lnTo>
                  <a:pt x="14987" y="158891"/>
                </a:lnTo>
                <a:lnTo>
                  <a:pt x="28246" y="155929"/>
                </a:lnTo>
                <a:lnTo>
                  <a:pt x="39787" y="152544"/>
                </a:lnTo>
                <a:lnTo>
                  <a:pt x="49620" y="148744"/>
                </a:lnTo>
                <a:lnTo>
                  <a:pt x="61105" y="142589"/>
                </a:lnTo>
                <a:lnTo>
                  <a:pt x="71267" y="135325"/>
                </a:lnTo>
                <a:lnTo>
                  <a:pt x="81268" y="126398"/>
                </a:lnTo>
                <a:lnTo>
                  <a:pt x="86106" y="121412"/>
                </a:lnTo>
                <a:lnTo>
                  <a:pt x="93824" y="112490"/>
                </a:lnTo>
                <a:lnTo>
                  <a:pt x="101052" y="102525"/>
                </a:lnTo>
                <a:lnTo>
                  <a:pt x="107778" y="91514"/>
                </a:lnTo>
                <a:lnTo>
                  <a:pt x="113995" y="79459"/>
                </a:lnTo>
                <a:lnTo>
                  <a:pt x="121359" y="61952"/>
                </a:lnTo>
                <a:lnTo>
                  <a:pt x="125221" y="49341"/>
                </a:lnTo>
                <a:lnTo>
                  <a:pt x="127675" y="37125"/>
                </a:lnTo>
                <a:lnTo>
                  <a:pt x="128731" y="25333"/>
                </a:lnTo>
                <a:lnTo>
                  <a:pt x="128778" y="22351"/>
                </a:lnTo>
                <a:lnTo>
                  <a:pt x="128778" y="15366"/>
                </a:lnTo>
                <a:lnTo>
                  <a:pt x="126873" y="9906"/>
                </a:lnTo>
                <a:lnTo>
                  <a:pt x="122936" y="5969"/>
                </a:lnTo>
                <a:lnTo>
                  <a:pt x="119125" y="1905"/>
                </a:lnTo>
                <a:lnTo>
                  <a:pt x="114300" y="0"/>
                </a:lnTo>
                <a:lnTo>
                  <a:pt x="108331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10454" y="2571115"/>
            <a:ext cx="133985" cy="263779"/>
          </a:xfrm>
          <a:custGeom>
            <a:avLst/>
            <a:gdLst/>
            <a:ahLst/>
            <a:cxnLst/>
            <a:rect l="l" t="t" r="r" b="b"/>
            <a:pathLst>
              <a:path w="133985" h="263779">
                <a:moveTo>
                  <a:pt x="106425" y="0"/>
                </a:moveTo>
                <a:lnTo>
                  <a:pt x="95126" y="2601"/>
                </a:lnTo>
                <a:lnTo>
                  <a:pt x="83463" y="10462"/>
                </a:lnTo>
                <a:lnTo>
                  <a:pt x="76754" y="17256"/>
                </a:lnTo>
                <a:lnTo>
                  <a:pt x="70724" y="24653"/>
                </a:lnTo>
                <a:lnTo>
                  <a:pt x="64586" y="33365"/>
                </a:lnTo>
                <a:lnTo>
                  <a:pt x="58340" y="43390"/>
                </a:lnTo>
                <a:lnTo>
                  <a:pt x="51983" y="54729"/>
                </a:lnTo>
                <a:lnTo>
                  <a:pt x="45514" y="67378"/>
                </a:lnTo>
                <a:lnTo>
                  <a:pt x="38933" y="81338"/>
                </a:lnTo>
                <a:lnTo>
                  <a:pt x="32237" y="96606"/>
                </a:lnTo>
                <a:lnTo>
                  <a:pt x="28829" y="104775"/>
                </a:lnTo>
                <a:lnTo>
                  <a:pt x="23285" y="118883"/>
                </a:lnTo>
                <a:lnTo>
                  <a:pt x="18331" y="132598"/>
                </a:lnTo>
                <a:lnTo>
                  <a:pt x="13967" y="145919"/>
                </a:lnTo>
                <a:lnTo>
                  <a:pt x="10194" y="158845"/>
                </a:lnTo>
                <a:lnTo>
                  <a:pt x="7012" y="171376"/>
                </a:lnTo>
                <a:lnTo>
                  <a:pt x="4423" y="183511"/>
                </a:lnTo>
                <a:lnTo>
                  <a:pt x="2427" y="195249"/>
                </a:lnTo>
                <a:lnTo>
                  <a:pt x="1025" y="206588"/>
                </a:lnTo>
                <a:lnTo>
                  <a:pt x="217" y="217530"/>
                </a:lnTo>
                <a:lnTo>
                  <a:pt x="0" y="226568"/>
                </a:lnTo>
                <a:lnTo>
                  <a:pt x="1227" y="241671"/>
                </a:lnTo>
                <a:lnTo>
                  <a:pt x="4908" y="252568"/>
                </a:lnTo>
                <a:lnTo>
                  <a:pt x="6476" y="255015"/>
                </a:lnTo>
                <a:lnTo>
                  <a:pt x="10922" y="260858"/>
                </a:lnTo>
                <a:lnTo>
                  <a:pt x="15621" y="263779"/>
                </a:lnTo>
                <a:lnTo>
                  <a:pt x="20828" y="263779"/>
                </a:lnTo>
                <a:lnTo>
                  <a:pt x="31781" y="261724"/>
                </a:lnTo>
                <a:lnTo>
                  <a:pt x="42815" y="255579"/>
                </a:lnTo>
                <a:lnTo>
                  <a:pt x="53929" y="245370"/>
                </a:lnTo>
                <a:lnTo>
                  <a:pt x="62365" y="235466"/>
                </a:lnTo>
                <a:lnTo>
                  <a:pt x="69747" y="225865"/>
                </a:lnTo>
                <a:lnTo>
                  <a:pt x="76883" y="215664"/>
                </a:lnTo>
                <a:lnTo>
                  <a:pt x="83772" y="204857"/>
                </a:lnTo>
                <a:lnTo>
                  <a:pt x="90415" y="193439"/>
                </a:lnTo>
                <a:lnTo>
                  <a:pt x="96811" y="181403"/>
                </a:lnTo>
                <a:lnTo>
                  <a:pt x="105486" y="163535"/>
                </a:lnTo>
                <a:lnTo>
                  <a:pt x="111362" y="150214"/>
                </a:lnTo>
                <a:lnTo>
                  <a:pt x="116560" y="137200"/>
                </a:lnTo>
                <a:lnTo>
                  <a:pt x="121080" y="124494"/>
                </a:lnTo>
                <a:lnTo>
                  <a:pt x="124923" y="112095"/>
                </a:lnTo>
                <a:lnTo>
                  <a:pt x="128089" y="100001"/>
                </a:lnTo>
                <a:lnTo>
                  <a:pt x="130577" y="88212"/>
                </a:lnTo>
                <a:lnTo>
                  <a:pt x="132387" y="76727"/>
                </a:lnTo>
                <a:lnTo>
                  <a:pt x="133519" y="65546"/>
                </a:lnTo>
                <a:lnTo>
                  <a:pt x="133975" y="54668"/>
                </a:lnTo>
                <a:lnTo>
                  <a:pt x="133985" y="52832"/>
                </a:lnTo>
                <a:lnTo>
                  <a:pt x="133216" y="37026"/>
                </a:lnTo>
                <a:lnTo>
                  <a:pt x="130934" y="23929"/>
                </a:lnTo>
                <a:lnTo>
                  <a:pt x="127173" y="13523"/>
                </a:lnTo>
                <a:lnTo>
                  <a:pt x="120142" y="3048"/>
                </a:lnTo>
                <a:lnTo>
                  <a:pt x="114173" y="0"/>
                </a:lnTo>
                <a:lnTo>
                  <a:pt x="106425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34510" y="2571115"/>
            <a:ext cx="133985" cy="263779"/>
          </a:xfrm>
          <a:custGeom>
            <a:avLst/>
            <a:gdLst/>
            <a:ahLst/>
            <a:cxnLst/>
            <a:rect l="l" t="t" r="r" b="b"/>
            <a:pathLst>
              <a:path w="133985" h="263779">
                <a:moveTo>
                  <a:pt x="106425" y="0"/>
                </a:moveTo>
                <a:lnTo>
                  <a:pt x="95126" y="2601"/>
                </a:lnTo>
                <a:lnTo>
                  <a:pt x="83463" y="10462"/>
                </a:lnTo>
                <a:lnTo>
                  <a:pt x="76754" y="17256"/>
                </a:lnTo>
                <a:lnTo>
                  <a:pt x="70724" y="24653"/>
                </a:lnTo>
                <a:lnTo>
                  <a:pt x="64586" y="33365"/>
                </a:lnTo>
                <a:lnTo>
                  <a:pt x="58340" y="43390"/>
                </a:lnTo>
                <a:lnTo>
                  <a:pt x="51983" y="54729"/>
                </a:lnTo>
                <a:lnTo>
                  <a:pt x="45514" y="67378"/>
                </a:lnTo>
                <a:lnTo>
                  <a:pt x="38933" y="81338"/>
                </a:lnTo>
                <a:lnTo>
                  <a:pt x="32237" y="96606"/>
                </a:lnTo>
                <a:lnTo>
                  <a:pt x="28828" y="104775"/>
                </a:lnTo>
                <a:lnTo>
                  <a:pt x="23285" y="118883"/>
                </a:lnTo>
                <a:lnTo>
                  <a:pt x="18331" y="132598"/>
                </a:lnTo>
                <a:lnTo>
                  <a:pt x="13967" y="145919"/>
                </a:lnTo>
                <a:lnTo>
                  <a:pt x="10194" y="158845"/>
                </a:lnTo>
                <a:lnTo>
                  <a:pt x="7012" y="171376"/>
                </a:lnTo>
                <a:lnTo>
                  <a:pt x="4423" y="183511"/>
                </a:lnTo>
                <a:lnTo>
                  <a:pt x="2427" y="195249"/>
                </a:lnTo>
                <a:lnTo>
                  <a:pt x="1025" y="206588"/>
                </a:lnTo>
                <a:lnTo>
                  <a:pt x="217" y="217530"/>
                </a:lnTo>
                <a:lnTo>
                  <a:pt x="0" y="226568"/>
                </a:lnTo>
                <a:lnTo>
                  <a:pt x="1227" y="241671"/>
                </a:lnTo>
                <a:lnTo>
                  <a:pt x="4908" y="252568"/>
                </a:lnTo>
                <a:lnTo>
                  <a:pt x="6476" y="255015"/>
                </a:lnTo>
                <a:lnTo>
                  <a:pt x="10922" y="260858"/>
                </a:lnTo>
                <a:lnTo>
                  <a:pt x="15620" y="263779"/>
                </a:lnTo>
                <a:lnTo>
                  <a:pt x="20827" y="263779"/>
                </a:lnTo>
                <a:lnTo>
                  <a:pt x="31781" y="261724"/>
                </a:lnTo>
                <a:lnTo>
                  <a:pt x="42815" y="255579"/>
                </a:lnTo>
                <a:lnTo>
                  <a:pt x="53929" y="245370"/>
                </a:lnTo>
                <a:lnTo>
                  <a:pt x="62365" y="235466"/>
                </a:lnTo>
                <a:lnTo>
                  <a:pt x="69747" y="225865"/>
                </a:lnTo>
                <a:lnTo>
                  <a:pt x="76883" y="215664"/>
                </a:lnTo>
                <a:lnTo>
                  <a:pt x="83772" y="204857"/>
                </a:lnTo>
                <a:lnTo>
                  <a:pt x="90415" y="193439"/>
                </a:lnTo>
                <a:lnTo>
                  <a:pt x="96811" y="181403"/>
                </a:lnTo>
                <a:lnTo>
                  <a:pt x="105486" y="163535"/>
                </a:lnTo>
                <a:lnTo>
                  <a:pt x="111362" y="150214"/>
                </a:lnTo>
                <a:lnTo>
                  <a:pt x="116560" y="137200"/>
                </a:lnTo>
                <a:lnTo>
                  <a:pt x="121080" y="124494"/>
                </a:lnTo>
                <a:lnTo>
                  <a:pt x="124923" y="112095"/>
                </a:lnTo>
                <a:lnTo>
                  <a:pt x="128089" y="100001"/>
                </a:lnTo>
                <a:lnTo>
                  <a:pt x="130577" y="88212"/>
                </a:lnTo>
                <a:lnTo>
                  <a:pt x="132387" y="76727"/>
                </a:lnTo>
                <a:lnTo>
                  <a:pt x="133519" y="65546"/>
                </a:lnTo>
                <a:lnTo>
                  <a:pt x="133975" y="54668"/>
                </a:lnTo>
                <a:lnTo>
                  <a:pt x="133985" y="52832"/>
                </a:lnTo>
                <a:lnTo>
                  <a:pt x="133216" y="37026"/>
                </a:lnTo>
                <a:lnTo>
                  <a:pt x="130934" y="23929"/>
                </a:lnTo>
                <a:lnTo>
                  <a:pt x="127173" y="13523"/>
                </a:lnTo>
                <a:lnTo>
                  <a:pt x="120141" y="3048"/>
                </a:lnTo>
                <a:lnTo>
                  <a:pt x="114173" y="0"/>
                </a:lnTo>
                <a:lnTo>
                  <a:pt x="106425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91860" y="2548001"/>
            <a:ext cx="179069" cy="355346"/>
          </a:xfrm>
          <a:custGeom>
            <a:avLst/>
            <a:gdLst/>
            <a:ahLst/>
            <a:cxnLst/>
            <a:rect l="l" t="t" r="r" b="b"/>
            <a:pathLst>
              <a:path w="179069" h="355346">
                <a:moveTo>
                  <a:pt x="156717" y="0"/>
                </a:moveTo>
                <a:lnTo>
                  <a:pt x="179069" y="0"/>
                </a:lnTo>
                <a:lnTo>
                  <a:pt x="102742" y="264540"/>
                </a:lnTo>
                <a:lnTo>
                  <a:pt x="98575" y="280807"/>
                </a:lnTo>
                <a:lnTo>
                  <a:pt x="96574" y="291584"/>
                </a:lnTo>
                <a:lnTo>
                  <a:pt x="96392" y="294386"/>
                </a:lnTo>
                <a:lnTo>
                  <a:pt x="96392" y="297052"/>
                </a:lnTo>
                <a:lnTo>
                  <a:pt x="97536" y="299593"/>
                </a:lnTo>
                <a:lnTo>
                  <a:pt x="99822" y="302006"/>
                </a:lnTo>
                <a:lnTo>
                  <a:pt x="101980" y="304291"/>
                </a:lnTo>
                <a:lnTo>
                  <a:pt x="104393" y="305562"/>
                </a:lnTo>
                <a:lnTo>
                  <a:pt x="106806" y="305562"/>
                </a:lnTo>
                <a:lnTo>
                  <a:pt x="111125" y="305562"/>
                </a:lnTo>
                <a:lnTo>
                  <a:pt x="115315" y="303657"/>
                </a:lnTo>
                <a:lnTo>
                  <a:pt x="119506" y="299974"/>
                </a:lnTo>
                <a:lnTo>
                  <a:pt x="126411" y="293601"/>
                </a:lnTo>
                <a:lnTo>
                  <a:pt x="133830" y="285503"/>
                </a:lnTo>
                <a:lnTo>
                  <a:pt x="141771" y="275662"/>
                </a:lnTo>
                <a:lnTo>
                  <a:pt x="150239" y="264059"/>
                </a:lnTo>
                <a:lnTo>
                  <a:pt x="159241" y="250676"/>
                </a:lnTo>
                <a:lnTo>
                  <a:pt x="159638" y="250062"/>
                </a:lnTo>
                <a:lnTo>
                  <a:pt x="172338" y="257556"/>
                </a:lnTo>
                <a:lnTo>
                  <a:pt x="163048" y="272971"/>
                </a:lnTo>
                <a:lnTo>
                  <a:pt x="153664" y="287066"/>
                </a:lnTo>
                <a:lnTo>
                  <a:pt x="144186" y="299841"/>
                </a:lnTo>
                <a:lnTo>
                  <a:pt x="134612" y="311295"/>
                </a:lnTo>
                <a:lnTo>
                  <a:pt x="124942" y="321428"/>
                </a:lnTo>
                <a:lnTo>
                  <a:pt x="115175" y="330239"/>
                </a:lnTo>
                <a:lnTo>
                  <a:pt x="105310" y="337728"/>
                </a:lnTo>
                <a:lnTo>
                  <a:pt x="95346" y="343895"/>
                </a:lnTo>
                <a:lnTo>
                  <a:pt x="85283" y="348739"/>
                </a:lnTo>
                <a:lnTo>
                  <a:pt x="75120" y="352259"/>
                </a:lnTo>
                <a:lnTo>
                  <a:pt x="64855" y="354456"/>
                </a:lnTo>
                <a:lnTo>
                  <a:pt x="54488" y="355329"/>
                </a:lnTo>
                <a:lnTo>
                  <a:pt x="52831" y="355346"/>
                </a:lnTo>
                <a:lnTo>
                  <a:pt x="38789" y="354046"/>
                </a:lnTo>
                <a:lnTo>
                  <a:pt x="26587" y="350119"/>
                </a:lnTo>
                <a:lnTo>
                  <a:pt x="16293" y="343516"/>
                </a:lnTo>
                <a:lnTo>
                  <a:pt x="6259" y="331699"/>
                </a:lnTo>
                <a:lnTo>
                  <a:pt x="1467" y="319931"/>
                </a:lnTo>
                <a:lnTo>
                  <a:pt x="0" y="307339"/>
                </a:lnTo>
                <a:lnTo>
                  <a:pt x="823" y="296556"/>
                </a:lnTo>
                <a:lnTo>
                  <a:pt x="3269" y="283856"/>
                </a:lnTo>
                <a:lnTo>
                  <a:pt x="6350" y="272414"/>
                </a:lnTo>
                <a:lnTo>
                  <a:pt x="58165" y="94614"/>
                </a:lnTo>
                <a:lnTo>
                  <a:pt x="62165" y="79356"/>
                </a:lnTo>
                <a:lnTo>
                  <a:pt x="64609" y="66732"/>
                </a:lnTo>
                <a:lnTo>
                  <a:pt x="65523" y="56768"/>
                </a:lnTo>
                <a:lnTo>
                  <a:pt x="65531" y="55879"/>
                </a:lnTo>
                <a:lnTo>
                  <a:pt x="65531" y="50419"/>
                </a:lnTo>
                <a:lnTo>
                  <a:pt x="63245" y="45593"/>
                </a:lnTo>
                <a:lnTo>
                  <a:pt x="58419" y="41401"/>
                </a:lnTo>
                <a:lnTo>
                  <a:pt x="53720" y="37084"/>
                </a:lnTo>
                <a:lnTo>
                  <a:pt x="47370" y="35051"/>
                </a:lnTo>
                <a:lnTo>
                  <a:pt x="39115" y="35051"/>
                </a:lnTo>
                <a:lnTo>
                  <a:pt x="35432" y="35051"/>
                </a:lnTo>
                <a:lnTo>
                  <a:pt x="30987" y="35178"/>
                </a:lnTo>
                <a:lnTo>
                  <a:pt x="25780" y="35433"/>
                </a:lnTo>
                <a:lnTo>
                  <a:pt x="30606" y="20574"/>
                </a:lnTo>
                <a:lnTo>
                  <a:pt x="156717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79059" y="2548001"/>
            <a:ext cx="283971" cy="355346"/>
          </a:xfrm>
          <a:custGeom>
            <a:avLst/>
            <a:gdLst/>
            <a:ahLst/>
            <a:cxnLst/>
            <a:rect l="l" t="t" r="r" b="b"/>
            <a:pathLst>
              <a:path w="283971" h="355346">
                <a:moveTo>
                  <a:pt x="163702" y="0"/>
                </a:moveTo>
                <a:lnTo>
                  <a:pt x="174506" y="411"/>
                </a:lnTo>
                <a:lnTo>
                  <a:pt x="186301" y="1639"/>
                </a:lnTo>
                <a:lnTo>
                  <a:pt x="199105" y="3676"/>
                </a:lnTo>
                <a:lnTo>
                  <a:pt x="212934" y="6513"/>
                </a:lnTo>
                <a:lnTo>
                  <a:pt x="220344" y="8254"/>
                </a:lnTo>
                <a:lnTo>
                  <a:pt x="234562" y="11154"/>
                </a:lnTo>
                <a:lnTo>
                  <a:pt x="245847" y="12302"/>
                </a:lnTo>
                <a:lnTo>
                  <a:pt x="247141" y="12319"/>
                </a:lnTo>
                <a:lnTo>
                  <a:pt x="259756" y="9486"/>
                </a:lnTo>
                <a:lnTo>
                  <a:pt x="269813" y="934"/>
                </a:lnTo>
                <a:lnTo>
                  <a:pt x="270510" y="0"/>
                </a:lnTo>
                <a:lnTo>
                  <a:pt x="283971" y="0"/>
                </a:lnTo>
                <a:lnTo>
                  <a:pt x="267588" y="115062"/>
                </a:lnTo>
                <a:lnTo>
                  <a:pt x="253745" y="115062"/>
                </a:lnTo>
                <a:lnTo>
                  <a:pt x="252169" y="100544"/>
                </a:lnTo>
                <a:lnTo>
                  <a:pt x="249367" y="87119"/>
                </a:lnTo>
                <a:lnTo>
                  <a:pt x="245342" y="74781"/>
                </a:lnTo>
                <a:lnTo>
                  <a:pt x="240098" y="63521"/>
                </a:lnTo>
                <a:lnTo>
                  <a:pt x="233638" y="53332"/>
                </a:lnTo>
                <a:lnTo>
                  <a:pt x="226440" y="44703"/>
                </a:lnTo>
                <a:lnTo>
                  <a:pt x="215628" y="34706"/>
                </a:lnTo>
                <a:lnTo>
                  <a:pt x="204488" y="27171"/>
                </a:lnTo>
                <a:lnTo>
                  <a:pt x="193022" y="22092"/>
                </a:lnTo>
                <a:lnTo>
                  <a:pt x="181228" y="19459"/>
                </a:lnTo>
                <a:lnTo>
                  <a:pt x="174243" y="19050"/>
                </a:lnTo>
                <a:lnTo>
                  <a:pt x="160790" y="20829"/>
                </a:lnTo>
                <a:lnTo>
                  <a:pt x="149493" y="26206"/>
                </a:lnTo>
                <a:lnTo>
                  <a:pt x="145923" y="29083"/>
                </a:lnTo>
                <a:lnTo>
                  <a:pt x="137780" y="39609"/>
                </a:lnTo>
                <a:lnTo>
                  <a:pt x="134769" y="51957"/>
                </a:lnTo>
                <a:lnTo>
                  <a:pt x="134746" y="53212"/>
                </a:lnTo>
                <a:lnTo>
                  <a:pt x="134746" y="61213"/>
                </a:lnTo>
                <a:lnTo>
                  <a:pt x="136398" y="68579"/>
                </a:lnTo>
                <a:lnTo>
                  <a:pt x="139573" y="75564"/>
                </a:lnTo>
                <a:lnTo>
                  <a:pt x="144514" y="83964"/>
                </a:lnTo>
                <a:lnTo>
                  <a:pt x="152522" y="94239"/>
                </a:lnTo>
                <a:lnTo>
                  <a:pt x="161162" y="103886"/>
                </a:lnTo>
                <a:lnTo>
                  <a:pt x="173858" y="117657"/>
                </a:lnTo>
                <a:lnTo>
                  <a:pt x="185370" y="130420"/>
                </a:lnTo>
                <a:lnTo>
                  <a:pt x="195700" y="142176"/>
                </a:lnTo>
                <a:lnTo>
                  <a:pt x="204849" y="152926"/>
                </a:lnTo>
                <a:lnTo>
                  <a:pt x="212819" y="162671"/>
                </a:lnTo>
                <a:lnTo>
                  <a:pt x="219610" y="171412"/>
                </a:lnTo>
                <a:lnTo>
                  <a:pt x="225223" y="179149"/>
                </a:lnTo>
                <a:lnTo>
                  <a:pt x="229660" y="185886"/>
                </a:lnTo>
                <a:lnTo>
                  <a:pt x="237946" y="202577"/>
                </a:lnTo>
                <a:lnTo>
                  <a:pt x="241856" y="214673"/>
                </a:lnTo>
                <a:lnTo>
                  <a:pt x="244277" y="227169"/>
                </a:lnTo>
                <a:lnTo>
                  <a:pt x="245222" y="240064"/>
                </a:lnTo>
                <a:lnTo>
                  <a:pt x="245237" y="241935"/>
                </a:lnTo>
                <a:lnTo>
                  <a:pt x="244514" y="254728"/>
                </a:lnTo>
                <a:lnTo>
                  <a:pt x="242345" y="267226"/>
                </a:lnTo>
                <a:lnTo>
                  <a:pt x="238730" y="279426"/>
                </a:lnTo>
                <a:lnTo>
                  <a:pt x="233669" y="291330"/>
                </a:lnTo>
                <a:lnTo>
                  <a:pt x="223569" y="307967"/>
                </a:lnTo>
                <a:lnTo>
                  <a:pt x="215487" y="317506"/>
                </a:lnTo>
                <a:lnTo>
                  <a:pt x="206138" y="326163"/>
                </a:lnTo>
                <a:lnTo>
                  <a:pt x="195529" y="333927"/>
                </a:lnTo>
                <a:lnTo>
                  <a:pt x="185927" y="339598"/>
                </a:lnTo>
                <a:lnTo>
                  <a:pt x="174025" y="345277"/>
                </a:lnTo>
                <a:lnTo>
                  <a:pt x="161916" y="349685"/>
                </a:lnTo>
                <a:lnTo>
                  <a:pt x="149607" y="352829"/>
                </a:lnTo>
                <a:lnTo>
                  <a:pt x="137102" y="354714"/>
                </a:lnTo>
                <a:lnTo>
                  <a:pt x="124332" y="355346"/>
                </a:lnTo>
                <a:lnTo>
                  <a:pt x="113617" y="354878"/>
                </a:lnTo>
                <a:lnTo>
                  <a:pt x="101768" y="353470"/>
                </a:lnTo>
                <a:lnTo>
                  <a:pt x="88796" y="351111"/>
                </a:lnTo>
                <a:lnTo>
                  <a:pt x="74712" y="347791"/>
                </a:lnTo>
                <a:lnTo>
                  <a:pt x="71119" y="346837"/>
                </a:lnTo>
                <a:lnTo>
                  <a:pt x="56178" y="343040"/>
                </a:lnTo>
                <a:lnTo>
                  <a:pt x="44516" y="341114"/>
                </a:lnTo>
                <a:lnTo>
                  <a:pt x="39877" y="340868"/>
                </a:lnTo>
                <a:lnTo>
                  <a:pt x="33654" y="340868"/>
                </a:lnTo>
                <a:lnTo>
                  <a:pt x="28828" y="341757"/>
                </a:lnTo>
                <a:lnTo>
                  <a:pt x="25400" y="343662"/>
                </a:lnTo>
                <a:lnTo>
                  <a:pt x="21843" y="345566"/>
                </a:lnTo>
                <a:lnTo>
                  <a:pt x="18033" y="349376"/>
                </a:lnTo>
                <a:lnTo>
                  <a:pt x="13842" y="355346"/>
                </a:lnTo>
                <a:lnTo>
                  <a:pt x="0" y="355346"/>
                </a:lnTo>
                <a:lnTo>
                  <a:pt x="18287" y="231521"/>
                </a:lnTo>
                <a:lnTo>
                  <a:pt x="30225" y="231521"/>
                </a:lnTo>
                <a:lnTo>
                  <a:pt x="34969" y="247277"/>
                </a:lnTo>
                <a:lnTo>
                  <a:pt x="39607" y="261262"/>
                </a:lnTo>
                <a:lnTo>
                  <a:pt x="44142" y="273482"/>
                </a:lnTo>
                <a:lnTo>
                  <a:pt x="48572" y="283942"/>
                </a:lnTo>
                <a:lnTo>
                  <a:pt x="52897" y="292646"/>
                </a:lnTo>
                <a:lnTo>
                  <a:pt x="61954" y="306340"/>
                </a:lnTo>
                <a:lnTo>
                  <a:pt x="70659" y="315624"/>
                </a:lnTo>
                <a:lnTo>
                  <a:pt x="80687" y="323507"/>
                </a:lnTo>
                <a:lnTo>
                  <a:pt x="84836" y="326136"/>
                </a:lnTo>
                <a:lnTo>
                  <a:pt x="97295" y="332456"/>
                </a:lnTo>
                <a:lnTo>
                  <a:pt x="109420" y="336266"/>
                </a:lnTo>
                <a:lnTo>
                  <a:pt x="121210" y="337565"/>
                </a:lnTo>
                <a:lnTo>
                  <a:pt x="121412" y="337565"/>
                </a:lnTo>
                <a:lnTo>
                  <a:pt x="134887" y="335971"/>
                </a:lnTo>
                <a:lnTo>
                  <a:pt x="146635" y="331209"/>
                </a:lnTo>
                <a:lnTo>
                  <a:pt x="155193" y="324738"/>
                </a:lnTo>
                <a:lnTo>
                  <a:pt x="163419" y="314263"/>
                </a:lnTo>
                <a:lnTo>
                  <a:pt x="167849" y="302396"/>
                </a:lnTo>
                <a:lnTo>
                  <a:pt x="168655" y="294004"/>
                </a:lnTo>
                <a:lnTo>
                  <a:pt x="167503" y="281444"/>
                </a:lnTo>
                <a:lnTo>
                  <a:pt x="164046" y="269185"/>
                </a:lnTo>
                <a:lnTo>
                  <a:pt x="159892" y="260096"/>
                </a:lnTo>
                <a:lnTo>
                  <a:pt x="155595" y="253008"/>
                </a:lnTo>
                <a:lnTo>
                  <a:pt x="149552" y="244541"/>
                </a:lnTo>
                <a:lnTo>
                  <a:pt x="141764" y="234684"/>
                </a:lnTo>
                <a:lnTo>
                  <a:pt x="132230" y="223426"/>
                </a:lnTo>
                <a:lnTo>
                  <a:pt x="120951" y="210756"/>
                </a:lnTo>
                <a:lnTo>
                  <a:pt x="119506" y="209169"/>
                </a:lnTo>
                <a:lnTo>
                  <a:pt x="108119" y="196626"/>
                </a:lnTo>
                <a:lnTo>
                  <a:pt x="97859" y="184888"/>
                </a:lnTo>
                <a:lnTo>
                  <a:pt x="88725" y="173958"/>
                </a:lnTo>
                <a:lnTo>
                  <a:pt x="80714" y="163841"/>
                </a:lnTo>
                <a:lnTo>
                  <a:pt x="73826" y="154541"/>
                </a:lnTo>
                <a:lnTo>
                  <a:pt x="68057" y="146061"/>
                </a:lnTo>
                <a:lnTo>
                  <a:pt x="63406" y="138405"/>
                </a:lnTo>
                <a:lnTo>
                  <a:pt x="57398" y="124945"/>
                </a:lnTo>
                <a:lnTo>
                  <a:pt x="54236" y="112756"/>
                </a:lnTo>
                <a:lnTo>
                  <a:pt x="52725" y="99685"/>
                </a:lnTo>
                <a:lnTo>
                  <a:pt x="52577" y="93852"/>
                </a:lnTo>
                <a:lnTo>
                  <a:pt x="53452" y="80287"/>
                </a:lnTo>
                <a:lnTo>
                  <a:pt x="56080" y="67526"/>
                </a:lnTo>
                <a:lnTo>
                  <a:pt x="60463" y="55571"/>
                </a:lnTo>
                <a:lnTo>
                  <a:pt x="66607" y="44421"/>
                </a:lnTo>
                <a:lnTo>
                  <a:pt x="74516" y="34076"/>
                </a:lnTo>
                <a:lnTo>
                  <a:pt x="81661" y="26797"/>
                </a:lnTo>
                <a:lnTo>
                  <a:pt x="90798" y="19518"/>
                </a:lnTo>
                <a:lnTo>
                  <a:pt x="100944" y="13382"/>
                </a:lnTo>
                <a:lnTo>
                  <a:pt x="112102" y="8395"/>
                </a:lnTo>
                <a:lnTo>
                  <a:pt x="124273" y="4560"/>
                </a:lnTo>
                <a:lnTo>
                  <a:pt x="137461" y="1884"/>
                </a:lnTo>
                <a:lnTo>
                  <a:pt x="151667" y="370"/>
                </a:lnTo>
                <a:lnTo>
                  <a:pt x="16370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13426" y="2548001"/>
            <a:ext cx="350012" cy="355346"/>
          </a:xfrm>
          <a:custGeom>
            <a:avLst/>
            <a:gdLst/>
            <a:ahLst/>
            <a:cxnLst/>
            <a:rect l="l" t="t" r="r" b="b"/>
            <a:pathLst>
              <a:path w="350012" h="355346">
                <a:moveTo>
                  <a:pt x="196341" y="0"/>
                </a:moveTo>
                <a:lnTo>
                  <a:pt x="210199" y="1545"/>
                </a:lnTo>
                <a:lnTo>
                  <a:pt x="221931" y="6180"/>
                </a:lnTo>
                <a:lnTo>
                  <a:pt x="229870" y="12191"/>
                </a:lnTo>
                <a:lnTo>
                  <a:pt x="236141" y="19980"/>
                </a:lnTo>
                <a:lnTo>
                  <a:pt x="241435" y="30599"/>
                </a:lnTo>
                <a:lnTo>
                  <a:pt x="245795" y="44032"/>
                </a:lnTo>
                <a:lnTo>
                  <a:pt x="248538" y="56261"/>
                </a:lnTo>
                <a:lnTo>
                  <a:pt x="261874" y="10413"/>
                </a:lnTo>
                <a:lnTo>
                  <a:pt x="350012" y="5207"/>
                </a:lnTo>
                <a:lnTo>
                  <a:pt x="277875" y="252729"/>
                </a:lnTo>
                <a:lnTo>
                  <a:pt x="270383" y="282828"/>
                </a:lnTo>
                <a:lnTo>
                  <a:pt x="269748" y="286512"/>
                </a:lnTo>
                <a:lnTo>
                  <a:pt x="269366" y="289306"/>
                </a:lnTo>
                <a:lnTo>
                  <a:pt x="269366" y="290957"/>
                </a:lnTo>
                <a:lnTo>
                  <a:pt x="269366" y="294004"/>
                </a:lnTo>
                <a:lnTo>
                  <a:pt x="270383" y="296545"/>
                </a:lnTo>
                <a:lnTo>
                  <a:pt x="272541" y="298831"/>
                </a:lnTo>
                <a:lnTo>
                  <a:pt x="274574" y="301116"/>
                </a:lnTo>
                <a:lnTo>
                  <a:pt x="276733" y="302133"/>
                </a:lnTo>
                <a:lnTo>
                  <a:pt x="279019" y="302133"/>
                </a:lnTo>
                <a:lnTo>
                  <a:pt x="284225" y="302133"/>
                </a:lnTo>
                <a:lnTo>
                  <a:pt x="291338" y="298196"/>
                </a:lnTo>
                <a:lnTo>
                  <a:pt x="300609" y="290322"/>
                </a:lnTo>
                <a:lnTo>
                  <a:pt x="305166" y="285354"/>
                </a:lnTo>
                <a:lnTo>
                  <a:pt x="312404" y="276233"/>
                </a:lnTo>
                <a:lnTo>
                  <a:pt x="322340" y="262959"/>
                </a:lnTo>
                <a:lnTo>
                  <a:pt x="327406" y="256032"/>
                </a:lnTo>
                <a:lnTo>
                  <a:pt x="340360" y="262763"/>
                </a:lnTo>
                <a:lnTo>
                  <a:pt x="332887" y="275858"/>
                </a:lnTo>
                <a:lnTo>
                  <a:pt x="325263" y="287913"/>
                </a:lnTo>
                <a:lnTo>
                  <a:pt x="317488" y="298926"/>
                </a:lnTo>
                <a:lnTo>
                  <a:pt x="309562" y="308899"/>
                </a:lnTo>
                <a:lnTo>
                  <a:pt x="301486" y="317831"/>
                </a:lnTo>
                <a:lnTo>
                  <a:pt x="293259" y="325723"/>
                </a:lnTo>
                <a:lnTo>
                  <a:pt x="284881" y="332573"/>
                </a:lnTo>
                <a:lnTo>
                  <a:pt x="272672" y="340712"/>
                </a:lnTo>
                <a:lnTo>
                  <a:pt x="261051" y="346643"/>
                </a:lnTo>
                <a:lnTo>
                  <a:pt x="249103" y="351042"/>
                </a:lnTo>
                <a:lnTo>
                  <a:pt x="236823" y="353908"/>
                </a:lnTo>
                <a:lnTo>
                  <a:pt x="224207" y="355241"/>
                </a:lnTo>
                <a:lnTo>
                  <a:pt x="219456" y="355346"/>
                </a:lnTo>
                <a:lnTo>
                  <a:pt x="205108" y="353826"/>
                </a:lnTo>
                <a:lnTo>
                  <a:pt x="193497" y="349295"/>
                </a:lnTo>
                <a:lnTo>
                  <a:pt x="187071" y="344424"/>
                </a:lnTo>
                <a:lnTo>
                  <a:pt x="179621" y="333999"/>
                </a:lnTo>
                <a:lnTo>
                  <a:pt x="176148" y="321566"/>
                </a:lnTo>
                <a:lnTo>
                  <a:pt x="175895" y="316738"/>
                </a:lnTo>
                <a:lnTo>
                  <a:pt x="176535" y="308707"/>
                </a:lnTo>
                <a:lnTo>
                  <a:pt x="178444" y="298085"/>
                </a:lnTo>
                <a:lnTo>
                  <a:pt x="181603" y="284851"/>
                </a:lnTo>
                <a:lnTo>
                  <a:pt x="185994" y="268988"/>
                </a:lnTo>
                <a:lnTo>
                  <a:pt x="187833" y="262763"/>
                </a:lnTo>
                <a:lnTo>
                  <a:pt x="196723" y="232537"/>
                </a:lnTo>
                <a:lnTo>
                  <a:pt x="188578" y="246214"/>
                </a:lnTo>
                <a:lnTo>
                  <a:pt x="180490" y="259115"/>
                </a:lnTo>
                <a:lnTo>
                  <a:pt x="172458" y="271240"/>
                </a:lnTo>
                <a:lnTo>
                  <a:pt x="164482" y="282587"/>
                </a:lnTo>
                <a:lnTo>
                  <a:pt x="156564" y="293155"/>
                </a:lnTo>
                <a:lnTo>
                  <a:pt x="148705" y="302946"/>
                </a:lnTo>
                <a:lnTo>
                  <a:pt x="140904" y="311956"/>
                </a:lnTo>
                <a:lnTo>
                  <a:pt x="125481" y="327637"/>
                </a:lnTo>
                <a:lnTo>
                  <a:pt x="113791" y="337565"/>
                </a:lnTo>
                <a:lnTo>
                  <a:pt x="102410" y="345139"/>
                </a:lnTo>
                <a:lnTo>
                  <a:pt x="90668" y="350631"/>
                </a:lnTo>
                <a:lnTo>
                  <a:pt x="78566" y="354033"/>
                </a:lnTo>
                <a:lnTo>
                  <a:pt x="66104" y="355331"/>
                </a:lnTo>
                <a:lnTo>
                  <a:pt x="64643" y="355346"/>
                </a:lnTo>
                <a:lnTo>
                  <a:pt x="50333" y="353953"/>
                </a:lnTo>
                <a:lnTo>
                  <a:pt x="37897" y="349765"/>
                </a:lnTo>
                <a:lnTo>
                  <a:pt x="27344" y="342763"/>
                </a:lnTo>
                <a:lnTo>
                  <a:pt x="18682" y="332932"/>
                </a:lnTo>
                <a:lnTo>
                  <a:pt x="9879" y="316078"/>
                </a:lnTo>
                <a:lnTo>
                  <a:pt x="5676" y="304311"/>
                </a:lnTo>
                <a:lnTo>
                  <a:pt x="2630" y="291987"/>
                </a:lnTo>
                <a:lnTo>
                  <a:pt x="741" y="279119"/>
                </a:lnTo>
                <a:lnTo>
                  <a:pt x="10" y="265717"/>
                </a:lnTo>
                <a:lnTo>
                  <a:pt x="0" y="263906"/>
                </a:lnTo>
                <a:lnTo>
                  <a:pt x="332" y="253027"/>
                </a:lnTo>
                <a:lnTo>
                  <a:pt x="2993" y="230320"/>
                </a:lnTo>
                <a:lnTo>
                  <a:pt x="5321" y="218491"/>
                </a:lnTo>
                <a:lnTo>
                  <a:pt x="8315" y="206345"/>
                </a:lnTo>
                <a:lnTo>
                  <a:pt x="11973" y="193883"/>
                </a:lnTo>
                <a:lnTo>
                  <a:pt x="16297" y="181104"/>
                </a:lnTo>
                <a:lnTo>
                  <a:pt x="21287" y="168008"/>
                </a:lnTo>
                <a:lnTo>
                  <a:pt x="26941" y="154595"/>
                </a:lnTo>
                <a:lnTo>
                  <a:pt x="32003" y="143510"/>
                </a:lnTo>
                <a:lnTo>
                  <a:pt x="38041" y="131206"/>
                </a:lnTo>
                <a:lnTo>
                  <a:pt x="44427" y="119361"/>
                </a:lnTo>
                <a:lnTo>
                  <a:pt x="51161" y="107973"/>
                </a:lnTo>
                <a:lnTo>
                  <a:pt x="58243" y="97040"/>
                </a:lnTo>
                <a:lnTo>
                  <a:pt x="65671" y="86562"/>
                </a:lnTo>
                <a:lnTo>
                  <a:pt x="73447" y="76538"/>
                </a:lnTo>
                <a:lnTo>
                  <a:pt x="81567" y="66965"/>
                </a:lnTo>
                <a:lnTo>
                  <a:pt x="90033" y="57844"/>
                </a:lnTo>
                <a:lnTo>
                  <a:pt x="98844" y="49172"/>
                </a:lnTo>
                <a:lnTo>
                  <a:pt x="107999" y="40949"/>
                </a:lnTo>
                <a:lnTo>
                  <a:pt x="128390" y="25037"/>
                </a:lnTo>
                <a:lnTo>
                  <a:pt x="140491" y="17236"/>
                </a:lnTo>
                <a:lnTo>
                  <a:pt x="152377" y="10887"/>
                </a:lnTo>
                <a:lnTo>
                  <a:pt x="164047" y="5990"/>
                </a:lnTo>
                <a:lnTo>
                  <a:pt x="175497" y="2545"/>
                </a:lnTo>
                <a:lnTo>
                  <a:pt x="186726" y="552"/>
                </a:lnTo>
                <a:lnTo>
                  <a:pt x="196341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37482" y="2548001"/>
            <a:ext cx="350012" cy="355346"/>
          </a:xfrm>
          <a:custGeom>
            <a:avLst/>
            <a:gdLst/>
            <a:ahLst/>
            <a:cxnLst/>
            <a:rect l="l" t="t" r="r" b="b"/>
            <a:pathLst>
              <a:path w="350012" h="355346">
                <a:moveTo>
                  <a:pt x="196341" y="0"/>
                </a:moveTo>
                <a:lnTo>
                  <a:pt x="210199" y="1545"/>
                </a:lnTo>
                <a:lnTo>
                  <a:pt x="221931" y="6180"/>
                </a:lnTo>
                <a:lnTo>
                  <a:pt x="229869" y="12191"/>
                </a:lnTo>
                <a:lnTo>
                  <a:pt x="236141" y="19980"/>
                </a:lnTo>
                <a:lnTo>
                  <a:pt x="241435" y="30599"/>
                </a:lnTo>
                <a:lnTo>
                  <a:pt x="245795" y="44032"/>
                </a:lnTo>
                <a:lnTo>
                  <a:pt x="248538" y="56261"/>
                </a:lnTo>
                <a:lnTo>
                  <a:pt x="261873" y="10413"/>
                </a:lnTo>
                <a:lnTo>
                  <a:pt x="350012" y="5207"/>
                </a:lnTo>
                <a:lnTo>
                  <a:pt x="277875" y="252729"/>
                </a:lnTo>
                <a:lnTo>
                  <a:pt x="270382" y="282828"/>
                </a:lnTo>
                <a:lnTo>
                  <a:pt x="269747" y="286512"/>
                </a:lnTo>
                <a:lnTo>
                  <a:pt x="269366" y="289306"/>
                </a:lnTo>
                <a:lnTo>
                  <a:pt x="269366" y="290957"/>
                </a:lnTo>
                <a:lnTo>
                  <a:pt x="269366" y="294004"/>
                </a:lnTo>
                <a:lnTo>
                  <a:pt x="270382" y="296545"/>
                </a:lnTo>
                <a:lnTo>
                  <a:pt x="272541" y="298831"/>
                </a:lnTo>
                <a:lnTo>
                  <a:pt x="274573" y="301116"/>
                </a:lnTo>
                <a:lnTo>
                  <a:pt x="276732" y="302133"/>
                </a:lnTo>
                <a:lnTo>
                  <a:pt x="279018" y="302133"/>
                </a:lnTo>
                <a:lnTo>
                  <a:pt x="284225" y="302133"/>
                </a:lnTo>
                <a:lnTo>
                  <a:pt x="291338" y="298196"/>
                </a:lnTo>
                <a:lnTo>
                  <a:pt x="300608" y="290322"/>
                </a:lnTo>
                <a:lnTo>
                  <a:pt x="305166" y="285354"/>
                </a:lnTo>
                <a:lnTo>
                  <a:pt x="312404" y="276233"/>
                </a:lnTo>
                <a:lnTo>
                  <a:pt x="322340" y="262959"/>
                </a:lnTo>
                <a:lnTo>
                  <a:pt x="327405" y="256032"/>
                </a:lnTo>
                <a:lnTo>
                  <a:pt x="340359" y="262763"/>
                </a:lnTo>
                <a:lnTo>
                  <a:pt x="332887" y="275858"/>
                </a:lnTo>
                <a:lnTo>
                  <a:pt x="325263" y="287913"/>
                </a:lnTo>
                <a:lnTo>
                  <a:pt x="317488" y="298926"/>
                </a:lnTo>
                <a:lnTo>
                  <a:pt x="309562" y="308899"/>
                </a:lnTo>
                <a:lnTo>
                  <a:pt x="301486" y="317831"/>
                </a:lnTo>
                <a:lnTo>
                  <a:pt x="293259" y="325723"/>
                </a:lnTo>
                <a:lnTo>
                  <a:pt x="284881" y="332573"/>
                </a:lnTo>
                <a:lnTo>
                  <a:pt x="272672" y="340712"/>
                </a:lnTo>
                <a:lnTo>
                  <a:pt x="261051" y="346643"/>
                </a:lnTo>
                <a:lnTo>
                  <a:pt x="249103" y="351042"/>
                </a:lnTo>
                <a:lnTo>
                  <a:pt x="236823" y="353908"/>
                </a:lnTo>
                <a:lnTo>
                  <a:pt x="224207" y="355241"/>
                </a:lnTo>
                <a:lnTo>
                  <a:pt x="219455" y="355346"/>
                </a:lnTo>
                <a:lnTo>
                  <a:pt x="205108" y="353826"/>
                </a:lnTo>
                <a:lnTo>
                  <a:pt x="193497" y="349295"/>
                </a:lnTo>
                <a:lnTo>
                  <a:pt x="187070" y="344424"/>
                </a:lnTo>
                <a:lnTo>
                  <a:pt x="179621" y="333999"/>
                </a:lnTo>
                <a:lnTo>
                  <a:pt x="176148" y="321566"/>
                </a:lnTo>
                <a:lnTo>
                  <a:pt x="175894" y="316738"/>
                </a:lnTo>
                <a:lnTo>
                  <a:pt x="176535" y="308707"/>
                </a:lnTo>
                <a:lnTo>
                  <a:pt x="178444" y="298085"/>
                </a:lnTo>
                <a:lnTo>
                  <a:pt x="181603" y="284851"/>
                </a:lnTo>
                <a:lnTo>
                  <a:pt x="185994" y="268988"/>
                </a:lnTo>
                <a:lnTo>
                  <a:pt x="187832" y="262763"/>
                </a:lnTo>
                <a:lnTo>
                  <a:pt x="196722" y="232537"/>
                </a:lnTo>
                <a:lnTo>
                  <a:pt x="188578" y="246214"/>
                </a:lnTo>
                <a:lnTo>
                  <a:pt x="180490" y="259115"/>
                </a:lnTo>
                <a:lnTo>
                  <a:pt x="172458" y="271240"/>
                </a:lnTo>
                <a:lnTo>
                  <a:pt x="164482" y="282587"/>
                </a:lnTo>
                <a:lnTo>
                  <a:pt x="156564" y="293155"/>
                </a:lnTo>
                <a:lnTo>
                  <a:pt x="148705" y="302946"/>
                </a:lnTo>
                <a:lnTo>
                  <a:pt x="140904" y="311956"/>
                </a:lnTo>
                <a:lnTo>
                  <a:pt x="125481" y="327637"/>
                </a:lnTo>
                <a:lnTo>
                  <a:pt x="113791" y="337565"/>
                </a:lnTo>
                <a:lnTo>
                  <a:pt x="102410" y="345139"/>
                </a:lnTo>
                <a:lnTo>
                  <a:pt x="90668" y="350631"/>
                </a:lnTo>
                <a:lnTo>
                  <a:pt x="78566" y="354033"/>
                </a:lnTo>
                <a:lnTo>
                  <a:pt x="66104" y="355331"/>
                </a:lnTo>
                <a:lnTo>
                  <a:pt x="64642" y="355346"/>
                </a:lnTo>
                <a:lnTo>
                  <a:pt x="50333" y="353953"/>
                </a:lnTo>
                <a:lnTo>
                  <a:pt x="37897" y="349765"/>
                </a:lnTo>
                <a:lnTo>
                  <a:pt x="27344" y="342763"/>
                </a:lnTo>
                <a:lnTo>
                  <a:pt x="18682" y="332932"/>
                </a:lnTo>
                <a:lnTo>
                  <a:pt x="9879" y="316078"/>
                </a:lnTo>
                <a:lnTo>
                  <a:pt x="5676" y="304311"/>
                </a:lnTo>
                <a:lnTo>
                  <a:pt x="2630" y="291987"/>
                </a:lnTo>
                <a:lnTo>
                  <a:pt x="741" y="279119"/>
                </a:lnTo>
                <a:lnTo>
                  <a:pt x="10" y="265717"/>
                </a:lnTo>
                <a:lnTo>
                  <a:pt x="0" y="263906"/>
                </a:lnTo>
                <a:lnTo>
                  <a:pt x="332" y="253027"/>
                </a:lnTo>
                <a:lnTo>
                  <a:pt x="2993" y="230320"/>
                </a:lnTo>
                <a:lnTo>
                  <a:pt x="5321" y="218491"/>
                </a:lnTo>
                <a:lnTo>
                  <a:pt x="8315" y="206345"/>
                </a:lnTo>
                <a:lnTo>
                  <a:pt x="11973" y="193883"/>
                </a:lnTo>
                <a:lnTo>
                  <a:pt x="16297" y="181104"/>
                </a:lnTo>
                <a:lnTo>
                  <a:pt x="21287" y="168008"/>
                </a:lnTo>
                <a:lnTo>
                  <a:pt x="26941" y="154595"/>
                </a:lnTo>
                <a:lnTo>
                  <a:pt x="32003" y="143510"/>
                </a:lnTo>
                <a:lnTo>
                  <a:pt x="38041" y="131206"/>
                </a:lnTo>
                <a:lnTo>
                  <a:pt x="44427" y="119361"/>
                </a:lnTo>
                <a:lnTo>
                  <a:pt x="51161" y="107973"/>
                </a:lnTo>
                <a:lnTo>
                  <a:pt x="58243" y="97040"/>
                </a:lnTo>
                <a:lnTo>
                  <a:pt x="65671" y="86562"/>
                </a:lnTo>
                <a:lnTo>
                  <a:pt x="73447" y="76538"/>
                </a:lnTo>
                <a:lnTo>
                  <a:pt x="81567" y="66965"/>
                </a:lnTo>
                <a:lnTo>
                  <a:pt x="90033" y="57844"/>
                </a:lnTo>
                <a:lnTo>
                  <a:pt x="98844" y="49172"/>
                </a:lnTo>
                <a:lnTo>
                  <a:pt x="107999" y="40949"/>
                </a:lnTo>
                <a:lnTo>
                  <a:pt x="128390" y="25037"/>
                </a:lnTo>
                <a:lnTo>
                  <a:pt x="140491" y="17236"/>
                </a:lnTo>
                <a:lnTo>
                  <a:pt x="152377" y="10887"/>
                </a:lnTo>
                <a:lnTo>
                  <a:pt x="164047" y="5990"/>
                </a:lnTo>
                <a:lnTo>
                  <a:pt x="175497" y="2545"/>
                </a:lnTo>
                <a:lnTo>
                  <a:pt x="186726" y="552"/>
                </a:lnTo>
                <a:lnTo>
                  <a:pt x="196341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37153" y="2548001"/>
            <a:ext cx="544322" cy="348996"/>
          </a:xfrm>
          <a:custGeom>
            <a:avLst/>
            <a:gdLst/>
            <a:ahLst/>
            <a:cxnLst/>
            <a:rect l="l" t="t" r="r" b="b"/>
            <a:pathLst>
              <a:path w="544322" h="348996">
                <a:moveTo>
                  <a:pt x="172593" y="0"/>
                </a:moveTo>
                <a:lnTo>
                  <a:pt x="194945" y="0"/>
                </a:lnTo>
                <a:lnTo>
                  <a:pt x="147320" y="160020"/>
                </a:lnTo>
                <a:lnTo>
                  <a:pt x="157073" y="145135"/>
                </a:lnTo>
                <a:lnTo>
                  <a:pt x="166259" y="131306"/>
                </a:lnTo>
                <a:lnTo>
                  <a:pt x="174877" y="118530"/>
                </a:lnTo>
                <a:lnTo>
                  <a:pt x="182927" y="106808"/>
                </a:lnTo>
                <a:lnTo>
                  <a:pt x="190406" y="96135"/>
                </a:lnTo>
                <a:lnTo>
                  <a:pt x="197316" y="86512"/>
                </a:lnTo>
                <a:lnTo>
                  <a:pt x="203653" y="77935"/>
                </a:lnTo>
                <a:lnTo>
                  <a:pt x="209419" y="70404"/>
                </a:lnTo>
                <a:lnTo>
                  <a:pt x="214611" y="63917"/>
                </a:lnTo>
                <a:lnTo>
                  <a:pt x="228287" y="48358"/>
                </a:lnTo>
                <a:lnTo>
                  <a:pt x="238577" y="37598"/>
                </a:lnTo>
                <a:lnTo>
                  <a:pt x="248166" y="28428"/>
                </a:lnTo>
                <a:lnTo>
                  <a:pt x="257054" y="20845"/>
                </a:lnTo>
                <a:lnTo>
                  <a:pt x="265241" y="14852"/>
                </a:lnTo>
                <a:lnTo>
                  <a:pt x="282865" y="5868"/>
                </a:lnTo>
                <a:lnTo>
                  <a:pt x="295084" y="2070"/>
                </a:lnTo>
                <a:lnTo>
                  <a:pt x="307351" y="202"/>
                </a:lnTo>
                <a:lnTo>
                  <a:pt x="312927" y="0"/>
                </a:lnTo>
                <a:lnTo>
                  <a:pt x="327655" y="1662"/>
                </a:lnTo>
                <a:lnTo>
                  <a:pt x="339352" y="6612"/>
                </a:lnTo>
                <a:lnTo>
                  <a:pt x="347852" y="14604"/>
                </a:lnTo>
                <a:lnTo>
                  <a:pt x="354463" y="25923"/>
                </a:lnTo>
                <a:lnTo>
                  <a:pt x="357990" y="38104"/>
                </a:lnTo>
                <a:lnTo>
                  <a:pt x="358648" y="46609"/>
                </a:lnTo>
                <a:lnTo>
                  <a:pt x="358108" y="55988"/>
                </a:lnTo>
                <a:lnTo>
                  <a:pt x="356485" y="67260"/>
                </a:lnTo>
                <a:lnTo>
                  <a:pt x="353767" y="80414"/>
                </a:lnTo>
                <a:lnTo>
                  <a:pt x="349946" y="95441"/>
                </a:lnTo>
                <a:lnTo>
                  <a:pt x="331850" y="160020"/>
                </a:lnTo>
                <a:lnTo>
                  <a:pt x="341713" y="144965"/>
                </a:lnTo>
                <a:lnTo>
                  <a:pt x="350978" y="131003"/>
                </a:lnTo>
                <a:lnTo>
                  <a:pt x="359645" y="118135"/>
                </a:lnTo>
                <a:lnTo>
                  <a:pt x="367712" y="106361"/>
                </a:lnTo>
                <a:lnTo>
                  <a:pt x="375180" y="95683"/>
                </a:lnTo>
                <a:lnTo>
                  <a:pt x="382047" y="86101"/>
                </a:lnTo>
                <a:lnTo>
                  <a:pt x="388313" y="77617"/>
                </a:lnTo>
                <a:lnTo>
                  <a:pt x="393975" y="70231"/>
                </a:lnTo>
                <a:lnTo>
                  <a:pt x="401447" y="61087"/>
                </a:lnTo>
                <a:lnTo>
                  <a:pt x="412069" y="49189"/>
                </a:lnTo>
                <a:lnTo>
                  <a:pt x="422214" y="38635"/>
                </a:lnTo>
                <a:lnTo>
                  <a:pt x="431884" y="29428"/>
                </a:lnTo>
                <a:lnTo>
                  <a:pt x="441083" y="21571"/>
                </a:lnTo>
                <a:lnTo>
                  <a:pt x="449814" y="15068"/>
                </a:lnTo>
                <a:lnTo>
                  <a:pt x="458081" y="9923"/>
                </a:lnTo>
                <a:lnTo>
                  <a:pt x="470080" y="4251"/>
                </a:lnTo>
                <a:lnTo>
                  <a:pt x="482352" y="984"/>
                </a:lnTo>
                <a:lnTo>
                  <a:pt x="494157" y="0"/>
                </a:lnTo>
                <a:lnTo>
                  <a:pt x="507423" y="1706"/>
                </a:lnTo>
                <a:lnTo>
                  <a:pt x="519054" y="6800"/>
                </a:lnTo>
                <a:lnTo>
                  <a:pt x="527050" y="13208"/>
                </a:lnTo>
                <a:lnTo>
                  <a:pt x="534564" y="23305"/>
                </a:lnTo>
                <a:lnTo>
                  <a:pt x="538972" y="35243"/>
                </a:lnTo>
                <a:lnTo>
                  <a:pt x="540258" y="47625"/>
                </a:lnTo>
                <a:lnTo>
                  <a:pt x="539805" y="57837"/>
                </a:lnTo>
                <a:lnTo>
                  <a:pt x="538445" y="69219"/>
                </a:lnTo>
                <a:lnTo>
                  <a:pt x="536169" y="81758"/>
                </a:lnTo>
                <a:lnTo>
                  <a:pt x="532972" y="95442"/>
                </a:lnTo>
                <a:lnTo>
                  <a:pt x="529082" y="109474"/>
                </a:lnTo>
                <a:lnTo>
                  <a:pt x="487807" y="248285"/>
                </a:lnTo>
                <a:lnTo>
                  <a:pt x="482916" y="265353"/>
                </a:lnTo>
                <a:lnTo>
                  <a:pt x="479847" y="278166"/>
                </a:lnTo>
                <a:lnTo>
                  <a:pt x="478576" y="286747"/>
                </a:lnTo>
                <a:lnTo>
                  <a:pt x="478536" y="288036"/>
                </a:lnTo>
                <a:lnTo>
                  <a:pt x="478536" y="290068"/>
                </a:lnTo>
                <a:lnTo>
                  <a:pt x="479298" y="291846"/>
                </a:lnTo>
                <a:lnTo>
                  <a:pt x="480949" y="293624"/>
                </a:lnTo>
                <a:lnTo>
                  <a:pt x="482473" y="295401"/>
                </a:lnTo>
                <a:lnTo>
                  <a:pt x="484250" y="296163"/>
                </a:lnTo>
                <a:lnTo>
                  <a:pt x="486283" y="296163"/>
                </a:lnTo>
                <a:lnTo>
                  <a:pt x="489076" y="296163"/>
                </a:lnTo>
                <a:lnTo>
                  <a:pt x="491363" y="295401"/>
                </a:lnTo>
                <a:lnTo>
                  <a:pt x="493395" y="293624"/>
                </a:lnTo>
                <a:lnTo>
                  <a:pt x="501526" y="286223"/>
                </a:lnTo>
                <a:lnTo>
                  <a:pt x="509932" y="277043"/>
                </a:lnTo>
                <a:lnTo>
                  <a:pt x="518611" y="266082"/>
                </a:lnTo>
                <a:lnTo>
                  <a:pt x="521588" y="262000"/>
                </a:lnTo>
                <a:lnTo>
                  <a:pt x="523875" y="258952"/>
                </a:lnTo>
                <a:lnTo>
                  <a:pt x="527176" y="254381"/>
                </a:lnTo>
                <a:lnTo>
                  <a:pt x="531622" y="248285"/>
                </a:lnTo>
                <a:lnTo>
                  <a:pt x="544322" y="256412"/>
                </a:lnTo>
                <a:lnTo>
                  <a:pt x="536979" y="269423"/>
                </a:lnTo>
                <a:lnTo>
                  <a:pt x="529439" y="281409"/>
                </a:lnTo>
                <a:lnTo>
                  <a:pt x="521703" y="292376"/>
                </a:lnTo>
                <a:lnTo>
                  <a:pt x="513770" y="302328"/>
                </a:lnTo>
                <a:lnTo>
                  <a:pt x="505641" y="311269"/>
                </a:lnTo>
                <a:lnTo>
                  <a:pt x="497316" y="319203"/>
                </a:lnTo>
                <a:lnTo>
                  <a:pt x="488794" y="326134"/>
                </a:lnTo>
                <a:lnTo>
                  <a:pt x="475353" y="335082"/>
                </a:lnTo>
                <a:lnTo>
                  <a:pt x="463170" y="341450"/>
                </a:lnTo>
                <a:lnTo>
                  <a:pt x="451384" y="345881"/>
                </a:lnTo>
                <a:lnTo>
                  <a:pt x="439994" y="348381"/>
                </a:lnTo>
                <a:lnTo>
                  <a:pt x="431164" y="348996"/>
                </a:lnTo>
                <a:lnTo>
                  <a:pt x="417200" y="347661"/>
                </a:lnTo>
                <a:lnTo>
                  <a:pt x="405168" y="343620"/>
                </a:lnTo>
                <a:lnTo>
                  <a:pt x="395016" y="336819"/>
                </a:lnTo>
                <a:lnTo>
                  <a:pt x="386044" y="326103"/>
                </a:lnTo>
                <a:lnTo>
                  <a:pt x="381621" y="314286"/>
                </a:lnTo>
                <a:lnTo>
                  <a:pt x="381000" y="307339"/>
                </a:lnTo>
                <a:lnTo>
                  <a:pt x="381609" y="298001"/>
                </a:lnTo>
                <a:lnTo>
                  <a:pt x="383447" y="286485"/>
                </a:lnTo>
                <a:lnTo>
                  <a:pt x="386527" y="272792"/>
                </a:lnTo>
                <a:lnTo>
                  <a:pt x="390271" y="258952"/>
                </a:lnTo>
                <a:lnTo>
                  <a:pt x="432308" y="113919"/>
                </a:lnTo>
                <a:lnTo>
                  <a:pt x="437039" y="96539"/>
                </a:lnTo>
                <a:lnTo>
                  <a:pt x="439927" y="84061"/>
                </a:lnTo>
                <a:lnTo>
                  <a:pt x="440942" y="76511"/>
                </a:lnTo>
                <a:lnTo>
                  <a:pt x="440944" y="76326"/>
                </a:lnTo>
                <a:lnTo>
                  <a:pt x="440944" y="74549"/>
                </a:lnTo>
                <a:lnTo>
                  <a:pt x="440055" y="72898"/>
                </a:lnTo>
                <a:lnTo>
                  <a:pt x="438276" y="71247"/>
                </a:lnTo>
                <a:lnTo>
                  <a:pt x="436499" y="69723"/>
                </a:lnTo>
                <a:lnTo>
                  <a:pt x="434848" y="68834"/>
                </a:lnTo>
                <a:lnTo>
                  <a:pt x="433070" y="68834"/>
                </a:lnTo>
                <a:lnTo>
                  <a:pt x="429895" y="68834"/>
                </a:lnTo>
                <a:lnTo>
                  <a:pt x="415800" y="76655"/>
                </a:lnTo>
                <a:lnTo>
                  <a:pt x="405272" y="86685"/>
                </a:lnTo>
                <a:lnTo>
                  <a:pt x="395921" y="96888"/>
                </a:lnTo>
                <a:lnTo>
                  <a:pt x="389330" y="104975"/>
                </a:lnTo>
                <a:lnTo>
                  <a:pt x="381913" y="114683"/>
                </a:lnTo>
                <a:lnTo>
                  <a:pt x="373657" y="126014"/>
                </a:lnTo>
                <a:lnTo>
                  <a:pt x="364548" y="138966"/>
                </a:lnTo>
                <a:lnTo>
                  <a:pt x="350447" y="159823"/>
                </a:lnTo>
                <a:lnTo>
                  <a:pt x="342468" y="172172"/>
                </a:lnTo>
                <a:lnTo>
                  <a:pt x="335485" y="183473"/>
                </a:lnTo>
                <a:lnTo>
                  <a:pt x="329509" y="193723"/>
                </a:lnTo>
                <a:lnTo>
                  <a:pt x="324552" y="202916"/>
                </a:lnTo>
                <a:lnTo>
                  <a:pt x="316986" y="219320"/>
                </a:lnTo>
                <a:lnTo>
                  <a:pt x="312688" y="230199"/>
                </a:lnTo>
                <a:lnTo>
                  <a:pt x="308409" y="242193"/>
                </a:lnTo>
                <a:lnTo>
                  <a:pt x="304142" y="255309"/>
                </a:lnTo>
                <a:lnTo>
                  <a:pt x="300227" y="268350"/>
                </a:lnTo>
                <a:lnTo>
                  <a:pt x="277622" y="344932"/>
                </a:lnTo>
                <a:lnTo>
                  <a:pt x="183387" y="344932"/>
                </a:lnTo>
                <a:lnTo>
                  <a:pt x="252984" y="101981"/>
                </a:lnTo>
                <a:lnTo>
                  <a:pt x="256911" y="86517"/>
                </a:lnTo>
                <a:lnTo>
                  <a:pt x="258531" y="76149"/>
                </a:lnTo>
                <a:lnTo>
                  <a:pt x="258572" y="74802"/>
                </a:lnTo>
                <a:lnTo>
                  <a:pt x="258572" y="73151"/>
                </a:lnTo>
                <a:lnTo>
                  <a:pt x="257810" y="71500"/>
                </a:lnTo>
                <a:lnTo>
                  <a:pt x="256159" y="69976"/>
                </a:lnTo>
                <a:lnTo>
                  <a:pt x="254508" y="68452"/>
                </a:lnTo>
                <a:lnTo>
                  <a:pt x="252857" y="67818"/>
                </a:lnTo>
                <a:lnTo>
                  <a:pt x="251079" y="67818"/>
                </a:lnTo>
                <a:lnTo>
                  <a:pt x="235498" y="75090"/>
                </a:lnTo>
                <a:lnTo>
                  <a:pt x="225278" y="84206"/>
                </a:lnTo>
                <a:lnTo>
                  <a:pt x="213439" y="96999"/>
                </a:lnTo>
                <a:lnTo>
                  <a:pt x="200366" y="113024"/>
                </a:lnTo>
                <a:lnTo>
                  <a:pt x="193200" y="122455"/>
                </a:lnTo>
                <a:lnTo>
                  <a:pt x="186145" y="132178"/>
                </a:lnTo>
                <a:lnTo>
                  <a:pt x="179201" y="142194"/>
                </a:lnTo>
                <a:lnTo>
                  <a:pt x="172365" y="152503"/>
                </a:lnTo>
                <a:lnTo>
                  <a:pt x="165637" y="163107"/>
                </a:lnTo>
                <a:lnTo>
                  <a:pt x="159016" y="174004"/>
                </a:lnTo>
                <a:lnTo>
                  <a:pt x="152500" y="185196"/>
                </a:lnTo>
                <a:lnTo>
                  <a:pt x="146088" y="196682"/>
                </a:lnTo>
                <a:lnTo>
                  <a:pt x="139779" y="208464"/>
                </a:lnTo>
                <a:lnTo>
                  <a:pt x="133572" y="220542"/>
                </a:lnTo>
                <a:lnTo>
                  <a:pt x="127466" y="232916"/>
                </a:lnTo>
                <a:lnTo>
                  <a:pt x="94869" y="344932"/>
                </a:lnTo>
                <a:lnTo>
                  <a:pt x="0" y="344932"/>
                </a:lnTo>
                <a:lnTo>
                  <a:pt x="69976" y="105663"/>
                </a:lnTo>
                <a:lnTo>
                  <a:pt x="74464" y="89434"/>
                </a:lnTo>
                <a:lnTo>
                  <a:pt x="77711" y="75698"/>
                </a:lnTo>
                <a:lnTo>
                  <a:pt x="79694" y="64467"/>
                </a:lnTo>
                <a:lnTo>
                  <a:pt x="80391" y="55499"/>
                </a:lnTo>
                <a:lnTo>
                  <a:pt x="80391" y="51562"/>
                </a:lnTo>
                <a:lnTo>
                  <a:pt x="79375" y="48133"/>
                </a:lnTo>
                <a:lnTo>
                  <a:pt x="77343" y="45212"/>
                </a:lnTo>
                <a:lnTo>
                  <a:pt x="75437" y="42418"/>
                </a:lnTo>
                <a:lnTo>
                  <a:pt x="72136" y="40132"/>
                </a:lnTo>
                <a:lnTo>
                  <a:pt x="67691" y="38608"/>
                </a:lnTo>
                <a:lnTo>
                  <a:pt x="58141" y="36799"/>
                </a:lnTo>
                <a:lnTo>
                  <a:pt x="42577" y="36195"/>
                </a:lnTo>
                <a:lnTo>
                  <a:pt x="42037" y="36195"/>
                </a:lnTo>
                <a:lnTo>
                  <a:pt x="45720" y="21971"/>
                </a:lnTo>
                <a:lnTo>
                  <a:pt x="172593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33064" y="2548001"/>
            <a:ext cx="179070" cy="355346"/>
          </a:xfrm>
          <a:custGeom>
            <a:avLst/>
            <a:gdLst/>
            <a:ahLst/>
            <a:cxnLst/>
            <a:rect l="l" t="t" r="r" b="b"/>
            <a:pathLst>
              <a:path w="179070" h="355346">
                <a:moveTo>
                  <a:pt x="156718" y="0"/>
                </a:moveTo>
                <a:lnTo>
                  <a:pt x="179070" y="0"/>
                </a:lnTo>
                <a:lnTo>
                  <a:pt x="102743" y="264540"/>
                </a:lnTo>
                <a:lnTo>
                  <a:pt x="98575" y="280807"/>
                </a:lnTo>
                <a:lnTo>
                  <a:pt x="96574" y="291584"/>
                </a:lnTo>
                <a:lnTo>
                  <a:pt x="96393" y="294386"/>
                </a:lnTo>
                <a:lnTo>
                  <a:pt x="96393" y="297052"/>
                </a:lnTo>
                <a:lnTo>
                  <a:pt x="97536" y="299593"/>
                </a:lnTo>
                <a:lnTo>
                  <a:pt x="99822" y="302006"/>
                </a:lnTo>
                <a:lnTo>
                  <a:pt x="101981" y="304291"/>
                </a:lnTo>
                <a:lnTo>
                  <a:pt x="104394" y="305562"/>
                </a:lnTo>
                <a:lnTo>
                  <a:pt x="106807" y="305562"/>
                </a:lnTo>
                <a:lnTo>
                  <a:pt x="111125" y="305562"/>
                </a:lnTo>
                <a:lnTo>
                  <a:pt x="115315" y="303657"/>
                </a:lnTo>
                <a:lnTo>
                  <a:pt x="119507" y="299974"/>
                </a:lnTo>
                <a:lnTo>
                  <a:pt x="126411" y="293601"/>
                </a:lnTo>
                <a:lnTo>
                  <a:pt x="133830" y="285503"/>
                </a:lnTo>
                <a:lnTo>
                  <a:pt x="141771" y="275662"/>
                </a:lnTo>
                <a:lnTo>
                  <a:pt x="150239" y="264059"/>
                </a:lnTo>
                <a:lnTo>
                  <a:pt x="159241" y="250676"/>
                </a:lnTo>
                <a:lnTo>
                  <a:pt x="159638" y="250062"/>
                </a:lnTo>
                <a:lnTo>
                  <a:pt x="172338" y="257556"/>
                </a:lnTo>
                <a:lnTo>
                  <a:pt x="163048" y="272971"/>
                </a:lnTo>
                <a:lnTo>
                  <a:pt x="153664" y="287066"/>
                </a:lnTo>
                <a:lnTo>
                  <a:pt x="144186" y="299841"/>
                </a:lnTo>
                <a:lnTo>
                  <a:pt x="134612" y="311295"/>
                </a:lnTo>
                <a:lnTo>
                  <a:pt x="124942" y="321428"/>
                </a:lnTo>
                <a:lnTo>
                  <a:pt x="115175" y="330239"/>
                </a:lnTo>
                <a:lnTo>
                  <a:pt x="105310" y="337728"/>
                </a:lnTo>
                <a:lnTo>
                  <a:pt x="95346" y="343895"/>
                </a:lnTo>
                <a:lnTo>
                  <a:pt x="85283" y="348739"/>
                </a:lnTo>
                <a:lnTo>
                  <a:pt x="75120" y="352259"/>
                </a:lnTo>
                <a:lnTo>
                  <a:pt x="64855" y="354456"/>
                </a:lnTo>
                <a:lnTo>
                  <a:pt x="54488" y="355329"/>
                </a:lnTo>
                <a:lnTo>
                  <a:pt x="52832" y="355346"/>
                </a:lnTo>
                <a:lnTo>
                  <a:pt x="38789" y="354046"/>
                </a:lnTo>
                <a:lnTo>
                  <a:pt x="26587" y="350119"/>
                </a:lnTo>
                <a:lnTo>
                  <a:pt x="16293" y="343516"/>
                </a:lnTo>
                <a:lnTo>
                  <a:pt x="6259" y="331699"/>
                </a:lnTo>
                <a:lnTo>
                  <a:pt x="1467" y="319931"/>
                </a:lnTo>
                <a:lnTo>
                  <a:pt x="0" y="307339"/>
                </a:lnTo>
                <a:lnTo>
                  <a:pt x="823" y="296556"/>
                </a:lnTo>
                <a:lnTo>
                  <a:pt x="3269" y="283856"/>
                </a:lnTo>
                <a:lnTo>
                  <a:pt x="6350" y="272414"/>
                </a:lnTo>
                <a:lnTo>
                  <a:pt x="58165" y="94614"/>
                </a:lnTo>
                <a:lnTo>
                  <a:pt x="62165" y="79356"/>
                </a:lnTo>
                <a:lnTo>
                  <a:pt x="64609" y="66732"/>
                </a:lnTo>
                <a:lnTo>
                  <a:pt x="65523" y="56768"/>
                </a:lnTo>
                <a:lnTo>
                  <a:pt x="65532" y="55879"/>
                </a:lnTo>
                <a:lnTo>
                  <a:pt x="65532" y="50419"/>
                </a:lnTo>
                <a:lnTo>
                  <a:pt x="63246" y="45593"/>
                </a:lnTo>
                <a:lnTo>
                  <a:pt x="58420" y="41401"/>
                </a:lnTo>
                <a:lnTo>
                  <a:pt x="53721" y="37084"/>
                </a:lnTo>
                <a:lnTo>
                  <a:pt x="47371" y="35051"/>
                </a:lnTo>
                <a:lnTo>
                  <a:pt x="39115" y="35051"/>
                </a:lnTo>
                <a:lnTo>
                  <a:pt x="35433" y="35051"/>
                </a:lnTo>
                <a:lnTo>
                  <a:pt x="30987" y="35178"/>
                </a:lnTo>
                <a:lnTo>
                  <a:pt x="25781" y="35433"/>
                </a:lnTo>
                <a:lnTo>
                  <a:pt x="30607" y="20574"/>
                </a:lnTo>
                <a:lnTo>
                  <a:pt x="156718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33725" y="2548001"/>
            <a:ext cx="293497" cy="344932"/>
          </a:xfrm>
          <a:custGeom>
            <a:avLst/>
            <a:gdLst/>
            <a:ahLst/>
            <a:cxnLst/>
            <a:rect l="l" t="t" r="r" b="b"/>
            <a:pathLst>
              <a:path w="293497" h="344932">
                <a:moveTo>
                  <a:pt x="145034" y="0"/>
                </a:moveTo>
                <a:lnTo>
                  <a:pt x="167386" y="0"/>
                </a:lnTo>
                <a:lnTo>
                  <a:pt x="111251" y="209169"/>
                </a:lnTo>
                <a:lnTo>
                  <a:pt x="119295" y="191525"/>
                </a:lnTo>
                <a:lnTo>
                  <a:pt x="127101" y="174700"/>
                </a:lnTo>
                <a:lnTo>
                  <a:pt x="134671" y="158696"/>
                </a:lnTo>
                <a:lnTo>
                  <a:pt x="142004" y="143511"/>
                </a:lnTo>
                <a:lnTo>
                  <a:pt x="149100" y="129145"/>
                </a:lnTo>
                <a:lnTo>
                  <a:pt x="155958" y="115598"/>
                </a:lnTo>
                <a:lnTo>
                  <a:pt x="162577" y="102870"/>
                </a:lnTo>
                <a:lnTo>
                  <a:pt x="168959" y="90961"/>
                </a:lnTo>
                <a:lnTo>
                  <a:pt x="175101" y="79871"/>
                </a:lnTo>
                <a:lnTo>
                  <a:pt x="181005" y="69600"/>
                </a:lnTo>
                <a:lnTo>
                  <a:pt x="186669" y="60146"/>
                </a:lnTo>
                <a:lnTo>
                  <a:pt x="192094" y="51511"/>
                </a:lnTo>
                <a:lnTo>
                  <a:pt x="197279" y="43694"/>
                </a:lnTo>
                <a:lnTo>
                  <a:pt x="202224" y="36695"/>
                </a:lnTo>
                <a:lnTo>
                  <a:pt x="206928" y="30513"/>
                </a:lnTo>
                <a:lnTo>
                  <a:pt x="211391" y="25150"/>
                </a:lnTo>
                <a:lnTo>
                  <a:pt x="226428" y="11272"/>
                </a:lnTo>
                <a:lnTo>
                  <a:pt x="237746" y="4619"/>
                </a:lnTo>
                <a:lnTo>
                  <a:pt x="249360" y="881"/>
                </a:lnTo>
                <a:lnTo>
                  <a:pt x="258572" y="0"/>
                </a:lnTo>
                <a:lnTo>
                  <a:pt x="271610" y="2396"/>
                </a:lnTo>
                <a:lnTo>
                  <a:pt x="282166" y="9584"/>
                </a:lnTo>
                <a:lnTo>
                  <a:pt x="289787" y="21345"/>
                </a:lnTo>
                <a:lnTo>
                  <a:pt x="292933" y="34016"/>
                </a:lnTo>
                <a:lnTo>
                  <a:pt x="293497" y="43561"/>
                </a:lnTo>
                <a:lnTo>
                  <a:pt x="292801" y="57642"/>
                </a:lnTo>
                <a:lnTo>
                  <a:pt x="290706" y="70774"/>
                </a:lnTo>
                <a:lnTo>
                  <a:pt x="287200" y="82964"/>
                </a:lnTo>
                <a:lnTo>
                  <a:pt x="282270" y="94216"/>
                </a:lnTo>
                <a:lnTo>
                  <a:pt x="276098" y="104266"/>
                </a:lnTo>
                <a:lnTo>
                  <a:pt x="265974" y="114823"/>
                </a:lnTo>
                <a:lnTo>
                  <a:pt x="254882" y="119586"/>
                </a:lnTo>
                <a:lnTo>
                  <a:pt x="238442" y="116646"/>
                </a:lnTo>
                <a:lnTo>
                  <a:pt x="229305" y="106864"/>
                </a:lnTo>
                <a:lnTo>
                  <a:pt x="223900" y="96900"/>
                </a:lnTo>
                <a:lnTo>
                  <a:pt x="220345" y="91566"/>
                </a:lnTo>
                <a:lnTo>
                  <a:pt x="218439" y="89915"/>
                </a:lnTo>
                <a:lnTo>
                  <a:pt x="216408" y="88264"/>
                </a:lnTo>
                <a:lnTo>
                  <a:pt x="214249" y="87502"/>
                </a:lnTo>
                <a:lnTo>
                  <a:pt x="212089" y="87502"/>
                </a:lnTo>
                <a:lnTo>
                  <a:pt x="209550" y="87502"/>
                </a:lnTo>
                <a:lnTo>
                  <a:pt x="196545" y="95649"/>
                </a:lnTo>
                <a:lnTo>
                  <a:pt x="187160" y="106041"/>
                </a:lnTo>
                <a:lnTo>
                  <a:pt x="177612" y="118990"/>
                </a:lnTo>
                <a:lnTo>
                  <a:pt x="171876" y="128172"/>
                </a:lnTo>
                <a:lnTo>
                  <a:pt x="165677" y="139046"/>
                </a:lnTo>
                <a:lnTo>
                  <a:pt x="159018" y="151605"/>
                </a:lnTo>
                <a:lnTo>
                  <a:pt x="151907" y="165845"/>
                </a:lnTo>
                <a:lnTo>
                  <a:pt x="143966" y="182671"/>
                </a:lnTo>
                <a:lnTo>
                  <a:pt x="138171" y="195334"/>
                </a:lnTo>
                <a:lnTo>
                  <a:pt x="132857" y="207283"/>
                </a:lnTo>
                <a:lnTo>
                  <a:pt x="128024" y="218523"/>
                </a:lnTo>
                <a:lnTo>
                  <a:pt x="123671" y="229057"/>
                </a:lnTo>
                <a:lnTo>
                  <a:pt x="120141" y="237998"/>
                </a:lnTo>
                <a:lnTo>
                  <a:pt x="114790" y="253471"/>
                </a:lnTo>
                <a:lnTo>
                  <a:pt x="111764" y="263206"/>
                </a:lnTo>
                <a:lnTo>
                  <a:pt x="108509" y="274273"/>
                </a:lnTo>
                <a:lnTo>
                  <a:pt x="105029" y="286669"/>
                </a:lnTo>
                <a:lnTo>
                  <a:pt x="101327" y="300395"/>
                </a:lnTo>
                <a:lnTo>
                  <a:pt x="97407" y="315448"/>
                </a:lnTo>
                <a:lnTo>
                  <a:pt x="93271" y="331828"/>
                </a:lnTo>
                <a:lnTo>
                  <a:pt x="90043" y="344932"/>
                </a:lnTo>
                <a:lnTo>
                  <a:pt x="0" y="344932"/>
                </a:lnTo>
                <a:lnTo>
                  <a:pt x="61341" y="98298"/>
                </a:lnTo>
                <a:lnTo>
                  <a:pt x="65144" y="81595"/>
                </a:lnTo>
                <a:lnTo>
                  <a:pt x="67396" y="69304"/>
                </a:lnTo>
                <a:lnTo>
                  <a:pt x="68072" y="61849"/>
                </a:lnTo>
                <a:lnTo>
                  <a:pt x="68072" y="55118"/>
                </a:lnTo>
                <a:lnTo>
                  <a:pt x="66929" y="49911"/>
                </a:lnTo>
                <a:lnTo>
                  <a:pt x="64516" y="46227"/>
                </a:lnTo>
                <a:lnTo>
                  <a:pt x="62230" y="42418"/>
                </a:lnTo>
                <a:lnTo>
                  <a:pt x="58927" y="39750"/>
                </a:lnTo>
                <a:lnTo>
                  <a:pt x="54863" y="37973"/>
                </a:lnTo>
                <a:lnTo>
                  <a:pt x="45559" y="36096"/>
                </a:lnTo>
                <a:lnTo>
                  <a:pt x="29719" y="35433"/>
                </a:lnTo>
                <a:lnTo>
                  <a:pt x="29337" y="35433"/>
                </a:lnTo>
                <a:lnTo>
                  <a:pt x="32766" y="24637"/>
                </a:lnTo>
                <a:lnTo>
                  <a:pt x="145034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99080" y="2548001"/>
            <a:ext cx="318515" cy="355346"/>
          </a:xfrm>
          <a:custGeom>
            <a:avLst/>
            <a:gdLst/>
            <a:ahLst/>
            <a:cxnLst/>
            <a:rect l="l" t="t" r="r" b="b"/>
            <a:pathLst>
              <a:path w="318515" h="355346">
                <a:moveTo>
                  <a:pt x="255269" y="0"/>
                </a:moveTo>
                <a:lnTo>
                  <a:pt x="270279" y="977"/>
                </a:lnTo>
                <a:lnTo>
                  <a:pt x="283288" y="3919"/>
                </a:lnTo>
                <a:lnTo>
                  <a:pt x="294296" y="8837"/>
                </a:lnTo>
                <a:lnTo>
                  <a:pt x="302513" y="14986"/>
                </a:lnTo>
                <a:lnTo>
                  <a:pt x="310916" y="24967"/>
                </a:lnTo>
                <a:lnTo>
                  <a:pt x="316225" y="36467"/>
                </a:lnTo>
                <a:lnTo>
                  <a:pt x="318443" y="49531"/>
                </a:lnTo>
                <a:lnTo>
                  <a:pt x="318515" y="52577"/>
                </a:lnTo>
                <a:lnTo>
                  <a:pt x="317685" y="64987"/>
                </a:lnTo>
                <a:lnTo>
                  <a:pt x="315195" y="77265"/>
                </a:lnTo>
                <a:lnTo>
                  <a:pt x="311045" y="89404"/>
                </a:lnTo>
                <a:lnTo>
                  <a:pt x="305234" y="101392"/>
                </a:lnTo>
                <a:lnTo>
                  <a:pt x="295604" y="116377"/>
                </a:lnTo>
                <a:lnTo>
                  <a:pt x="287715" y="126637"/>
                </a:lnTo>
                <a:lnTo>
                  <a:pt x="279230" y="136189"/>
                </a:lnTo>
                <a:lnTo>
                  <a:pt x="270152" y="145028"/>
                </a:lnTo>
                <a:lnTo>
                  <a:pt x="260485" y="153151"/>
                </a:lnTo>
                <a:lnTo>
                  <a:pt x="250231" y="160554"/>
                </a:lnTo>
                <a:lnTo>
                  <a:pt x="237972" y="168220"/>
                </a:lnTo>
                <a:lnTo>
                  <a:pt x="227021" y="174241"/>
                </a:lnTo>
                <a:lnTo>
                  <a:pt x="215682" y="179739"/>
                </a:lnTo>
                <a:lnTo>
                  <a:pt x="203951" y="184721"/>
                </a:lnTo>
                <a:lnTo>
                  <a:pt x="191827" y="189192"/>
                </a:lnTo>
                <a:lnTo>
                  <a:pt x="179305" y="193158"/>
                </a:lnTo>
                <a:lnTo>
                  <a:pt x="165379" y="196756"/>
                </a:lnTo>
                <a:lnTo>
                  <a:pt x="154377" y="198980"/>
                </a:lnTo>
                <a:lnTo>
                  <a:pt x="142261" y="200987"/>
                </a:lnTo>
                <a:lnTo>
                  <a:pt x="129038" y="202778"/>
                </a:lnTo>
                <a:lnTo>
                  <a:pt x="114716" y="204360"/>
                </a:lnTo>
                <a:lnTo>
                  <a:pt x="102362" y="205486"/>
                </a:lnTo>
                <a:lnTo>
                  <a:pt x="100526" y="220004"/>
                </a:lnTo>
                <a:lnTo>
                  <a:pt x="99385" y="232771"/>
                </a:lnTo>
                <a:lnTo>
                  <a:pt x="98939" y="243811"/>
                </a:lnTo>
                <a:lnTo>
                  <a:pt x="98932" y="245237"/>
                </a:lnTo>
                <a:lnTo>
                  <a:pt x="100098" y="259377"/>
                </a:lnTo>
                <a:lnTo>
                  <a:pt x="103584" y="271903"/>
                </a:lnTo>
                <a:lnTo>
                  <a:pt x="109378" y="282828"/>
                </a:lnTo>
                <a:lnTo>
                  <a:pt x="115188" y="289940"/>
                </a:lnTo>
                <a:lnTo>
                  <a:pt x="124879" y="297839"/>
                </a:lnTo>
                <a:lnTo>
                  <a:pt x="136210" y="303199"/>
                </a:lnTo>
                <a:lnTo>
                  <a:pt x="149166" y="306053"/>
                </a:lnTo>
                <a:lnTo>
                  <a:pt x="158495" y="306577"/>
                </a:lnTo>
                <a:lnTo>
                  <a:pt x="170816" y="305877"/>
                </a:lnTo>
                <a:lnTo>
                  <a:pt x="183146" y="303776"/>
                </a:lnTo>
                <a:lnTo>
                  <a:pt x="195496" y="300275"/>
                </a:lnTo>
                <a:lnTo>
                  <a:pt x="207876" y="295373"/>
                </a:lnTo>
                <a:lnTo>
                  <a:pt x="219920" y="289165"/>
                </a:lnTo>
                <a:lnTo>
                  <a:pt x="229484" y="283259"/>
                </a:lnTo>
                <a:lnTo>
                  <a:pt x="239517" y="276283"/>
                </a:lnTo>
                <a:lnTo>
                  <a:pt x="250029" y="268232"/>
                </a:lnTo>
                <a:lnTo>
                  <a:pt x="261025" y="259104"/>
                </a:lnTo>
                <a:lnTo>
                  <a:pt x="271652" y="249682"/>
                </a:lnTo>
                <a:lnTo>
                  <a:pt x="282828" y="259714"/>
                </a:lnTo>
                <a:lnTo>
                  <a:pt x="273068" y="271157"/>
                </a:lnTo>
                <a:lnTo>
                  <a:pt x="263369" y="281816"/>
                </a:lnTo>
                <a:lnTo>
                  <a:pt x="253732" y="291692"/>
                </a:lnTo>
                <a:lnTo>
                  <a:pt x="244157" y="300786"/>
                </a:lnTo>
                <a:lnTo>
                  <a:pt x="234647" y="309100"/>
                </a:lnTo>
                <a:lnTo>
                  <a:pt x="225202" y="316634"/>
                </a:lnTo>
                <a:lnTo>
                  <a:pt x="206513" y="329368"/>
                </a:lnTo>
                <a:lnTo>
                  <a:pt x="188202" y="339023"/>
                </a:lnTo>
                <a:lnTo>
                  <a:pt x="176558" y="343827"/>
                </a:lnTo>
                <a:lnTo>
                  <a:pt x="164588" y="347790"/>
                </a:lnTo>
                <a:lnTo>
                  <a:pt x="152293" y="350916"/>
                </a:lnTo>
                <a:lnTo>
                  <a:pt x="139675" y="353209"/>
                </a:lnTo>
                <a:lnTo>
                  <a:pt x="126736" y="354674"/>
                </a:lnTo>
                <a:lnTo>
                  <a:pt x="113478" y="355314"/>
                </a:lnTo>
                <a:lnTo>
                  <a:pt x="109727" y="355346"/>
                </a:lnTo>
                <a:lnTo>
                  <a:pt x="93116" y="354765"/>
                </a:lnTo>
                <a:lnTo>
                  <a:pt x="78007" y="353023"/>
                </a:lnTo>
                <a:lnTo>
                  <a:pt x="64397" y="350119"/>
                </a:lnTo>
                <a:lnTo>
                  <a:pt x="52285" y="346054"/>
                </a:lnTo>
                <a:lnTo>
                  <a:pt x="32547" y="334439"/>
                </a:lnTo>
                <a:lnTo>
                  <a:pt x="23875" y="325627"/>
                </a:lnTo>
                <a:lnTo>
                  <a:pt x="16292" y="314978"/>
                </a:lnTo>
                <a:lnTo>
                  <a:pt x="10149" y="303754"/>
                </a:lnTo>
                <a:lnTo>
                  <a:pt x="5448" y="291959"/>
                </a:lnTo>
                <a:lnTo>
                  <a:pt x="2196" y="279598"/>
                </a:lnTo>
                <a:lnTo>
                  <a:pt x="395" y="266674"/>
                </a:lnTo>
                <a:lnTo>
                  <a:pt x="0" y="256794"/>
                </a:lnTo>
                <a:lnTo>
                  <a:pt x="353" y="244610"/>
                </a:lnTo>
                <a:lnTo>
                  <a:pt x="1415" y="232420"/>
                </a:lnTo>
                <a:lnTo>
                  <a:pt x="3186" y="220225"/>
                </a:lnTo>
                <a:lnTo>
                  <a:pt x="5666" y="208028"/>
                </a:lnTo>
                <a:lnTo>
                  <a:pt x="8857" y="195829"/>
                </a:lnTo>
                <a:lnTo>
                  <a:pt x="12758" y="183629"/>
                </a:lnTo>
                <a:lnTo>
                  <a:pt x="17372" y="171432"/>
                </a:lnTo>
                <a:lnTo>
                  <a:pt x="22698" y="159237"/>
                </a:lnTo>
                <a:lnTo>
                  <a:pt x="28738" y="147047"/>
                </a:lnTo>
                <a:lnTo>
                  <a:pt x="35559" y="134747"/>
                </a:lnTo>
                <a:lnTo>
                  <a:pt x="42346" y="123704"/>
                </a:lnTo>
                <a:lnTo>
                  <a:pt x="49563" y="113069"/>
                </a:lnTo>
                <a:lnTo>
                  <a:pt x="57211" y="102844"/>
                </a:lnTo>
                <a:lnTo>
                  <a:pt x="65293" y="93026"/>
                </a:lnTo>
                <a:lnTo>
                  <a:pt x="73809" y="83618"/>
                </a:lnTo>
                <a:lnTo>
                  <a:pt x="82763" y="74618"/>
                </a:lnTo>
                <a:lnTo>
                  <a:pt x="92155" y="66026"/>
                </a:lnTo>
                <a:lnTo>
                  <a:pt x="101988" y="57843"/>
                </a:lnTo>
                <a:lnTo>
                  <a:pt x="112264" y="50068"/>
                </a:lnTo>
                <a:lnTo>
                  <a:pt x="122983" y="42702"/>
                </a:lnTo>
                <a:lnTo>
                  <a:pt x="144444" y="29911"/>
                </a:lnTo>
                <a:lnTo>
                  <a:pt x="156568" y="23710"/>
                </a:lnTo>
                <a:lnTo>
                  <a:pt x="168706" y="18226"/>
                </a:lnTo>
                <a:lnTo>
                  <a:pt x="180857" y="13461"/>
                </a:lnTo>
                <a:lnTo>
                  <a:pt x="193019" y="9416"/>
                </a:lnTo>
                <a:lnTo>
                  <a:pt x="205193" y="6090"/>
                </a:lnTo>
                <a:lnTo>
                  <a:pt x="217377" y="3485"/>
                </a:lnTo>
                <a:lnTo>
                  <a:pt x="229572" y="1602"/>
                </a:lnTo>
                <a:lnTo>
                  <a:pt x="241775" y="441"/>
                </a:lnTo>
                <a:lnTo>
                  <a:pt x="253986" y="3"/>
                </a:lnTo>
                <a:lnTo>
                  <a:pt x="255269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66437" y="2388489"/>
            <a:ext cx="593471" cy="504444"/>
          </a:xfrm>
          <a:custGeom>
            <a:avLst/>
            <a:gdLst/>
            <a:ahLst/>
            <a:cxnLst/>
            <a:rect l="l" t="t" r="r" b="b"/>
            <a:pathLst>
              <a:path w="593471" h="504444">
                <a:moveTo>
                  <a:pt x="138811" y="0"/>
                </a:moveTo>
                <a:lnTo>
                  <a:pt x="376174" y="0"/>
                </a:lnTo>
                <a:lnTo>
                  <a:pt x="372110" y="13715"/>
                </a:lnTo>
                <a:lnTo>
                  <a:pt x="357120" y="14557"/>
                </a:lnTo>
                <a:lnTo>
                  <a:pt x="344745" y="17061"/>
                </a:lnTo>
                <a:lnTo>
                  <a:pt x="335661" y="20827"/>
                </a:lnTo>
                <a:lnTo>
                  <a:pt x="325437" y="27994"/>
                </a:lnTo>
                <a:lnTo>
                  <a:pt x="316548" y="37087"/>
                </a:lnTo>
                <a:lnTo>
                  <a:pt x="309045" y="48027"/>
                </a:lnTo>
                <a:lnTo>
                  <a:pt x="305274" y="55667"/>
                </a:lnTo>
                <a:lnTo>
                  <a:pt x="301591" y="65171"/>
                </a:lnTo>
                <a:lnTo>
                  <a:pt x="297433" y="77549"/>
                </a:lnTo>
                <a:lnTo>
                  <a:pt x="292802" y="92814"/>
                </a:lnTo>
                <a:lnTo>
                  <a:pt x="289051" y="106045"/>
                </a:lnTo>
                <a:lnTo>
                  <a:pt x="254888" y="226568"/>
                </a:lnTo>
                <a:lnTo>
                  <a:pt x="386207" y="106045"/>
                </a:lnTo>
                <a:lnTo>
                  <a:pt x="400842" y="92377"/>
                </a:lnTo>
                <a:lnTo>
                  <a:pt x="412472" y="81241"/>
                </a:lnTo>
                <a:lnTo>
                  <a:pt x="421103" y="72629"/>
                </a:lnTo>
                <a:lnTo>
                  <a:pt x="426744" y="66534"/>
                </a:lnTo>
                <a:lnTo>
                  <a:pt x="432942" y="57403"/>
                </a:lnTo>
                <a:lnTo>
                  <a:pt x="434975" y="50800"/>
                </a:lnTo>
                <a:lnTo>
                  <a:pt x="434975" y="43814"/>
                </a:lnTo>
                <a:lnTo>
                  <a:pt x="434975" y="36449"/>
                </a:lnTo>
                <a:lnTo>
                  <a:pt x="432308" y="29972"/>
                </a:lnTo>
                <a:lnTo>
                  <a:pt x="426974" y="24511"/>
                </a:lnTo>
                <a:lnTo>
                  <a:pt x="417987" y="18543"/>
                </a:lnTo>
                <a:lnTo>
                  <a:pt x="404746" y="14603"/>
                </a:lnTo>
                <a:lnTo>
                  <a:pt x="399288" y="13715"/>
                </a:lnTo>
                <a:lnTo>
                  <a:pt x="403351" y="0"/>
                </a:lnTo>
                <a:lnTo>
                  <a:pt x="593471" y="0"/>
                </a:lnTo>
                <a:lnTo>
                  <a:pt x="589407" y="13715"/>
                </a:lnTo>
                <a:lnTo>
                  <a:pt x="575027" y="15335"/>
                </a:lnTo>
                <a:lnTo>
                  <a:pt x="562687" y="17577"/>
                </a:lnTo>
                <a:lnTo>
                  <a:pt x="553592" y="20065"/>
                </a:lnTo>
                <a:lnTo>
                  <a:pt x="543238" y="23937"/>
                </a:lnTo>
                <a:lnTo>
                  <a:pt x="532054" y="29070"/>
                </a:lnTo>
                <a:lnTo>
                  <a:pt x="520073" y="35464"/>
                </a:lnTo>
                <a:lnTo>
                  <a:pt x="511937" y="40259"/>
                </a:lnTo>
                <a:lnTo>
                  <a:pt x="501708" y="46775"/>
                </a:lnTo>
                <a:lnTo>
                  <a:pt x="491407" y="53741"/>
                </a:lnTo>
                <a:lnTo>
                  <a:pt x="481033" y="61170"/>
                </a:lnTo>
                <a:lnTo>
                  <a:pt x="470588" y="69079"/>
                </a:lnTo>
                <a:lnTo>
                  <a:pt x="464312" y="74040"/>
                </a:lnTo>
                <a:lnTo>
                  <a:pt x="429767" y="106045"/>
                </a:lnTo>
                <a:lnTo>
                  <a:pt x="349758" y="177800"/>
                </a:lnTo>
                <a:lnTo>
                  <a:pt x="409321" y="363855"/>
                </a:lnTo>
                <a:lnTo>
                  <a:pt x="415427" y="382823"/>
                </a:lnTo>
                <a:lnTo>
                  <a:pt x="421232" y="400038"/>
                </a:lnTo>
                <a:lnTo>
                  <a:pt x="426733" y="415501"/>
                </a:lnTo>
                <a:lnTo>
                  <a:pt x="431933" y="429210"/>
                </a:lnTo>
                <a:lnTo>
                  <a:pt x="436829" y="441167"/>
                </a:lnTo>
                <a:lnTo>
                  <a:pt x="441424" y="451370"/>
                </a:lnTo>
                <a:lnTo>
                  <a:pt x="449704" y="466519"/>
                </a:lnTo>
                <a:lnTo>
                  <a:pt x="463979" y="480612"/>
                </a:lnTo>
                <a:lnTo>
                  <a:pt x="475191" y="486408"/>
                </a:lnTo>
                <a:lnTo>
                  <a:pt x="487880" y="489830"/>
                </a:lnTo>
                <a:lnTo>
                  <a:pt x="495935" y="490727"/>
                </a:lnTo>
                <a:lnTo>
                  <a:pt x="491871" y="504444"/>
                </a:lnTo>
                <a:lnTo>
                  <a:pt x="273430" y="504444"/>
                </a:lnTo>
                <a:lnTo>
                  <a:pt x="277622" y="490727"/>
                </a:lnTo>
                <a:lnTo>
                  <a:pt x="292033" y="488126"/>
                </a:lnTo>
                <a:lnTo>
                  <a:pt x="303422" y="483166"/>
                </a:lnTo>
                <a:lnTo>
                  <a:pt x="309625" y="478282"/>
                </a:lnTo>
                <a:lnTo>
                  <a:pt x="316845" y="467700"/>
                </a:lnTo>
                <a:lnTo>
                  <a:pt x="319929" y="455119"/>
                </a:lnTo>
                <a:lnTo>
                  <a:pt x="320039" y="451993"/>
                </a:lnTo>
                <a:lnTo>
                  <a:pt x="319400" y="443113"/>
                </a:lnTo>
                <a:lnTo>
                  <a:pt x="317495" y="432100"/>
                </a:lnTo>
                <a:lnTo>
                  <a:pt x="314344" y="418934"/>
                </a:lnTo>
                <a:lnTo>
                  <a:pt x="309966" y="403597"/>
                </a:lnTo>
                <a:lnTo>
                  <a:pt x="254888" y="226949"/>
                </a:lnTo>
                <a:lnTo>
                  <a:pt x="201675" y="411099"/>
                </a:lnTo>
                <a:lnTo>
                  <a:pt x="197383" y="427005"/>
                </a:lnTo>
                <a:lnTo>
                  <a:pt x="194502" y="440235"/>
                </a:lnTo>
                <a:lnTo>
                  <a:pt x="193015" y="450788"/>
                </a:lnTo>
                <a:lnTo>
                  <a:pt x="192786" y="455675"/>
                </a:lnTo>
                <a:lnTo>
                  <a:pt x="195303" y="468614"/>
                </a:lnTo>
                <a:lnTo>
                  <a:pt x="202857" y="479036"/>
                </a:lnTo>
                <a:lnTo>
                  <a:pt x="213425" y="485434"/>
                </a:lnTo>
                <a:lnTo>
                  <a:pt x="224928" y="488615"/>
                </a:lnTo>
                <a:lnTo>
                  <a:pt x="239503" y="490367"/>
                </a:lnTo>
                <a:lnTo>
                  <a:pt x="249300" y="490727"/>
                </a:lnTo>
                <a:lnTo>
                  <a:pt x="245237" y="504444"/>
                </a:lnTo>
                <a:lnTo>
                  <a:pt x="0" y="504444"/>
                </a:lnTo>
                <a:lnTo>
                  <a:pt x="4063" y="490727"/>
                </a:lnTo>
                <a:lnTo>
                  <a:pt x="19633" y="489773"/>
                </a:lnTo>
                <a:lnTo>
                  <a:pt x="32754" y="487787"/>
                </a:lnTo>
                <a:lnTo>
                  <a:pt x="48005" y="482853"/>
                </a:lnTo>
                <a:lnTo>
                  <a:pt x="67379" y="466663"/>
                </a:lnTo>
                <a:lnTo>
                  <a:pt x="78825" y="443613"/>
                </a:lnTo>
                <a:lnTo>
                  <a:pt x="87820" y="416738"/>
                </a:lnTo>
                <a:lnTo>
                  <a:pt x="176402" y="110489"/>
                </a:lnTo>
                <a:lnTo>
                  <a:pt x="181438" y="92356"/>
                </a:lnTo>
                <a:lnTo>
                  <a:pt x="185402" y="76959"/>
                </a:lnTo>
                <a:lnTo>
                  <a:pt x="190113" y="54377"/>
                </a:lnTo>
                <a:lnTo>
                  <a:pt x="190880" y="46100"/>
                </a:lnTo>
                <a:lnTo>
                  <a:pt x="190880" y="37591"/>
                </a:lnTo>
                <a:lnTo>
                  <a:pt x="179197" y="24130"/>
                </a:lnTo>
                <a:lnTo>
                  <a:pt x="159590" y="16315"/>
                </a:lnTo>
                <a:lnTo>
                  <a:pt x="134747" y="13715"/>
                </a:lnTo>
                <a:lnTo>
                  <a:pt x="138811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48306" y="2388489"/>
            <a:ext cx="467360" cy="504444"/>
          </a:xfrm>
          <a:custGeom>
            <a:avLst/>
            <a:gdLst/>
            <a:ahLst/>
            <a:cxnLst/>
            <a:rect l="l" t="t" r="r" b="b"/>
            <a:pathLst>
              <a:path w="467360" h="504444">
                <a:moveTo>
                  <a:pt x="61341" y="0"/>
                </a:moveTo>
                <a:lnTo>
                  <a:pt x="467360" y="0"/>
                </a:lnTo>
                <a:lnTo>
                  <a:pt x="429006" y="135762"/>
                </a:lnTo>
                <a:lnTo>
                  <a:pt x="415544" y="135762"/>
                </a:lnTo>
                <a:lnTo>
                  <a:pt x="416051" y="128524"/>
                </a:lnTo>
                <a:lnTo>
                  <a:pt x="416306" y="122174"/>
                </a:lnTo>
                <a:lnTo>
                  <a:pt x="416306" y="116839"/>
                </a:lnTo>
                <a:lnTo>
                  <a:pt x="415428" y="102184"/>
                </a:lnTo>
                <a:lnTo>
                  <a:pt x="408387" y="76995"/>
                </a:lnTo>
                <a:lnTo>
                  <a:pt x="394262" y="57182"/>
                </a:lnTo>
                <a:lnTo>
                  <a:pt x="376195" y="44997"/>
                </a:lnTo>
                <a:lnTo>
                  <a:pt x="352519" y="36994"/>
                </a:lnTo>
                <a:lnTo>
                  <a:pt x="322650" y="32634"/>
                </a:lnTo>
                <a:lnTo>
                  <a:pt x="316992" y="32258"/>
                </a:lnTo>
                <a:lnTo>
                  <a:pt x="204596" y="412241"/>
                </a:lnTo>
                <a:lnTo>
                  <a:pt x="200304" y="427898"/>
                </a:lnTo>
                <a:lnTo>
                  <a:pt x="197344" y="441238"/>
                </a:lnTo>
                <a:lnTo>
                  <a:pt x="195701" y="452262"/>
                </a:lnTo>
                <a:lnTo>
                  <a:pt x="195325" y="459105"/>
                </a:lnTo>
                <a:lnTo>
                  <a:pt x="195325" y="468502"/>
                </a:lnTo>
                <a:lnTo>
                  <a:pt x="206882" y="481584"/>
                </a:lnTo>
                <a:lnTo>
                  <a:pt x="225836" y="488345"/>
                </a:lnTo>
                <a:lnTo>
                  <a:pt x="253745" y="490727"/>
                </a:lnTo>
                <a:lnTo>
                  <a:pt x="250444" y="504444"/>
                </a:lnTo>
                <a:lnTo>
                  <a:pt x="0" y="504444"/>
                </a:lnTo>
                <a:lnTo>
                  <a:pt x="4444" y="490727"/>
                </a:lnTo>
                <a:lnTo>
                  <a:pt x="20304" y="490027"/>
                </a:lnTo>
                <a:lnTo>
                  <a:pt x="34161" y="487932"/>
                </a:lnTo>
                <a:lnTo>
                  <a:pt x="55837" y="479589"/>
                </a:lnTo>
                <a:lnTo>
                  <a:pt x="72279" y="461749"/>
                </a:lnTo>
                <a:lnTo>
                  <a:pt x="83529" y="438181"/>
                </a:lnTo>
                <a:lnTo>
                  <a:pt x="88880" y="423065"/>
                </a:lnTo>
                <a:lnTo>
                  <a:pt x="204596" y="32258"/>
                </a:lnTo>
                <a:lnTo>
                  <a:pt x="190230" y="33088"/>
                </a:lnTo>
                <a:lnTo>
                  <a:pt x="163299" y="36832"/>
                </a:lnTo>
                <a:lnTo>
                  <a:pt x="138782" y="43342"/>
                </a:lnTo>
                <a:lnTo>
                  <a:pt x="116690" y="52608"/>
                </a:lnTo>
                <a:lnTo>
                  <a:pt x="98294" y="63727"/>
                </a:lnTo>
                <a:lnTo>
                  <a:pt x="80310" y="78564"/>
                </a:lnTo>
                <a:lnTo>
                  <a:pt x="63087" y="96995"/>
                </a:lnTo>
                <a:lnTo>
                  <a:pt x="46636" y="119022"/>
                </a:lnTo>
                <a:lnTo>
                  <a:pt x="36068" y="135762"/>
                </a:lnTo>
                <a:lnTo>
                  <a:pt x="21589" y="135762"/>
                </a:lnTo>
                <a:lnTo>
                  <a:pt x="61341" y="0"/>
                </a:lnTo>
                <a:close/>
              </a:path>
            </a:pathLst>
          </a:custGeom>
          <a:ln w="4571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97854" y="2376932"/>
            <a:ext cx="373888" cy="520445"/>
          </a:xfrm>
          <a:custGeom>
            <a:avLst/>
            <a:gdLst/>
            <a:ahLst/>
            <a:cxnLst/>
            <a:rect l="l" t="t" r="r" b="b"/>
            <a:pathLst>
              <a:path w="373888" h="520445">
                <a:moveTo>
                  <a:pt x="218694" y="0"/>
                </a:moveTo>
                <a:lnTo>
                  <a:pt x="241046" y="0"/>
                </a:lnTo>
                <a:lnTo>
                  <a:pt x="144272" y="335152"/>
                </a:lnTo>
                <a:lnTo>
                  <a:pt x="154291" y="320499"/>
                </a:lnTo>
                <a:lnTo>
                  <a:pt x="163727" y="306847"/>
                </a:lnTo>
                <a:lnTo>
                  <a:pt x="172582" y="294198"/>
                </a:lnTo>
                <a:lnTo>
                  <a:pt x="180857" y="282552"/>
                </a:lnTo>
                <a:lnTo>
                  <a:pt x="188555" y="271910"/>
                </a:lnTo>
                <a:lnTo>
                  <a:pt x="195675" y="262274"/>
                </a:lnTo>
                <a:lnTo>
                  <a:pt x="202222" y="253643"/>
                </a:lnTo>
                <a:lnTo>
                  <a:pt x="208195" y="246019"/>
                </a:lnTo>
                <a:lnTo>
                  <a:pt x="217297" y="235076"/>
                </a:lnTo>
                <a:lnTo>
                  <a:pt x="228139" y="223392"/>
                </a:lnTo>
                <a:lnTo>
                  <a:pt x="238483" y="213023"/>
                </a:lnTo>
                <a:lnTo>
                  <a:pt x="248326" y="203967"/>
                </a:lnTo>
                <a:lnTo>
                  <a:pt x="257664" y="196219"/>
                </a:lnTo>
                <a:lnTo>
                  <a:pt x="266494" y="189776"/>
                </a:lnTo>
                <a:lnTo>
                  <a:pt x="274813" y="184635"/>
                </a:lnTo>
                <a:lnTo>
                  <a:pt x="288083" y="178290"/>
                </a:lnTo>
                <a:lnTo>
                  <a:pt x="300429" y="174089"/>
                </a:lnTo>
                <a:lnTo>
                  <a:pt x="312487" y="171687"/>
                </a:lnTo>
                <a:lnTo>
                  <a:pt x="322199" y="171068"/>
                </a:lnTo>
                <a:lnTo>
                  <a:pt x="335034" y="172912"/>
                </a:lnTo>
                <a:lnTo>
                  <a:pt x="346534" y="178418"/>
                </a:lnTo>
                <a:lnTo>
                  <a:pt x="354711" y="185419"/>
                </a:lnTo>
                <a:lnTo>
                  <a:pt x="361868" y="195327"/>
                </a:lnTo>
                <a:lnTo>
                  <a:pt x="366388" y="207130"/>
                </a:lnTo>
                <a:lnTo>
                  <a:pt x="368249" y="220780"/>
                </a:lnTo>
                <a:lnTo>
                  <a:pt x="368300" y="223646"/>
                </a:lnTo>
                <a:lnTo>
                  <a:pt x="367753" y="234256"/>
                </a:lnTo>
                <a:lnTo>
                  <a:pt x="366106" y="246133"/>
                </a:lnTo>
                <a:lnTo>
                  <a:pt x="363346" y="259264"/>
                </a:lnTo>
                <a:lnTo>
                  <a:pt x="359461" y="273638"/>
                </a:lnTo>
                <a:lnTo>
                  <a:pt x="312166" y="432307"/>
                </a:lnTo>
                <a:lnTo>
                  <a:pt x="307749" y="448073"/>
                </a:lnTo>
                <a:lnTo>
                  <a:pt x="305894" y="458466"/>
                </a:lnTo>
                <a:lnTo>
                  <a:pt x="305816" y="460247"/>
                </a:lnTo>
                <a:lnTo>
                  <a:pt x="305816" y="462406"/>
                </a:lnTo>
                <a:lnTo>
                  <a:pt x="306704" y="464438"/>
                </a:lnTo>
                <a:lnTo>
                  <a:pt x="308355" y="466343"/>
                </a:lnTo>
                <a:lnTo>
                  <a:pt x="310134" y="468248"/>
                </a:lnTo>
                <a:lnTo>
                  <a:pt x="312166" y="469138"/>
                </a:lnTo>
                <a:lnTo>
                  <a:pt x="314325" y="469138"/>
                </a:lnTo>
                <a:lnTo>
                  <a:pt x="317373" y="469138"/>
                </a:lnTo>
                <a:lnTo>
                  <a:pt x="320294" y="467867"/>
                </a:lnTo>
                <a:lnTo>
                  <a:pt x="323342" y="465454"/>
                </a:lnTo>
                <a:lnTo>
                  <a:pt x="331178" y="458222"/>
                </a:lnTo>
                <a:lnTo>
                  <a:pt x="339361" y="448634"/>
                </a:lnTo>
                <a:lnTo>
                  <a:pt x="347918" y="436663"/>
                </a:lnTo>
                <a:lnTo>
                  <a:pt x="348615" y="435609"/>
                </a:lnTo>
                <a:lnTo>
                  <a:pt x="350774" y="432180"/>
                </a:lnTo>
                <a:lnTo>
                  <a:pt x="354456" y="426973"/>
                </a:lnTo>
                <a:lnTo>
                  <a:pt x="359410" y="419988"/>
                </a:lnTo>
                <a:lnTo>
                  <a:pt x="373888" y="428243"/>
                </a:lnTo>
                <a:lnTo>
                  <a:pt x="365353" y="441824"/>
                </a:lnTo>
                <a:lnTo>
                  <a:pt x="356941" y="454220"/>
                </a:lnTo>
                <a:lnTo>
                  <a:pt x="348649" y="465426"/>
                </a:lnTo>
                <a:lnTo>
                  <a:pt x="340475" y="475440"/>
                </a:lnTo>
                <a:lnTo>
                  <a:pt x="332417" y="484257"/>
                </a:lnTo>
                <a:lnTo>
                  <a:pt x="324474" y="491873"/>
                </a:lnTo>
                <a:lnTo>
                  <a:pt x="316643" y="498286"/>
                </a:lnTo>
                <a:lnTo>
                  <a:pt x="300733" y="508507"/>
                </a:lnTo>
                <a:lnTo>
                  <a:pt x="288558" y="514313"/>
                </a:lnTo>
                <a:lnTo>
                  <a:pt x="276675" y="518195"/>
                </a:lnTo>
                <a:lnTo>
                  <a:pt x="265099" y="520168"/>
                </a:lnTo>
                <a:lnTo>
                  <a:pt x="258953" y="520445"/>
                </a:lnTo>
                <a:lnTo>
                  <a:pt x="244677" y="519131"/>
                </a:lnTo>
                <a:lnTo>
                  <a:pt x="232606" y="515189"/>
                </a:lnTo>
                <a:lnTo>
                  <a:pt x="222758" y="508634"/>
                </a:lnTo>
                <a:lnTo>
                  <a:pt x="214618" y="498387"/>
                </a:lnTo>
                <a:lnTo>
                  <a:pt x="210427" y="486352"/>
                </a:lnTo>
                <a:lnTo>
                  <a:pt x="209804" y="478789"/>
                </a:lnTo>
                <a:lnTo>
                  <a:pt x="210437" y="469009"/>
                </a:lnTo>
                <a:lnTo>
                  <a:pt x="212347" y="457252"/>
                </a:lnTo>
                <a:lnTo>
                  <a:pt x="215550" y="443520"/>
                </a:lnTo>
                <a:lnTo>
                  <a:pt x="218694" y="432307"/>
                </a:lnTo>
                <a:lnTo>
                  <a:pt x="264922" y="273812"/>
                </a:lnTo>
                <a:lnTo>
                  <a:pt x="267843" y="262889"/>
                </a:lnTo>
                <a:lnTo>
                  <a:pt x="269367" y="255015"/>
                </a:lnTo>
                <a:lnTo>
                  <a:pt x="269367" y="250062"/>
                </a:lnTo>
                <a:lnTo>
                  <a:pt x="269367" y="247268"/>
                </a:lnTo>
                <a:lnTo>
                  <a:pt x="268224" y="244855"/>
                </a:lnTo>
                <a:lnTo>
                  <a:pt x="266192" y="242696"/>
                </a:lnTo>
                <a:lnTo>
                  <a:pt x="264033" y="240664"/>
                </a:lnTo>
                <a:lnTo>
                  <a:pt x="261620" y="239521"/>
                </a:lnTo>
                <a:lnTo>
                  <a:pt x="258953" y="239521"/>
                </a:lnTo>
                <a:lnTo>
                  <a:pt x="239641" y="247309"/>
                </a:lnTo>
                <a:lnTo>
                  <a:pt x="227405" y="257014"/>
                </a:lnTo>
                <a:lnTo>
                  <a:pt x="215026" y="268859"/>
                </a:lnTo>
                <a:lnTo>
                  <a:pt x="207930" y="276406"/>
                </a:lnTo>
                <a:lnTo>
                  <a:pt x="200834" y="284515"/>
                </a:lnTo>
                <a:lnTo>
                  <a:pt x="193738" y="293184"/>
                </a:lnTo>
                <a:lnTo>
                  <a:pt x="186642" y="302415"/>
                </a:lnTo>
                <a:lnTo>
                  <a:pt x="179545" y="312208"/>
                </a:lnTo>
                <a:lnTo>
                  <a:pt x="172449" y="322561"/>
                </a:lnTo>
                <a:lnTo>
                  <a:pt x="165353" y="333476"/>
                </a:lnTo>
                <a:lnTo>
                  <a:pt x="158257" y="344952"/>
                </a:lnTo>
                <a:lnTo>
                  <a:pt x="151161" y="356990"/>
                </a:lnTo>
                <a:lnTo>
                  <a:pt x="144064" y="369589"/>
                </a:lnTo>
                <a:lnTo>
                  <a:pt x="136968" y="382749"/>
                </a:lnTo>
                <a:lnTo>
                  <a:pt x="129872" y="396471"/>
                </a:lnTo>
                <a:lnTo>
                  <a:pt x="125349" y="405510"/>
                </a:lnTo>
                <a:lnTo>
                  <a:pt x="92201" y="516000"/>
                </a:lnTo>
                <a:lnTo>
                  <a:pt x="0" y="516000"/>
                </a:lnTo>
                <a:lnTo>
                  <a:pt x="122047" y="95630"/>
                </a:lnTo>
                <a:lnTo>
                  <a:pt x="126077" y="79777"/>
                </a:lnTo>
                <a:lnTo>
                  <a:pt x="129408" y="57845"/>
                </a:lnTo>
                <a:lnTo>
                  <a:pt x="129412" y="57276"/>
                </a:lnTo>
                <a:lnTo>
                  <a:pt x="129412" y="51053"/>
                </a:lnTo>
                <a:lnTo>
                  <a:pt x="127000" y="46227"/>
                </a:lnTo>
                <a:lnTo>
                  <a:pt x="122047" y="42798"/>
                </a:lnTo>
                <a:lnTo>
                  <a:pt x="112266" y="38352"/>
                </a:lnTo>
                <a:lnTo>
                  <a:pt x="98927" y="36685"/>
                </a:lnTo>
                <a:lnTo>
                  <a:pt x="92201" y="36829"/>
                </a:lnTo>
                <a:lnTo>
                  <a:pt x="94869" y="21970"/>
                </a:lnTo>
                <a:lnTo>
                  <a:pt x="218694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93460" y="2376932"/>
            <a:ext cx="109092" cy="109346"/>
          </a:xfrm>
          <a:custGeom>
            <a:avLst/>
            <a:gdLst/>
            <a:ahLst/>
            <a:cxnLst/>
            <a:rect l="l" t="t" r="r" b="b"/>
            <a:pathLst>
              <a:path w="109092" h="109346">
                <a:moveTo>
                  <a:pt x="54355" y="0"/>
                </a:moveTo>
                <a:lnTo>
                  <a:pt x="67625" y="1461"/>
                </a:lnTo>
                <a:lnTo>
                  <a:pt x="79573" y="5844"/>
                </a:lnTo>
                <a:lnTo>
                  <a:pt x="90199" y="13150"/>
                </a:lnTo>
                <a:lnTo>
                  <a:pt x="93217" y="16001"/>
                </a:lnTo>
                <a:lnTo>
                  <a:pt x="101389" y="26341"/>
                </a:lnTo>
                <a:lnTo>
                  <a:pt x="106647" y="37901"/>
                </a:lnTo>
                <a:lnTo>
                  <a:pt x="108971" y="50703"/>
                </a:lnTo>
                <a:lnTo>
                  <a:pt x="109092" y="54609"/>
                </a:lnTo>
                <a:lnTo>
                  <a:pt x="107623" y="67806"/>
                </a:lnTo>
                <a:lnTo>
                  <a:pt x="103215" y="79716"/>
                </a:lnTo>
                <a:lnTo>
                  <a:pt x="95868" y="90381"/>
                </a:lnTo>
                <a:lnTo>
                  <a:pt x="93090" y="93344"/>
                </a:lnTo>
                <a:lnTo>
                  <a:pt x="82766" y="101573"/>
                </a:lnTo>
                <a:lnTo>
                  <a:pt x="71204" y="106863"/>
                </a:lnTo>
                <a:lnTo>
                  <a:pt x="58424" y="109214"/>
                </a:lnTo>
                <a:lnTo>
                  <a:pt x="54355" y="109346"/>
                </a:lnTo>
                <a:lnTo>
                  <a:pt x="41306" y="107852"/>
                </a:lnTo>
                <a:lnTo>
                  <a:pt x="29417" y="103369"/>
                </a:lnTo>
                <a:lnTo>
                  <a:pt x="18710" y="95897"/>
                </a:lnTo>
                <a:lnTo>
                  <a:pt x="16001" y="93344"/>
                </a:lnTo>
                <a:lnTo>
                  <a:pt x="7773" y="83045"/>
                </a:lnTo>
                <a:lnTo>
                  <a:pt x="2483" y="71513"/>
                </a:lnTo>
                <a:lnTo>
                  <a:pt x="132" y="58706"/>
                </a:lnTo>
                <a:lnTo>
                  <a:pt x="0" y="54609"/>
                </a:lnTo>
                <a:lnTo>
                  <a:pt x="1477" y="41447"/>
                </a:lnTo>
                <a:lnTo>
                  <a:pt x="5895" y="29533"/>
                </a:lnTo>
                <a:lnTo>
                  <a:pt x="13233" y="18845"/>
                </a:lnTo>
                <a:lnTo>
                  <a:pt x="15875" y="16001"/>
                </a:lnTo>
                <a:lnTo>
                  <a:pt x="26148" y="7735"/>
                </a:lnTo>
                <a:lnTo>
                  <a:pt x="37695" y="2440"/>
                </a:lnTo>
                <a:lnTo>
                  <a:pt x="50516" y="117"/>
                </a:lnTo>
                <a:lnTo>
                  <a:pt x="54355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4664" y="2376932"/>
            <a:ext cx="109093" cy="109346"/>
          </a:xfrm>
          <a:custGeom>
            <a:avLst/>
            <a:gdLst/>
            <a:ahLst/>
            <a:cxnLst/>
            <a:rect l="l" t="t" r="r" b="b"/>
            <a:pathLst>
              <a:path w="109093" h="109346">
                <a:moveTo>
                  <a:pt x="54356" y="0"/>
                </a:moveTo>
                <a:lnTo>
                  <a:pt x="67625" y="1461"/>
                </a:lnTo>
                <a:lnTo>
                  <a:pt x="79573" y="5844"/>
                </a:lnTo>
                <a:lnTo>
                  <a:pt x="90199" y="13150"/>
                </a:lnTo>
                <a:lnTo>
                  <a:pt x="93218" y="16001"/>
                </a:lnTo>
                <a:lnTo>
                  <a:pt x="101389" y="26341"/>
                </a:lnTo>
                <a:lnTo>
                  <a:pt x="106647" y="37901"/>
                </a:lnTo>
                <a:lnTo>
                  <a:pt x="108971" y="50703"/>
                </a:lnTo>
                <a:lnTo>
                  <a:pt x="109093" y="54609"/>
                </a:lnTo>
                <a:lnTo>
                  <a:pt x="107623" y="67806"/>
                </a:lnTo>
                <a:lnTo>
                  <a:pt x="103215" y="79716"/>
                </a:lnTo>
                <a:lnTo>
                  <a:pt x="95868" y="90381"/>
                </a:lnTo>
                <a:lnTo>
                  <a:pt x="93090" y="93344"/>
                </a:lnTo>
                <a:lnTo>
                  <a:pt x="82766" y="101573"/>
                </a:lnTo>
                <a:lnTo>
                  <a:pt x="71204" y="106863"/>
                </a:lnTo>
                <a:lnTo>
                  <a:pt x="58424" y="109214"/>
                </a:lnTo>
                <a:lnTo>
                  <a:pt x="54356" y="109346"/>
                </a:lnTo>
                <a:lnTo>
                  <a:pt x="41306" y="107852"/>
                </a:lnTo>
                <a:lnTo>
                  <a:pt x="29417" y="103369"/>
                </a:lnTo>
                <a:lnTo>
                  <a:pt x="18710" y="95897"/>
                </a:lnTo>
                <a:lnTo>
                  <a:pt x="16001" y="93344"/>
                </a:lnTo>
                <a:lnTo>
                  <a:pt x="7773" y="83045"/>
                </a:lnTo>
                <a:lnTo>
                  <a:pt x="2483" y="71513"/>
                </a:lnTo>
                <a:lnTo>
                  <a:pt x="132" y="58706"/>
                </a:lnTo>
                <a:lnTo>
                  <a:pt x="0" y="54609"/>
                </a:lnTo>
                <a:lnTo>
                  <a:pt x="1477" y="41447"/>
                </a:lnTo>
                <a:lnTo>
                  <a:pt x="5895" y="29533"/>
                </a:lnTo>
                <a:lnTo>
                  <a:pt x="13233" y="18845"/>
                </a:lnTo>
                <a:lnTo>
                  <a:pt x="15875" y="16001"/>
                </a:lnTo>
                <a:lnTo>
                  <a:pt x="26148" y="7735"/>
                </a:lnTo>
                <a:lnTo>
                  <a:pt x="37695" y="2440"/>
                </a:lnTo>
                <a:lnTo>
                  <a:pt x="50516" y="117"/>
                </a:lnTo>
                <a:lnTo>
                  <a:pt x="54356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07667" y="4509135"/>
            <a:ext cx="2736342" cy="1152118"/>
          </a:xfrm>
          <a:custGeom>
            <a:avLst/>
            <a:gdLst/>
            <a:ahLst/>
            <a:cxnLst/>
            <a:rect l="l" t="t" r="r" b="b"/>
            <a:pathLst>
              <a:path w="2736342" h="1152118">
                <a:moveTo>
                  <a:pt x="0" y="576071"/>
                </a:moveTo>
                <a:lnTo>
                  <a:pt x="4535" y="623315"/>
                </a:lnTo>
                <a:lnTo>
                  <a:pt x="17906" y="669508"/>
                </a:lnTo>
                <a:lnTo>
                  <a:pt x="39760" y="714500"/>
                </a:lnTo>
                <a:lnTo>
                  <a:pt x="69747" y="758144"/>
                </a:lnTo>
                <a:lnTo>
                  <a:pt x="107513" y="800292"/>
                </a:lnTo>
                <a:lnTo>
                  <a:pt x="152707" y="840795"/>
                </a:lnTo>
                <a:lnTo>
                  <a:pt x="204976" y="879505"/>
                </a:lnTo>
                <a:lnTo>
                  <a:pt x="263968" y="916274"/>
                </a:lnTo>
                <a:lnTo>
                  <a:pt x="329333" y="950954"/>
                </a:lnTo>
                <a:lnTo>
                  <a:pt x="400716" y="983395"/>
                </a:lnTo>
                <a:lnTo>
                  <a:pt x="477767" y="1013451"/>
                </a:lnTo>
                <a:lnTo>
                  <a:pt x="560134" y="1040973"/>
                </a:lnTo>
                <a:lnTo>
                  <a:pt x="647463" y="1065811"/>
                </a:lnTo>
                <a:lnTo>
                  <a:pt x="739404" y="1087820"/>
                </a:lnTo>
                <a:lnTo>
                  <a:pt x="835604" y="1106849"/>
                </a:lnTo>
                <a:lnTo>
                  <a:pt x="935711" y="1122750"/>
                </a:lnTo>
                <a:lnTo>
                  <a:pt x="1039373" y="1135376"/>
                </a:lnTo>
                <a:lnTo>
                  <a:pt x="1146239" y="1144578"/>
                </a:lnTo>
                <a:lnTo>
                  <a:pt x="1255955" y="1150208"/>
                </a:lnTo>
                <a:lnTo>
                  <a:pt x="1368170" y="1152118"/>
                </a:lnTo>
                <a:lnTo>
                  <a:pt x="1480386" y="1150208"/>
                </a:lnTo>
                <a:lnTo>
                  <a:pt x="1590102" y="1144578"/>
                </a:lnTo>
                <a:lnTo>
                  <a:pt x="1696968" y="1135376"/>
                </a:lnTo>
                <a:lnTo>
                  <a:pt x="1800630" y="1122750"/>
                </a:lnTo>
                <a:lnTo>
                  <a:pt x="1900737" y="1106849"/>
                </a:lnTo>
                <a:lnTo>
                  <a:pt x="1996937" y="1087820"/>
                </a:lnTo>
                <a:lnTo>
                  <a:pt x="2088878" y="1065811"/>
                </a:lnTo>
                <a:lnTo>
                  <a:pt x="2176207" y="1040973"/>
                </a:lnTo>
                <a:lnTo>
                  <a:pt x="2258574" y="1013451"/>
                </a:lnTo>
                <a:lnTo>
                  <a:pt x="2335625" y="983395"/>
                </a:lnTo>
                <a:lnTo>
                  <a:pt x="2407008" y="950954"/>
                </a:lnTo>
                <a:lnTo>
                  <a:pt x="2472373" y="916274"/>
                </a:lnTo>
                <a:lnTo>
                  <a:pt x="2531365" y="879505"/>
                </a:lnTo>
                <a:lnTo>
                  <a:pt x="2583634" y="840795"/>
                </a:lnTo>
                <a:lnTo>
                  <a:pt x="2628828" y="800292"/>
                </a:lnTo>
                <a:lnTo>
                  <a:pt x="2666594" y="758144"/>
                </a:lnTo>
                <a:lnTo>
                  <a:pt x="2696581" y="714500"/>
                </a:lnTo>
                <a:lnTo>
                  <a:pt x="2718435" y="669508"/>
                </a:lnTo>
                <a:lnTo>
                  <a:pt x="2731806" y="623315"/>
                </a:lnTo>
                <a:lnTo>
                  <a:pt x="2736342" y="576071"/>
                </a:lnTo>
                <a:lnTo>
                  <a:pt x="2731806" y="528827"/>
                </a:lnTo>
                <a:lnTo>
                  <a:pt x="2718435" y="482635"/>
                </a:lnTo>
                <a:lnTo>
                  <a:pt x="2696581" y="437641"/>
                </a:lnTo>
                <a:lnTo>
                  <a:pt x="2666594" y="393996"/>
                </a:lnTo>
                <a:lnTo>
                  <a:pt x="2628828" y="351847"/>
                </a:lnTo>
                <a:lnTo>
                  <a:pt x="2583634" y="311342"/>
                </a:lnTo>
                <a:lnTo>
                  <a:pt x="2531365" y="272631"/>
                </a:lnTo>
                <a:lnTo>
                  <a:pt x="2472373" y="235860"/>
                </a:lnTo>
                <a:lnTo>
                  <a:pt x="2407008" y="201179"/>
                </a:lnTo>
                <a:lnTo>
                  <a:pt x="2335625" y="168735"/>
                </a:lnTo>
                <a:lnTo>
                  <a:pt x="2258574" y="138677"/>
                </a:lnTo>
                <a:lnTo>
                  <a:pt x="2176207" y="111154"/>
                </a:lnTo>
                <a:lnTo>
                  <a:pt x="2088878" y="86313"/>
                </a:lnTo>
                <a:lnTo>
                  <a:pt x="1996937" y="64304"/>
                </a:lnTo>
                <a:lnTo>
                  <a:pt x="1900737" y="45273"/>
                </a:lnTo>
                <a:lnTo>
                  <a:pt x="1800630" y="29370"/>
                </a:lnTo>
                <a:lnTo>
                  <a:pt x="1696968" y="16743"/>
                </a:lnTo>
                <a:lnTo>
                  <a:pt x="1590102" y="7540"/>
                </a:lnTo>
                <a:lnTo>
                  <a:pt x="1480386" y="1909"/>
                </a:lnTo>
                <a:lnTo>
                  <a:pt x="1368170" y="0"/>
                </a:lnTo>
                <a:lnTo>
                  <a:pt x="1255955" y="1909"/>
                </a:lnTo>
                <a:lnTo>
                  <a:pt x="1146239" y="7540"/>
                </a:lnTo>
                <a:lnTo>
                  <a:pt x="1039373" y="16743"/>
                </a:lnTo>
                <a:lnTo>
                  <a:pt x="935711" y="29370"/>
                </a:lnTo>
                <a:lnTo>
                  <a:pt x="835604" y="45273"/>
                </a:lnTo>
                <a:lnTo>
                  <a:pt x="739404" y="64304"/>
                </a:lnTo>
                <a:lnTo>
                  <a:pt x="647463" y="86313"/>
                </a:lnTo>
                <a:lnTo>
                  <a:pt x="560134" y="111154"/>
                </a:lnTo>
                <a:lnTo>
                  <a:pt x="477767" y="138677"/>
                </a:lnTo>
                <a:lnTo>
                  <a:pt x="400716" y="168735"/>
                </a:lnTo>
                <a:lnTo>
                  <a:pt x="329333" y="201179"/>
                </a:lnTo>
                <a:lnTo>
                  <a:pt x="263968" y="235860"/>
                </a:lnTo>
                <a:lnTo>
                  <a:pt x="204976" y="272631"/>
                </a:lnTo>
                <a:lnTo>
                  <a:pt x="152707" y="311342"/>
                </a:lnTo>
                <a:lnTo>
                  <a:pt x="107513" y="351847"/>
                </a:lnTo>
                <a:lnTo>
                  <a:pt x="69747" y="393996"/>
                </a:lnTo>
                <a:lnTo>
                  <a:pt x="39760" y="437641"/>
                </a:lnTo>
                <a:lnTo>
                  <a:pt x="17906" y="482635"/>
                </a:lnTo>
                <a:lnTo>
                  <a:pt x="4535" y="528827"/>
                </a:lnTo>
                <a:lnTo>
                  <a:pt x="0" y="57607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95067" y="4852924"/>
            <a:ext cx="284988" cy="120014"/>
          </a:xfrm>
          <a:custGeom>
            <a:avLst/>
            <a:gdLst/>
            <a:ahLst/>
            <a:cxnLst/>
            <a:rect l="l" t="t" r="r" b="b"/>
            <a:pathLst>
              <a:path w="284988" h="120014">
                <a:moveTo>
                  <a:pt x="0" y="59943"/>
                </a:moveTo>
                <a:lnTo>
                  <a:pt x="1740" y="69357"/>
                </a:lnTo>
                <a:lnTo>
                  <a:pt x="12149" y="84246"/>
                </a:lnTo>
                <a:lnTo>
                  <a:pt x="20531" y="91019"/>
                </a:lnTo>
                <a:lnTo>
                  <a:pt x="30818" y="97253"/>
                </a:lnTo>
                <a:lnTo>
                  <a:pt x="42845" y="102879"/>
                </a:lnTo>
                <a:lnTo>
                  <a:pt x="56451" y="107828"/>
                </a:lnTo>
                <a:lnTo>
                  <a:pt x="71474" y="112032"/>
                </a:lnTo>
                <a:lnTo>
                  <a:pt x="87752" y="115421"/>
                </a:lnTo>
                <a:lnTo>
                  <a:pt x="105122" y="117927"/>
                </a:lnTo>
                <a:lnTo>
                  <a:pt x="123424" y="119481"/>
                </a:lnTo>
                <a:lnTo>
                  <a:pt x="142494" y="120014"/>
                </a:lnTo>
                <a:lnTo>
                  <a:pt x="145903" y="119998"/>
                </a:lnTo>
                <a:lnTo>
                  <a:pt x="164849" y="119279"/>
                </a:lnTo>
                <a:lnTo>
                  <a:pt x="182998" y="117552"/>
                </a:lnTo>
                <a:lnTo>
                  <a:pt x="200188" y="114886"/>
                </a:lnTo>
                <a:lnTo>
                  <a:pt x="216257" y="111348"/>
                </a:lnTo>
                <a:lnTo>
                  <a:pt x="231042" y="107008"/>
                </a:lnTo>
                <a:lnTo>
                  <a:pt x="244381" y="101934"/>
                </a:lnTo>
                <a:lnTo>
                  <a:pt x="256113" y="96196"/>
                </a:lnTo>
                <a:lnTo>
                  <a:pt x="266076" y="89862"/>
                </a:lnTo>
                <a:lnTo>
                  <a:pt x="274107" y="83001"/>
                </a:lnTo>
                <a:lnTo>
                  <a:pt x="283724" y="67973"/>
                </a:lnTo>
                <a:lnTo>
                  <a:pt x="284988" y="59943"/>
                </a:lnTo>
                <a:lnTo>
                  <a:pt x="284949" y="58539"/>
                </a:lnTo>
                <a:lnTo>
                  <a:pt x="279173" y="42919"/>
                </a:lnTo>
                <a:lnTo>
                  <a:pt x="272860" y="35683"/>
                </a:lnTo>
                <a:lnTo>
                  <a:pt x="264479" y="28919"/>
                </a:lnTo>
                <a:lnTo>
                  <a:pt x="254194" y="22697"/>
                </a:lnTo>
                <a:lnTo>
                  <a:pt x="242167" y="17083"/>
                </a:lnTo>
                <a:lnTo>
                  <a:pt x="228559" y="12147"/>
                </a:lnTo>
                <a:lnTo>
                  <a:pt x="213533" y="7955"/>
                </a:lnTo>
                <a:lnTo>
                  <a:pt x="197251" y="4577"/>
                </a:lnTo>
                <a:lnTo>
                  <a:pt x="179876" y="2079"/>
                </a:lnTo>
                <a:lnTo>
                  <a:pt x="161569" y="531"/>
                </a:lnTo>
                <a:lnTo>
                  <a:pt x="142494" y="0"/>
                </a:lnTo>
                <a:lnTo>
                  <a:pt x="139157" y="16"/>
                </a:lnTo>
                <a:lnTo>
                  <a:pt x="120203" y="727"/>
                </a:lnTo>
                <a:lnTo>
                  <a:pt x="102045" y="2444"/>
                </a:lnTo>
                <a:lnTo>
                  <a:pt x="84847" y="5098"/>
                </a:lnTo>
                <a:lnTo>
                  <a:pt x="68770" y="8621"/>
                </a:lnTo>
                <a:lnTo>
                  <a:pt x="53977" y="12946"/>
                </a:lnTo>
                <a:lnTo>
                  <a:pt x="40630" y="18005"/>
                </a:lnTo>
                <a:lnTo>
                  <a:pt x="28891" y="23728"/>
                </a:lnTo>
                <a:lnTo>
                  <a:pt x="18923" y="30049"/>
                </a:lnTo>
                <a:lnTo>
                  <a:pt x="10887" y="36899"/>
                </a:lnTo>
                <a:lnTo>
                  <a:pt x="1263" y="51914"/>
                </a:lnTo>
                <a:lnTo>
                  <a:pt x="0" y="59943"/>
                </a:lnTo>
                <a:close/>
              </a:path>
            </a:pathLst>
          </a:custGeom>
          <a:solidFill>
            <a:srgbClr val="75A7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71621" y="4852924"/>
            <a:ext cx="285114" cy="120014"/>
          </a:xfrm>
          <a:custGeom>
            <a:avLst/>
            <a:gdLst/>
            <a:ahLst/>
            <a:cxnLst/>
            <a:rect l="l" t="t" r="r" b="b"/>
            <a:pathLst>
              <a:path w="285114" h="120014">
                <a:moveTo>
                  <a:pt x="0" y="59943"/>
                </a:moveTo>
                <a:lnTo>
                  <a:pt x="1744" y="69357"/>
                </a:lnTo>
                <a:lnTo>
                  <a:pt x="12168" y="84246"/>
                </a:lnTo>
                <a:lnTo>
                  <a:pt x="20561" y="91019"/>
                </a:lnTo>
                <a:lnTo>
                  <a:pt x="30857" y="97253"/>
                </a:lnTo>
                <a:lnTo>
                  <a:pt x="42893" y="102879"/>
                </a:lnTo>
                <a:lnTo>
                  <a:pt x="56505" y="107828"/>
                </a:lnTo>
                <a:lnTo>
                  <a:pt x="71530" y="112032"/>
                </a:lnTo>
                <a:lnTo>
                  <a:pt x="87805" y="115421"/>
                </a:lnTo>
                <a:lnTo>
                  <a:pt x="105166" y="117927"/>
                </a:lnTo>
                <a:lnTo>
                  <a:pt x="123450" y="119481"/>
                </a:lnTo>
                <a:lnTo>
                  <a:pt x="142493" y="120014"/>
                </a:lnTo>
                <a:lnTo>
                  <a:pt x="146079" y="119996"/>
                </a:lnTo>
                <a:lnTo>
                  <a:pt x="165007" y="119269"/>
                </a:lnTo>
                <a:lnTo>
                  <a:pt x="183143" y="117536"/>
                </a:lnTo>
                <a:lnTo>
                  <a:pt x="200323" y="114865"/>
                </a:lnTo>
                <a:lnTo>
                  <a:pt x="216385" y="111324"/>
                </a:lnTo>
                <a:lnTo>
                  <a:pt x="231166" y="106983"/>
                </a:lnTo>
                <a:lnTo>
                  <a:pt x="244503" y="101910"/>
                </a:lnTo>
                <a:lnTo>
                  <a:pt x="256235" y="96173"/>
                </a:lnTo>
                <a:lnTo>
                  <a:pt x="266198" y="89842"/>
                </a:lnTo>
                <a:lnTo>
                  <a:pt x="274230" y="82985"/>
                </a:lnTo>
                <a:lnTo>
                  <a:pt x="283851" y="67967"/>
                </a:lnTo>
                <a:lnTo>
                  <a:pt x="285114" y="59943"/>
                </a:lnTo>
                <a:lnTo>
                  <a:pt x="285072" y="58465"/>
                </a:lnTo>
                <a:lnTo>
                  <a:pt x="279250" y="42863"/>
                </a:lnTo>
                <a:lnTo>
                  <a:pt x="272915" y="35635"/>
                </a:lnTo>
                <a:lnTo>
                  <a:pt x="264515" y="28880"/>
                </a:lnTo>
                <a:lnTo>
                  <a:pt x="254213" y="22665"/>
                </a:lnTo>
                <a:lnTo>
                  <a:pt x="242171" y="17059"/>
                </a:lnTo>
                <a:lnTo>
                  <a:pt x="228551" y="12129"/>
                </a:lnTo>
                <a:lnTo>
                  <a:pt x="213518" y="7944"/>
                </a:lnTo>
                <a:lnTo>
                  <a:pt x="197232" y="4570"/>
                </a:lnTo>
                <a:lnTo>
                  <a:pt x="179858" y="2076"/>
                </a:lnTo>
                <a:lnTo>
                  <a:pt x="161558" y="530"/>
                </a:lnTo>
                <a:lnTo>
                  <a:pt x="142493" y="0"/>
                </a:lnTo>
                <a:lnTo>
                  <a:pt x="139163" y="16"/>
                </a:lnTo>
                <a:lnTo>
                  <a:pt x="120233" y="727"/>
                </a:lnTo>
                <a:lnTo>
                  <a:pt x="102091" y="2444"/>
                </a:lnTo>
                <a:lnTo>
                  <a:pt x="84901" y="5098"/>
                </a:lnTo>
                <a:lnTo>
                  <a:pt x="68826" y="8621"/>
                </a:lnTo>
                <a:lnTo>
                  <a:pt x="54030" y="12946"/>
                </a:lnTo>
                <a:lnTo>
                  <a:pt x="40677" y="18005"/>
                </a:lnTo>
                <a:lnTo>
                  <a:pt x="28929" y="23728"/>
                </a:lnTo>
                <a:lnTo>
                  <a:pt x="18950" y="30049"/>
                </a:lnTo>
                <a:lnTo>
                  <a:pt x="10905" y="36899"/>
                </a:lnTo>
                <a:lnTo>
                  <a:pt x="1266" y="51914"/>
                </a:lnTo>
                <a:lnTo>
                  <a:pt x="0" y="59943"/>
                </a:lnTo>
                <a:close/>
              </a:path>
            </a:pathLst>
          </a:custGeom>
          <a:solidFill>
            <a:srgbClr val="75A7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95067" y="4852924"/>
            <a:ext cx="284988" cy="120014"/>
          </a:xfrm>
          <a:custGeom>
            <a:avLst/>
            <a:gdLst/>
            <a:ahLst/>
            <a:cxnLst/>
            <a:rect l="l" t="t" r="r" b="b"/>
            <a:pathLst>
              <a:path w="284988" h="120014">
                <a:moveTo>
                  <a:pt x="0" y="59943"/>
                </a:moveTo>
                <a:lnTo>
                  <a:pt x="4947" y="44210"/>
                </a:lnTo>
                <a:lnTo>
                  <a:pt x="18923" y="30049"/>
                </a:lnTo>
                <a:lnTo>
                  <a:pt x="28891" y="23728"/>
                </a:lnTo>
                <a:lnTo>
                  <a:pt x="40630" y="18005"/>
                </a:lnTo>
                <a:lnTo>
                  <a:pt x="53977" y="12946"/>
                </a:lnTo>
                <a:lnTo>
                  <a:pt x="68770" y="8621"/>
                </a:lnTo>
                <a:lnTo>
                  <a:pt x="84847" y="5098"/>
                </a:lnTo>
                <a:lnTo>
                  <a:pt x="102045" y="2444"/>
                </a:lnTo>
                <a:lnTo>
                  <a:pt x="120203" y="727"/>
                </a:lnTo>
                <a:lnTo>
                  <a:pt x="139157" y="16"/>
                </a:lnTo>
                <a:lnTo>
                  <a:pt x="142494" y="0"/>
                </a:lnTo>
                <a:lnTo>
                  <a:pt x="161569" y="531"/>
                </a:lnTo>
                <a:lnTo>
                  <a:pt x="179876" y="2079"/>
                </a:lnTo>
                <a:lnTo>
                  <a:pt x="197251" y="4577"/>
                </a:lnTo>
                <a:lnTo>
                  <a:pt x="213533" y="7955"/>
                </a:lnTo>
                <a:lnTo>
                  <a:pt x="228559" y="12147"/>
                </a:lnTo>
                <a:lnTo>
                  <a:pt x="242167" y="17083"/>
                </a:lnTo>
                <a:lnTo>
                  <a:pt x="254194" y="22697"/>
                </a:lnTo>
                <a:lnTo>
                  <a:pt x="264479" y="28919"/>
                </a:lnTo>
                <a:lnTo>
                  <a:pt x="272860" y="35683"/>
                </a:lnTo>
                <a:lnTo>
                  <a:pt x="279173" y="42919"/>
                </a:lnTo>
                <a:lnTo>
                  <a:pt x="284949" y="58539"/>
                </a:lnTo>
                <a:lnTo>
                  <a:pt x="284988" y="59943"/>
                </a:lnTo>
                <a:lnTo>
                  <a:pt x="283724" y="67973"/>
                </a:lnTo>
                <a:lnTo>
                  <a:pt x="274107" y="83001"/>
                </a:lnTo>
                <a:lnTo>
                  <a:pt x="266076" y="89862"/>
                </a:lnTo>
                <a:lnTo>
                  <a:pt x="256113" y="96196"/>
                </a:lnTo>
                <a:lnTo>
                  <a:pt x="244381" y="101934"/>
                </a:lnTo>
                <a:lnTo>
                  <a:pt x="231042" y="107008"/>
                </a:lnTo>
                <a:lnTo>
                  <a:pt x="216257" y="111348"/>
                </a:lnTo>
                <a:lnTo>
                  <a:pt x="200188" y="114886"/>
                </a:lnTo>
                <a:lnTo>
                  <a:pt x="182998" y="117552"/>
                </a:lnTo>
                <a:lnTo>
                  <a:pt x="164849" y="119279"/>
                </a:lnTo>
                <a:lnTo>
                  <a:pt x="145903" y="119998"/>
                </a:lnTo>
                <a:lnTo>
                  <a:pt x="142494" y="120014"/>
                </a:lnTo>
                <a:lnTo>
                  <a:pt x="123424" y="119481"/>
                </a:lnTo>
                <a:lnTo>
                  <a:pt x="105122" y="117927"/>
                </a:lnTo>
                <a:lnTo>
                  <a:pt x="87752" y="115421"/>
                </a:lnTo>
                <a:lnTo>
                  <a:pt x="71474" y="112032"/>
                </a:lnTo>
                <a:lnTo>
                  <a:pt x="56451" y="107828"/>
                </a:lnTo>
                <a:lnTo>
                  <a:pt x="42845" y="102879"/>
                </a:lnTo>
                <a:lnTo>
                  <a:pt x="30818" y="97253"/>
                </a:lnTo>
                <a:lnTo>
                  <a:pt x="20531" y="91019"/>
                </a:lnTo>
                <a:lnTo>
                  <a:pt x="12149" y="84246"/>
                </a:lnTo>
                <a:lnTo>
                  <a:pt x="5831" y="77002"/>
                </a:lnTo>
                <a:lnTo>
                  <a:pt x="39" y="61379"/>
                </a:lnTo>
                <a:lnTo>
                  <a:pt x="0" y="59943"/>
                </a:lnTo>
                <a:close/>
              </a:path>
            </a:pathLst>
          </a:custGeom>
          <a:ln w="19049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71621" y="4852924"/>
            <a:ext cx="285114" cy="120014"/>
          </a:xfrm>
          <a:custGeom>
            <a:avLst/>
            <a:gdLst/>
            <a:ahLst/>
            <a:cxnLst/>
            <a:rect l="l" t="t" r="r" b="b"/>
            <a:pathLst>
              <a:path w="285114" h="120014">
                <a:moveTo>
                  <a:pt x="0" y="59943"/>
                </a:moveTo>
                <a:lnTo>
                  <a:pt x="4955" y="44210"/>
                </a:lnTo>
                <a:lnTo>
                  <a:pt x="18950" y="30049"/>
                </a:lnTo>
                <a:lnTo>
                  <a:pt x="28929" y="23728"/>
                </a:lnTo>
                <a:lnTo>
                  <a:pt x="40677" y="18005"/>
                </a:lnTo>
                <a:lnTo>
                  <a:pt x="54030" y="12946"/>
                </a:lnTo>
                <a:lnTo>
                  <a:pt x="68826" y="8621"/>
                </a:lnTo>
                <a:lnTo>
                  <a:pt x="84901" y="5098"/>
                </a:lnTo>
                <a:lnTo>
                  <a:pt x="102091" y="2444"/>
                </a:lnTo>
                <a:lnTo>
                  <a:pt x="120233" y="727"/>
                </a:lnTo>
                <a:lnTo>
                  <a:pt x="139163" y="16"/>
                </a:lnTo>
                <a:lnTo>
                  <a:pt x="142493" y="0"/>
                </a:lnTo>
                <a:lnTo>
                  <a:pt x="161558" y="530"/>
                </a:lnTo>
                <a:lnTo>
                  <a:pt x="179858" y="2076"/>
                </a:lnTo>
                <a:lnTo>
                  <a:pt x="197232" y="4570"/>
                </a:lnTo>
                <a:lnTo>
                  <a:pt x="213518" y="7944"/>
                </a:lnTo>
                <a:lnTo>
                  <a:pt x="228551" y="12129"/>
                </a:lnTo>
                <a:lnTo>
                  <a:pt x="242171" y="17059"/>
                </a:lnTo>
                <a:lnTo>
                  <a:pt x="254213" y="22665"/>
                </a:lnTo>
                <a:lnTo>
                  <a:pt x="264515" y="28880"/>
                </a:lnTo>
                <a:lnTo>
                  <a:pt x="272915" y="35635"/>
                </a:lnTo>
                <a:lnTo>
                  <a:pt x="279250" y="42863"/>
                </a:lnTo>
                <a:lnTo>
                  <a:pt x="285072" y="58465"/>
                </a:lnTo>
                <a:lnTo>
                  <a:pt x="285114" y="59943"/>
                </a:lnTo>
                <a:lnTo>
                  <a:pt x="283851" y="67967"/>
                </a:lnTo>
                <a:lnTo>
                  <a:pt x="274230" y="82985"/>
                </a:lnTo>
                <a:lnTo>
                  <a:pt x="266198" y="89842"/>
                </a:lnTo>
                <a:lnTo>
                  <a:pt x="256235" y="96173"/>
                </a:lnTo>
                <a:lnTo>
                  <a:pt x="244503" y="101910"/>
                </a:lnTo>
                <a:lnTo>
                  <a:pt x="231166" y="106983"/>
                </a:lnTo>
                <a:lnTo>
                  <a:pt x="216385" y="111324"/>
                </a:lnTo>
                <a:lnTo>
                  <a:pt x="200323" y="114865"/>
                </a:lnTo>
                <a:lnTo>
                  <a:pt x="183143" y="117536"/>
                </a:lnTo>
                <a:lnTo>
                  <a:pt x="165007" y="119269"/>
                </a:lnTo>
                <a:lnTo>
                  <a:pt x="146079" y="119996"/>
                </a:lnTo>
                <a:lnTo>
                  <a:pt x="142493" y="120014"/>
                </a:lnTo>
                <a:lnTo>
                  <a:pt x="123450" y="119481"/>
                </a:lnTo>
                <a:lnTo>
                  <a:pt x="105166" y="117927"/>
                </a:lnTo>
                <a:lnTo>
                  <a:pt x="87805" y="115421"/>
                </a:lnTo>
                <a:lnTo>
                  <a:pt x="71530" y="112032"/>
                </a:lnTo>
                <a:lnTo>
                  <a:pt x="56505" y="107828"/>
                </a:lnTo>
                <a:lnTo>
                  <a:pt x="42893" y="102879"/>
                </a:lnTo>
                <a:lnTo>
                  <a:pt x="30857" y="97253"/>
                </a:lnTo>
                <a:lnTo>
                  <a:pt x="20561" y="91019"/>
                </a:lnTo>
                <a:lnTo>
                  <a:pt x="12168" y="84246"/>
                </a:lnTo>
                <a:lnTo>
                  <a:pt x="5841" y="77002"/>
                </a:lnTo>
                <a:lnTo>
                  <a:pt x="40" y="61379"/>
                </a:lnTo>
                <a:lnTo>
                  <a:pt x="0" y="59943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34285" y="5336413"/>
            <a:ext cx="1481327" cy="107251"/>
          </a:xfrm>
          <a:custGeom>
            <a:avLst/>
            <a:gdLst/>
            <a:ahLst/>
            <a:cxnLst/>
            <a:rect l="l" t="t" r="r" b="b"/>
            <a:pathLst>
              <a:path w="1481327" h="107251">
                <a:moveTo>
                  <a:pt x="0" y="0"/>
                </a:moveTo>
                <a:lnTo>
                  <a:pt x="74156" y="20377"/>
                </a:lnTo>
                <a:lnTo>
                  <a:pt x="148304" y="38610"/>
                </a:lnTo>
                <a:lnTo>
                  <a:pt x="222442" y="54698"/>
                </a:lnTo>
                <a:lnTo>
                  <a:pt x="296570" y="68640"/>
                </a:lnTo>
                <a:lnTo>
                  <a:pt x="370689" y="80438"/>
                </a:lnTo>
                <a:lnTo>
                  <a:pt x="444798" y="90091"/>
                </a:lnTo>
                <a:lnTo>
                  <a:pt x="518898" y="97598"/>
                </a:lnTo>
                <a:lnTo>
                  <a:pt x="592988" y="102961"/>
                </a:lnTo>
                <a:lnTo>
                  <a:pt x="667069" y="106178"/>
                </a:lnTo>
                <a:lnTo>
                  <a:pt x="741140" y="107251"/>
                </a:lnTo>
                <a:lnTo>
                  <a:pt x="815201" y="106178"/>
                </a:lnTo>
                <a:lnTo>
                  <a:pt x="889254" y="102961"/>
                </a:lnTo>
                <a:lnTo>
                  <a:pt x="963296" y="97598"/>
                </a:lnTo>
                <a:lnTo>
                  <a:pt x="1037329" y="90091"/>
                </a:lnTo>
                <a:lnTo>
                  <a:pt x="1111353" y="80438"/>
                </a:lnTo>
                <a:lnTo>
                  <a:pt x="1185367" y="68640"/>
                </a:lnTo>
                <a:lnTo>
                  <a:pt x="1259371" y="54698"/>
                </a:lnTo>
                <a:lnTo>
                  <a:pt x="1333366" y="38610"/>
                </a:lnTo>
                <a:lnTo>
                  <a:pt x="1407352" y="20377"/>
                </a:lnTo>
                <a:lnTo>
                  <a:pt x="1481327" y="0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07667" y="4509135"/>
            <a:ext cx="2736342" cy="1152118"/>
          </a:xfrm>
          <a:custGeom>
            <a:avLst/>
            <a:gdLst/>
            <a:ahLst/>
            <a:cxnLst/>
            <a:rect l="l" t="t" r="r" b="b"/>
            <a:pathLst>
              <a:path w="2736342" h="1152118">
                <a:moveTo>
                  <a:pt x="0" y="576071"/>
                </a:moveTo>
                <a:lnTo>
                  <a:pt x="4535" y="528827"/>
                </a:lnTo>
                <a:lnTo>
                  <a:pt x="17906" y="482635"/>
                </a:lnTo>
                <a:lnTo>
                  <a:pt x="39760" y="437641"/>
                </a:lnTo>
                <a:lnTo>
                  <a:pt x="69747" y="393996"/>
                </a:lnTo>
                <a:lnTo>
                  <a:pt x="107513" y="351847"/>
                </a:lnTo>
                <a:lnTo>
                  <a:pt x="152707" y="311342"/>
                </a:lnTo>
                <a:lnTo>
                  <a:pt x="204976" y="272631"/>
                </a:lnTo>
                <a:lnTo>
                  <a:pt x="263968" y="235860"/>
                </a:lnTo>
                <a:lnTo>
                  <a:pt x="329333" y="201179"/>
                </a:lnTo>
                <a:lnTo>
                  <a:pt x="400716" y="168735"/>
                </a:lnTo>
                <a:lnTo>
                  <a:pt x="477767" y="138677"/>
                </a:lnTo>
                <a:lnTo>
                  <a:pt x="560134" y="111154"/>
                </a:lnTo>
                <a:lnTo>
                  <a:pt x="647463" y="86313"/>
                </a:lnTo>
                <a:lnTo>
                  <a:pt x="739404" y="64304"/>
                </a:lnTo>
                <a:lnTo>
                  <a:pt x="835604" y="45273"/>
                </a:lnTo>
                <a:lnTo>
                  <a:pt x="935711" y="29370"/>
                </a:lnTo>
                <a:lnTo>
                  <a:pt x="1039373" y="16743"/>
                </a:lnTo>
                <a:lnTo>
                  <a:pt x="1146239" y="7540"/>
                </a:lnTo>
                <a:lnTo>
                  <a:pt x="1255955" y="1909"/>
                </a:lnTo>
                <a:lnTo>
                  <a:pt x="1368170" y="0"/>
                </a:lnTo>
                <a:lnTo>
                  <a:pt x="1480386" y="1909"/>
                </a:lnTo>
                <a:lnTo>
                  <a:pt x="1590102" y="7540"/>
                </a:lnTo>
                <a:lnTo>
                  <a:pt x="1696968" y="16743"/>
                </a:lnTo>
                <a:lnTo>
                  <a:pt x="1800630" y="29370"/>
                </a:lnTo>
                <a:lnTo>
                  <a:pt x="1900737" y="45273"/>
                </a:lnTo>
                <a:lnTo>
                  <a:pt x="1996937" y="64304"/>
                </a:lnTo>
                <a:lnTo>
                  <a:pt x="2088878" y="86313"/>
                </a:lnTo>
                <a:lnTo>
                  <a:pt x="2176207" y="111154"/>
                </a:lnTo>
                <a:lnTo>
                  <a:pt x="2258574" y="138677"/>
                </a:lnTo>
                <a:lnTo>
                  <a:pt x="2335625" y="168735"/>
                </a:lnTo>
                <a:lnTo>
                  <a:pt x="2407008" y="201179"/>
                </a:lnTo>
                <a:lnTo>
                  <a:pt x="2472373" y="235860"/>
                </a:lnTo>
                <a:lnTo>
                  <a:pt x="2531365" y="272631"/>
                </a:lnTo>
                <a:lnTo>
                  <a:pt x="2583634" y="311342"/>
                </a:lnTo>
                <a:lnTo>
                  <a:pt x="2628828" y="351847"/>
                </a:lnTo>
                <a:lnTo>
                  <a:pt x="2666594" y="393996"/>
                </a:lnTo>
                <a:lnTo>
                  <a:pt x="2696581" y="437641"/>
                </a:lnTo>
                <a:lnTo>
                  <a:pt x="2718435" y="482635"/>
                </a:lnTo>
                <a:lnTo>
                  <a:pt x="2731806" y="528827"/>
                </a:lnTo>
                <a:lnTo>
                  <a:pt x="2736342" y="576071"/>
                </a:lnTo>
                <a:lnTo>
                  <a:pt x="2731806" y="623315"/>
                </a:lnTo>
                <a:lnTo>
                  <a:pt x="2718435" y="669508"/>
                </a:lnTo>
                <a:lnTo>
                  <a:pt x="2696581" y="714500"/>
                </a:lnTo>
                <a:lnTo>
                  <a:pt x="2666594" y="758144"/>
                </a:lnTo>
                <a:lnTo>
                  <a:pt x="2628828" y="800292"/>
                </a:lnTo>
                <a:lnTo>
                  <a:pt x="2583634" y="840795"/>
                </a:lnTo>
                <a:lnTo>
                  <a:pt x="2531365" y="879505"/>
                </a:lnTo>
                <a:lnTo>
                  <a:pt x="2472373" y="916274"/>
                </a:lnTo>
                <a:lnTo>
                  <a:pt x="2407008" y="950954"/>
                </a:lnTo>
                <a:lnTo>
                  <a:pt x="2335625" y="983395"/>
                </a:lnTo>
                <a:lnTo>
                  <a:pt x="2258574" y="1013451"/>
                </a:lnTo>
                <a:lnTo>
                  <a:pt x="2176207" y="1040973"/>
                </a:lnTo>
                <a:lnTo>
                  <a:pt x="2088878" y="1065811"/>
                </a:lnTo>
                <a:lnTo>
                  <a:pt x="1996937" y="1087820"/>
                </a:lnTo>
                <a:lnTo>
                  <a:pt x="1900737" y="1106849"/>
                </a:lnTo>
                <a:lnTo>
                  <a:pt x="1800630" y="1122750"/>
                </a:lnTo>
                <a:lnTo>
                  <a:pt x="1696968" y="1135376"/>
                </a:lnTo>
                <a:lnTo>
                  <a:pt x="1590102" y="1144578"/>
                </a:lnTo>
                <a:lnTo>
                  <a:pt x="1480386" y="1150208"/>
                </a:lnTo>
                <a:lnTo>
                  <a:pt x="1368170" y="1152118"/>
                </a:lnTo>
                <a:lnTo>
                  <a:pt x="1255955" y="1150208"/>
                </a:lnTo>
                <a:lnTo>
                  <a:pt x="1146239" y="1144578"/>
                </a:lnTo>
                <a:lnTo>
                  <a:pt x="1039373" y="1135376"/>
                </a:lnTo>
                <a:lnTo>
                  <a:pt x="935711" y="1122750"/>
                </a:lnTo>
                <a:lnTo>
                  <a:pt x="835604" y="1106849"/>
                </a:lnTo>
                <a:lnTo>
                  <a:pt x="739404" y="1087820"/>
                </a:lnTo>
                <a:lnTo>
                  <a:pt x="647463" y="1065811"/>
                </a:lnTo>
                <a:lnTo>
                  <a:pt x="560134" y="1040973"/>
                </a:lnTo>
                <a:lnTo>
                  <a:pt x="477767" y="1013451"/>
                </a:lnTo>
                <a:lnTo>
                  <a:pt x="400716" y="983395"/>
                </a:lnTo>
                <a:lnTo>
                  <a:pt x="329333" y="950954"/>
                </a:lnTo>
                <a:lnTo>
                  <a:pt x="263968" y="916274"/>
                </a:lnTo>
                <a:lnTo>
                  <a:pt x="204976" y="879505"/>
                </a:lnTo>
                <a:lnTo>
                  <a:pt x="152707" y="840795"/>
                </a:lnTo>
                <a:lnTo>
                  <a:pt x="107513" y="800292"/>
                </a:lnTo>
                <a:lnTo>
                  <a:pt x="69747" y="758144"/>
                </a:lnTo>
                <a:lnTo>
                  <a:pt x="39760" y="714500"/>
                </a:lnTo>
                <a:lnTo>
                  <a:pt x="17906" y="669508"/>
                </a:lnTo>
                <a:lnTo>
                  <a:pt x="4535" y="623315"/>
                </a:lnTo>
                <a:lnTo>
                  <a:pt x="0" y="576071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25918" y="3287819"/>
            <a:ext cx="2595494" cy="864438"/>
          </a:xfrm>
          <a:custGeom>
            <a:avLst/>
            <a:gdLst/>
            <a:ahLst/>
            <a:cxnLst/>
            <a:rect l="l" t="t" r="r" b="b"/>
            <a:pathLst>
              <a:path w="2595494" h="864438">
                <a:moveTo>
                  <a:pt x="2511456" y="306407"/>
                </a:moveTo>
                <a:lnTo>
                  <a:pt x="2517298" y="300184"/>
                </a:lnTo>
                <a:lnTo>
                  <a:pt x="2522251" y="293834"/>
                </a:lnTo>
                <a:lnTo>
                  <a:pt x="2531940" y="275598"/>
                </a:lnTo>
                <a:lnTo>
                  <a:pt x="2535671" y="263974"/>
                </a:lnTo>
                <a:lnTo>
                  <a:pt x="2537312" y="252405"/>
                </a:lnTo>
                <a:lnTo>
                  <a:pt x="2536919" y="240935"/>
                </a:lnTo>
                <a:lnTo>
                  <a:pt x="2534553" y="229612"/>
                </a:lnTo>
                <a:lnTo>
                  <a:pt x="2530269" y="218481"/>
                </a:lnTo>
                <a:lnTo>
                  <a:pt x="2524126" y="207589"/>
                </a:lnTo>
                <a:lnTo>
                  <a:pt x="2516182" y="196981"/>
                </a:lnTo>
                <a:lnTo>
                  <a:pt x="2506494" y="186704"/>
                </a:lnTo>
                <a:lnTo>
                  <a:pt x="2495121" y="176804"/>
                </a:lnTo>
                <a:lnTo>
                  <a:pt x="2482120" y="167326"/>
                </a:lnTo>
                <a:lnTo>
                  <a:pt x="2467549" y="158318"/>
                </a:lnTo>
                <a:lnTo>
                  <a:pt x="2451466" y="149825"/>
                </a:lnTo>
                <a:lnTo>
                  <a:pt x="2433928" y="141893"/>
                </a:lnTo>
                <a:lnTo>
                  <a:pt x="2414994" y="134568"/>
                </a:lnTo>
                <a:lnTo>
                  <a:pt x="2394721" y="127897"/>
                </a:lnTo>
                <a:lnTo>
                  <a:pt x="2373167" y="121925"/>
                </a:lnTo>
                <a:lnTo>
                  <a:pt x="2350390" y="116699"/>
                </a:lnTo>
                <a:lnTo>
                  <a:pt x="2326448" y="112265"/>
                </a:lnTo>
                <a:lnTo>
                  <a:pt x="2301398" y="108668"/>
                </a:lnTo>
                <a:lnTo>
                  <a:pt x="2297800" y="100939"/>
                </a:lnTo>
                <a:lnTo>
                  <a:pt x="2285437" y="83355"/>
                </a:lnTo>
                <a:lnTo>
                  <a:pt x="2267848" y="66799"/>
                </a:lnTo>
                <a:lnTo>
                  <a:pt x="2245332" y="51506"/>
                </a:lnTo>
                <a:lnTo>
                  <a:pt x="2218187" y="37713"/>
                </a:lnTo>
                <a:lnTo>
                  <a:pt x="2184129" y="24789"/>
                </a:lnTo>
                <a:lnTo>
                  <a:pt x="2164470" y="18931"/>
                </a:lnTo>
                <a:lnTo>
                  <a:pt x="2144103" y="13875"/>
                </a:lnTo>
                <a:lnTo>
                  <a:pt x="2123134" y="9617"/>
                </a:lnTo>
                <a:lnTo>
                  <a:pt x="2101669" y="6153"/>
                </a:lnTo>
                <a:lnTo>
                  <a:pt x="2079814" y="3479"/>
                </a:lnTo>
                <a:lnTo>
                  <a:pt x="2057675" y="1592"/>
                </a:lnTo>
                <a:lnTo>
                  <a:pt x="2035358" y="486"/>
                </a:lnTo>
                <a:lnTo>
                  <a:pt x="2012969" y="159"/>
                </a:lnTo>
                <a:lnTo>
                  <a:pt x="1990614" y="607"/>
                </a:lnTo>
                <a:lnTo>
                  <a:pt x="1968398" y="1825"/>
                </a:lnTo>
                <a:lnTo>
                  <a:pt x="1946429" y="3810"/>
                </a:lnTo>
                <a:lnTo>
                  <a:pt x="1924812" y="6557"/>
                </a:lnTo>
                <a:lnTo>
                  <a:pt x="1903653" y="10064"/>
                </a:lnTo>
                <a:lnTo>
                  <a:pt x="1883058" y="14325"/>
                </a:lnTo>
                <a:lnTo>
                  <a:pt x="1863134" y="19337"/>
                </a:lnTo>
                <a:lnTo>
                  <a:pt x="1843985" y="25097"/>
                </a:lnTo>
                <a:lnTo>
                  <a:pt x="1825718" y="31600"/>
                </a:lnTo>
                <a:lnTo>
                  <a:pt x="1808440" y="38842"/>
                </a:lnTo>
                <a:lnTo>
                  <a:pt x="1792255" y="46819"/>
                </a:lnTo>
                <a:lnTo>
                  <a:pt x="1785647" y="43038"/>
                </a:lnTo>
                <a:lnTo>
                  <a:pt x="1764410" y="32715"/>
                </a:lnTo>
                <a:lnTo>
                  <a:pt x="1740674" y="23636"/>
                </a:lnTo>
                <a:lnTo>
                  <a:pt x="1714694" y="15883"/>
                </a:lnTo>
                <a:lnTo>
                  <a:pt x="1681319" y="8525"/>
                </a:lnTo>
                <a:lnTo>
                  <a:pt x="1661370" y="5306"/>
                </a:lnTo>
                <a:lnTo>
                  <a:pt x="1641187" y="2858"/>
                </a:lnTo>
                <a:lnTo>
                  <a:pt x="1620858" y="1166"/>
                </a:lnTo>
                <a:lnTo>
                  <a:pt x="1600475" y="218"/>
                </a:lnTo>
                <a:lnTo>
                  <a:pt x="1580128" y="0"/>
                </a:lnTo>
                <a:lnTo>
                  <a:pt x="1559907" y="497"/>
                </a:lnTo>
                <a:lnTo>
                  <a:pt x="1539902" y="1696"/>
                </a:lnTo>
                <a:lnTo>
                  <a:pt x="1520204" y="3585"/>
                </a:lnTo>
                <a:lnTo>
                  <a:pt x="1500902" y="6147"/>
                </a:lnTo>
                <a:lnTo>
                  <a:pt x="1482086" y="9371"/>
                </a:lnTo>
                <a:lnTo>
                  <a:pt x="1463848" y="13242"/>
                </a:lnTo>
                <a:lnTo>
                  <a:pt x="1446276" y="17747"/>
                </a:lnTo>
                <a:lnTo>
                  <a:pt x="1429462" y="22872"/>
                </a:lnTo>
                <a:lnTo>
                  <a:pt x="1413496" y="28603"/>
                </a:lnTo>
                <a:lnTo>
                  <a:pt x="1398467" y="34926"/>
                </a:lnTo>
                <a:lnTo>
                  <a:pt x="1384466" y="41828"/>
                </a:lnTo>
                <a:lnTo>
                  <a:pt x="1371584" y="49295"/>
                </a:lnTo>
                <a:lnTo>
                  <a:pt x="1349533" y="65869"/>
                </a:lnTo>
                <a:lnTo>
                  <a:pt x="1347714" y="65056"/>
                </a:lnTo>
                <a:lnTo>
                  <a:pt x="1325257" y="55995"/>
                </a:lnTo>
                <a:lnTo>
                  <a:pt x="1301046" y="47951"/>
                </a:lnTo>
                <a:lnTo>
                  <a:pt x="1275238" y="40977"/>
                </a:lnTo>
                <a:lnTo>
                  <a:pt x="1251562" y="35820"/>
                </a:lnTo>
                <a:lnTo>
                  <a:pt x="1227431" y="31614"/>
                </a:lnTo>
                <a:lnTo>
                  <a:pt x="1202957" y="28346"/>
                </a:lnTo>
                <a:lnTo>
                  <a:pt x="1178251" y="25999"/>
                </a:lnTo>
                <a:lnTo>
                  <a:pt x="1153426" y="24558"/>
                </a:lnTo>
                <a:lnTo>
                  <a:pt x="1128592" y="24008"/>
                </a:lnTo>
                <a:lnTo>
                  <a:pt x="1103860" y="24333"/>
                </a:lnTo>
                <a:lnTo>
                  <a:pt x="1079343" y="25518"/>
                </a:lnTo>
                <a:lnTo>
                  <a:pt x="1055152" y="27547"/>
                </a:lnTo>
                <a:lnTo>
                  <a:pt x="1031398" y="30404"/>
                </a:lnTo>
                <a:lnTo>
                  <a:pt x="1008193" y="34076"/>
                </a:lnTo>
                <a:lnTo>
                  <a:pt x="985648" y="38545"/>
                </a:lnTo>
                <a:lnTo>
                  <a:pt x="963874" y="43797"/>
                </a:lnTo>
                <a:lnTo>
                  <a:pt x="942984" y="49816"/>
                </a:lnTo>
                <a:lnTo>
                  <a:pt x="923087" y="56586"/>
                </a:lnTo>
                <a:lnTo>
                  <a:pt x="904297" y="64093"/>
                </a:lnTo>
                <a:lnTo>
                  <a:pt x="886724" y="72321"/>
                </a:lnTo>
                <a:lnTo>
                  <a:pt x="870479" y="81254"/>
                </a:lnTo>
                <a:lnTo>
                  <a:pt x="855675" y="90877"/>
                </a:lnTo>
                <a:lnTo>
                  <a:pt x="842422" y="101175"/>
                </a:lnTo>
                <a:lnTo>
                  <a:pt x="830591" y="98163"/>
                </a:lnTo>
                <a:lnTo>
                  <a:pt x="806384" y="92697"/>
                </a:lnTo>
                <a:lnTo>
                  <a:pt x="781522" y="87985"/>
                </a:lnTo>
                <a:lnTo>
                  <a:pt x="756092" y="84037"/>
                </a:lnTo>
                <a:lnTo>
                  <a:pt x="730182" y="80863"/>
                </a:lnTo>
                <a:lnTo>
                  <a:pt x="703877" y="78473"/>
                </a:lnTo>
                <a:lnTo>
                  <a:pt x="677266" y="76876"/>
                </a:lnTo>
                <a:lnTo>
                  <a:pt x="650434" y="76083"/>
                </a:lnTo>
                <a:lnTo>
                  <a:pt x="623469" y="76103"/>
                </a:lnTo>
                <a:lnTo>
                  <a:pt x="596457" y="76946"/>
                </a:lnTo>
                <a:lnTo>
                  <a:pt x="550213" y="80320"/>
                </a:lnTo>
                <a:lnTo>
                  <a:pt x="518551" y="84090"/>
                </a:lnTo>
                <a:lnTo>
                  <a:pt x="488063" y="88937"/>
                </a:lnTo>
                <a:lnTo>
                  <a:pt x="458840" y="94807"/>
                </a:lnTo>
                <a:lnTo>
                  <a:pt x="430970" y="101647"/>
                </a:lnTo>
                <a:lnTo>
                  <a:pt x="404544" y="109405"/>
                </a:lnTo>
                <a:lnTo>
                  <a:pt x="379650" y="118027"/>
                </a:lnTo>
                <a:lnTo>
                  <a:pt x="356377" y="127460"/>
                </a:lnTo>
                <a:lnTo>
                  <a:pt x="334816" y="137651"/>
                </a:lnTo>
                <a:lnTo>
                  <a:pt x="315055" y="148546"/>
                </a:lnTo>
                <a:lnTo>
                  <a:pt x="297184" y="160093"/>
                </a:lnTo>
                <a:lnTo>
                  <a:pt x="281292" y="172238"/>
                </a:lnTo>
                <a:lnTo>
                  <a:pt x="255802" y="198111"/>
                </a:lnTo>
                <a:lnTo>
                  <a:pt x="239301" y="225740"/>
                </a:lnTo>
                <a:lnTo>
                  <a:pt x="232504" y="254699"/>
                </a:lnTo>
                <a:lnTo>
                  <a:pt x="232967" y="269544"/>
                </a:lnTo>
                <a:lnTo>
                  <a:pt x="236124" y="284563"/>
                </a:lnTo>
                <a:lnTo>
                  <a:pt x="233965" y="287230"/>
                </a:lnTo>
                <a:lnTo>
                  <a:pt x="214769" y="288473"/>
                </a:lnTo>
                <a:lnTo>
                  <a:pt x="199938" y="289892"/>
                </a:lnTo>
                <a:lnTo>
                  <a:pt x="185383" y="291692"/>
                </a:lnTo>
                <a:lnTo>
                  <a:pt x="171136" y="293862"/>
                </a:lnTo>
                <a:lnTo>
                  <a:pt x="157229" y="296393"/>
                </a:lnTo>
                <a:lnTo>
                  <a:pt x="143693" y="299278"/>
                </a:lnTo>
                <a:lnTo>
                  <a:pt x="130560" y="302505"/>
                </a:lnTo>
                <a:lnTo>
                  <a:pt x="117861" y="306067"/>
                </a:lnTo>
                <a:lnTo>
                  <a:pt x="105629" y="309955"/>
                </a:lnTo>
                <a:lnTo>
                  <a:pt x="93895" y="314159"/>
                </a:lnTo>
                <a:lnTo>
                  <a:pt x="82690" y="318670"/>
                </a:lnTo>
                <a:lnTo>
                  <a:pt x="72047" y="323480"/>
                </a:lnTo>
                <a:lnTo>
                  <a:pt x="61996" y="328579"/>
                </a:lnTo>
                <a:lnTo>
                  <a:pt x="52570" y="333959"/>
                </a:lnTo>
                <a:lnTo>
                  <a:pt x="43800" y="339610"/>
                </a:lnTo>
                <a:lnTo>
                  <a:pt x="35718" y="345523"/>
                </a:lnTo>
                <a:lnTo>
                  <a:pt x="25657" y="354133"/>
                </a:lnTo>
                <a:lnTo>
                  <a:pt x="17288" y="362944"/>
                </a:lnTo>
                <a:lnTo>
                  <a:pt x="10588" y="371913"/>
                </a:lnTo>
                <a:lnTo>
                  <a:pt x="5533" y="380999"/>
                </a:lnTo>
                <a:lnTo>
                  <a:pt x="2099" y="390160"/>
                </a:lnTo>
                <a:lnTo>
                  <a:pt x="263" y="399354"/>
                </a:lnTo>
                <a:lnTo>
                  <a:pt x="0" y="408540"/>
                </a:lnTo>
                <a:lnTo>
                  <a:pt x="1286" y="417675"/>
                </a:lnTo>
                <a:lnTo>
                  <a:pt x="4099" y="426719"/>
                </a:lnTo>
                <a:lnTo>
                  <a:pt x="8413" y="435630"/>
                </a:lnTo>
                <a:lnTo>
                  <a:pt x="14206" y="444365"/>
                </a:lnTo>
                <a:lnTo>
                  <a:pt x="21454" y="452883"/>
                </a:lnTo>
                <a:lnTo>
                  <a:pt x="30132" y="461142"/>
                </a:lnTo>
                <a:lnTo>
                  <a:pt x="40217" y="469101"/>
                </a:lnTo>
                <a:lnTo>
                  <a:pt x="51685" y="476718"/>
                </a:lnTo>
                <a:lnTo>
                  <a:pt x="64512" y="483951"/>
                </a:lnTo>
                <a:lnTo>
                  <a:pt x="78674" y="490758"/>
                </a:lnTo>
                <a:lnTo>
                  <a:pt x="94149" y="497099"/>
                </a:lnTo>
                <a:lnTo>
                  <a:pt x="110911" y="502930"/>
                </a:lnTo>
                <a:lnTo>
                  <a:pt x="128936" y="508210"/>
                </a:lnTo>
                <a:lnTo>
                  <a:pt x="127168" y="509071"/>
                </a:lnTo>
                <a:lnTo>
                  <a:pt x="112536" y="516926"/>
                </a:lnTo>
                <a:lnTo>
                  <a:pt x="99562" y="525265"/>
                </a:lnTo>
                <a:lnTo>
                  <a:pt x="88286" y="534032"/>
                </a:lnTo>
                <a:lnTo>
                  <a:pt x="78746" y="543173"/>
                </a:lnTo>
                <a:lnTo>
                  <a:pt x="70980" y="552634"/>
                </a:lnTo>
                <a:lnTo>
                  <a:pt x="65027" y="562360"/>
                </a:lnTo>
                <a:lnTo>
                  <a:pt x="60924" y="572297"/>
                </a:lnTo>
                <a:lnTo>
                  <a:pt x="58710" y="582390"/>
                </a:lnTo>
                <a:lnTo>
                  <a:pt x="58423" y="592584"/>
                </a:lnTo>
                <a:lnTo>
                  <a:pt x="60102" y="602825"/>
                </a:lnTo>
                <a:lnTo>
                  <a:pt x="63454" y="612434"/>
                </a:lnTo>
                <a:lnTo>
                  <a:pt x="68430" y="621737"/>
                </a:lnTo>
                <a:lnTo>
                  <a:pt x="74956" y="630707"/>
                </a:lnTo>
                <a:lnTo>
                  <a:pt x="82956" y="639317"/>
                </a:lnTo>
                <a:lnTo>
                  <a:pt x="92356" y="647541"/>
                </a:lnTo>
                <a:lnTo>
                  <a:pt x="103081" y="655353"/>
                </a:lnTo>
                <a:lnTo>
                  <a:pt x="115057" y="662726"/>
                </a:lnTo>
                <a:lnTo>
                  <a:pt x="128207" y="669633"/>
                </a:lnTo>
                <a:lnTo>
                  <a:pt x="142458" y="676049"/>
                </a:lnTo>
                <a:lnTo>
                  <a:pt x="157734" y="681946"/>
                </a:lnTo>
                <a:lnTo>
                  <a:pt x="173960" y="687299"/>
                </a:lnTo>
                <a:lnTo>
                  <a:pt x="191063" y="692080"/>
                </a:lnTo>
                <a:lnTo>
                  <a:pt x="208966" y="696263"/>
                </a:lnTo>
                <a:lnTo>
                  <a:pt x="227595" y="699822"/>
                </a:lnTo>
                <a:lnTo>
                  <a:pt x="246876" y="702730"/>
                </a:lnTo>
                <a:lnTo>
                  <a:pt x="266732" y="704962"/>
                </a:lnTo>
                <a:lnTo>
                  <a:pt x="287090" y="706489"/>
                </a:lnTo>
                <a:lnTo>
                  <a:pt x="307875" y="707286"/>
                </a:lnTo>
                <a:lnTo>
                  <a:pt x="329011" y="707327"/>
                </a:lnTo>
                <a:lnTo>
                  <a:pt x="350424" y="706584"/>
                </a:lnTo>
                <a:lnTo>
                  <a:pt x="351948" y="707854"/>
                </a:lnTo>
                <a:lnTo>
                  <a:pt x="376143" y="724858"/>
                </a:lnTo>
                <a:lnTo>
                  <a:pt x="399164" y="738293"/>
                </a:lnTo>
                <a:lnTo>
                  <a:pt x="424149" y="750678"/>
                </a:lnTo>
                <a:lnTo>
                  <a:pt x="450935" y="761995"/>
                </a:lnTo>
                <a:lnTo>
                  <a:pt x="479359" y="772225"/>
                </a:lnTo>
                <a:lnTo>
                  <a:pt x="509257" y="781350"/>
                </a:lnTo>
                <a:lnTo>
                  <a:pt x="540465" y="789351"/>
                </a:lnTo>
                <a:lnTo>
                  <a:pt x="572821" y="796209"/>
                </a:lnTo>
                <a:lnTo>
                  <a:pt x="606159" y="801906"/>
                </a:lnTo>
                <a:lnTo>
                  <a:pt x="640318" y="806422"/>
                </a:lnTo>
                <a:lnTo>
                  <a:pt x="675133" y="809739"/>
                </a:lnTo>
                <a:lnTo>
                  <a:pt x="710440" y="811838"/>
                </a:lnTo>
                <a:lnTo>
                  <a:pt x="746077" y="812700"/>
                </a:lnTo>
                <a:lnTo>
                  <a:pt x="781879" y="812306"/>
                </a:lnTo>
                <a:lnTo>
                  <a:pt x="817683" y="810639"/>
                </a:lnTo>
                <a:lnTo>
                  <a:pt x="853326" y="807678"/>
                </a:lnTo>
                <a:lnTo>
                  <a:pt x="888644" y="803406"/>
                </a:lnTo>
                <a:lnTo>
                  <a:pt x="923473" y="797803"/>
                </a:lnTo>
                <a:lnTo>
                  <a:pt x="957651" y="790850"/>
                </a:lnTo>
                <a:lnTo>
                  <a:pt x="991012" y="782530"/>
                </a:lnTo>
                <a:lnTo>
                  <a:pt x="993055" y="783907"/>
                </a:lnTo>
                <a:lnTo>
                  <a:pt x="1021077" y="800497"/>
                </a:lnTo>
                <a:lnTo>
                  <a:pt x="1052859" y="815453"/>
                </a:lnTo>
                <a:lnTo>
                  <a:pt x="1075961" y="824458"/>
                </a:lnTo>
                <a:lnTo>
                  <a:pt x="1100469" y="832649"/>
                </a:lnTo>
                <a:lnTo>
                  <a:pt x="1126280" y="839991"/>
                </a:lnTo>
                <a:lnTo>
                  <a:pt x="1153287" y="846449"/>
                </a:lnTo>
                <a:lnTo>
                  <a:pt x="1181385" y="851987"/>
                </a:lnTo>
                <a:lnTo>
                  <a:pt x="1210468" y="856571"/>
                </a:lnTo>
                <a:lnTo>
                  <a:pt x="1242656" y="860362"/>
                </a:lnTo>
                <a:lnTo>
                  <a:pt x="1274894" y="862915"/>
                </a:lnTo>
                <a:lnTo>
                  <a:pt x="1307053" y="864263"/>
                </a:lnTo>
                <a:lnTo>
                  <a:pt x="1339003" y="864438"/>
                </a:lnTo>
                <a:lnTo>
                  <a:pt x="1370613" y="863471"/>
                </a:lnTo>
                <a:lnTo>
                  <a:pt x="1401755" y="861393"/>
                </a:lnTo>
                <a:lnTo>
                  <a:pt x="1432298" y="858238"/>
                </a:lnTo>
                <a:lnTo>
                  <a:pt x="1462111" y="854035"/>
                </a:lnTo>
                <a:lnTo>
                  <a:pt x="1491066" y="848818"/>
                </a:lnTo>
                <a:lnTo>
                  <a:pt x="1519031" y="842617"/>
                </a:lnTo>
                <a:lnTo>
                  <a:pt x="1545877" y="835465"/>
                </a:lnTo>
                <a:lnTo>
                  <a:pt x="1571474" y="827393"/>
                </a:lnTo>
                <a:lnTo>
                  <a:pt x="1595691" y="818432"/>
                </a:lnTo>
                <a:lnTo>
                  <a:pt x="1618399" y="808616"/>
                </a:lnTo>
                <a:lnTo>
                  <a:pt x="1658768" y="786540"/>
                </a:lnTo>
                <a:lnTo>
                  <a:pt x="1691540" y="761420"/>
                </a:lnTo>
                <a:lnTo>
                  <a:pt x="1715674" y="733508"/>
                </a:lnTo>
                <a:lnTo>
                  <a:pt x="1719919" y="734692"/>
                </a:lnTo>
                <a:lnTo>
                  <a:pt x="1743202" y="740535"/>
                </a:lnTo>
                <a:lnTo>
                  <a:pt x="1767335" y="745535"/>
                </a:lnTo>
                <a:lnTo>
                  <a:pt x="1792201" y="749678"/>
                </a:lnTo>
                <a:lnTo>
                  <a:pt x="1817682" y="752948"/>
                </a:lnTo>
                <a:lnTo>
                  <a:pt x="1843662" y="755332"/>
                </a:lnTo>
                <a:lnTo>
                  <a:pt x="1870023" y="756816"/>
                </a:lnTo>
                <a:lnTo>
                  <a:pt x="1896649" y="757384"/>
                </a:lnTo>
                <a:lnTo>
                  <a:pt x="1925136" y="756957"/>
                </a:lnTo>
                <a:lnTo>
                  <a:pt x="1953005" y="755513"/>
                </a:lnTo>
                <a:lnTo>
                  <a:pt x="1980167" y="753093"/>
                </a:lnTo>
                <a:lnTo>
                  <a:pt x="2006531" y="749735"/>
                </a:lnTo>
                <a:lnTo>
                  <a:pt x="2032008" y="745480"/>
                </a:lnTo>
                <a:lnTo>
                  <a:pt x="2056507" y="740368"/>
                </a:lnTo>
                <a:lnTo>
                  <a:pt x="2079939" y="734440"/>
                </a:lnTo>
                <a:lnTo>
                  <a:pt x="2102215" y="727735"/>
                </a:lnTo>
                <a:lnTo>
                  <a:pt x="2123243" y="720294"/>
                </a:lnTo>
                <a:lnTo>
                  <a:pt x="2142934" y="712156"/>
                </a:lnTo>
                <a:lnTo>
                  <a:pt x="2161199" y="703362"/>
                </a:lnTo>
                <a:lnTo>
                  <a:pt x="2177946" y="693952"/>
                </a:lnTo>
                <a:lnTo>
                  <a:pt x="2193087" y="683966"/>
                </a:lnTo>
                <a:lnTo>
                  <a:pt x="2218190" y="662426"/>
                </a:lnTo>
                <a:lnTo>
                  <a:pt x="2235786" y="639062"/>
                </a:lnTo>
                <a:lnTo>
                  <a:pt x="2245158" y="614197"/>
                </a:lnTo>
                <a:lnTo>
                  <a:pt x="2246534" y="601301"/>
                </a:lnTo>
                <a:lnTo>
                  <a:pt x="2249812" y="601084"/>
                </a:lnTo>
                <a:lnTo>
                  <a:pt x="2263362" y="600055"/>
                </a:lnTo>
                <a:lnTo>
                  <a:pt x="2276804" y="598818"/>
                </a:lnTo>
                <a:lnTo>
                  <a:pt x="2290126" y="597376"/>
                </a:lnTo>
                <a:lnTo>
                  <a:pt x="2303317" y="595733"/>
                </a:lnTo>
                <a:lnTo>
                  <a:pt x="2316366" y="593889"/>
                </a:lnTo>
                <a:lnTo>
                  <a:pt x="2329263" y="591848"/>
                </a:lnTo>
                <a:lnTo>
                  <a:pt x="2341996" y="589612"/>
                </a:lnTo>
                <a:lnTo>
                  <a:pt x="2354555" y="587183"/>
                </a:lnTo>
                <a:lnTo>
                  <a:pt x="2366928" y="584563"/>
                </a:lnTo>
                <a:lnTo>
                  <a:pt x="2379104" y="581755"/>
                </a:lnTo>
                <a:lnTo>
                  <a:pt x="2391073" y="578762"/>
                </a:lnTo>
                <a:lnTo>
                  <a:pt x="2402823" y="575585"/>
                </a:lnTo>
                <a:lnTo>
                  <a:pt x="2414344" y="572228"/>
                </a:lnTo>
                <a:lnTo>
                  <a:pt x="2425625" y="568692"/>
                </a:lnTo>
                <a:lnTo>
                  <a:pt x="2436653" y="564979"/>
                </a:lnTo>
                <a:lnTo>
                  <a:pt x="2462274" y="555290"/>
                </a:lnTo>
                <a:lnTo>
                  <a:pt x="2485708" y="544860"/>
                </a:lnTo>
                <a:lnTo>
                  <a:pt x="2506935" y="533755"/>
                </a:lnTo>
                <a:lnTo>
                  <a:pt x="2525936" y="522043"/>
                </a:lnTo>
                <a:lnTo>
                  <a:pt x="2542692" y="509790"/>
                </a:lnTo>
                <a:lnTo>
                  <a:pt x="2557184" y="497062"/>
                </a:lnTo>
                <a:lnTo>
                  <a:pt x="2569391" y="483927"/>
                </a:lnTo>
                <a:lnTo>
                  <a:pt x="2579296" y="470450"/>
                </a:lnTo>
                <a:lnTo>
                  <a:pt x="2586877" y="456700"/>
                </a:lnTo>
                <a:lnTo>
                  <a:pt x="2592117" y="442742"/>
                </a:lnTo>
                <a:lnTo>
                  <a:pt x="2594996" y="428642"/>
                </a:lnTo>
                <a:lnTo>
                  <a:pt x="2595494" y="414469"/>
                </a:lnTo>
                <a:lnTo>
                  <a:pt x="2593592" y="400288"/>
                </a:lnTo>
                <a:lnTo>
                  <a:pt x="2589271" y="386166"/>
                </a:lnTo>
                <a:lnTo>
                  <a:pt x="2582511" y="372169"/>
                </a:lnTo>
                <a:lnTo>
                  <a:pt x="2573293" y="358365"/>
                </a:lnTo>
                <a:lnTo>
                  <a:pt x="2561598" y="344820"/>
                </a:lnTo>
                <a:lnTo>
                  <a:pt x="2547407" y="331601"/>
                </a:lnTo>
                <a:lnTo>
                  <a:pt x="2530699" y="318775"/>
                </a:lnTo>
                <a:lnTo>
                  <a:pt x="2511456" y="306407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82922" y="4663440"/>
            <a:ext cx="48005" cy="48006"/>
          </a:xfrm>
          <a:custGeom>
            <a:avLst/>
            <a:gdLst/>
            <a:ahLst/>
            <a:cxnLst/>
            <a:rect l="l" t="t" r="r" b="b"/>
            <a:pathLst>
              <a:path w="48005" h="48006">
                <a:moveTo>
                  <a:pt x="48005" y="24003"/>
                </a:moveTo>
                <a:lnTo>
                  <a:pt x="46087" y="14566"/>
                </a:lnTo>
                <a:lnTo>
                  <a:pt x="37375" y="4060"/>
                </a:lnTo>
                <a:lnTo>
                  <a:pt x="24002" y="0"/>
                </a:lnTo>
                <a:lnTo>
                  <a:pt x="14566" y="1900"/>
                </a:lnTo>
                <a:lnTo>
                  <a:pt x="4060" y="10574"/>
                </a:lnTo>
                <a:lnTo>
                  <a:pt x="0" y="24003"/>
                </a:lnTo>
                <a:lnTo>
                  <a:pt x="1900" y="33385"/>
                </a:lnTo>
                <a:lnTo>
                  <a:pt x="10574" y="43911"/>
                </a:lnTo>
                <a:lnTo>
                  <a:pt x="24002" y="48006"/>
                </a:lnTo>
                <a:lnTo>
                  <a:pt x="33385" y="46087"/>
                </a:lnTo>
                <a:lnTo>
                  <a:pt x="43911" y="37375"/>
                </a:lnTo>
                <a:lnTo>
                  <a:pt x="48005" y="2400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64405" y="4460875"/>
            <a:ext cx="96012" cy="96012"/>
          </a:xfrm>
          <a:custGeom>
            <a:avLst/>
            <a:gdLst/>
            <a:ahLst/>
            <a:cxnLst/>
            <a:rect l="l" t="t" r="r" b="b"/>
            <a:pathLst>
              <a:path w="96012" h="96012">
                <a:moveTo>
                  <a:pt x="96012" y="48006"/>
                </a:moveTo>
                <a:lnTo>
                  <a:pt x="95747" y="42924"/>
                </a:lnTo>
                <a:lnTo>
                  <a:pt x="92192" y="29187"/>
                </a:lnTo>
                <a:lnTo>
                  <a:pt x="84998" y="17383"/>
                </a:lnTo>
                <a:lnTo>
                  <a:pt x="74806" y="8154"/>
                </a:lnTo>
                <a:lnTo>
                  <a:pt x="62261" y="2145"/>
                </a:lnTo>
                <a:lnTo>
                  <a:pt x="48006" y="0"/>
                </a:lnTo>
                <a:lnTo>
                  <a:pt x="42924" y="264"/>
                </a:lnTo>
                <a:lnTo>
                  <a:pt x="29187" y="3819"/>
                </a:lnTo>
                <a:lnTo>
                  <a:pt x="17383" y="11013"/>
                </a:lnTo>
                <a:lnTo>
                  <a:pt x="8154" y="21205"/>
                </a:lnTo>
                <a:lnTo>
                  <a:pt x="2145" y="33750"/>
                </a:lnTo>
                <a:lnTo>
                  <a:pt x="0" y="48006"/>
                </a:lnTo>
                <a:lnTo>
                  <a:pt x="264" y="53087"/>
                </a:lnTo>
                <a:lnTo>
                  <a:pt x="3819" y="66824"/>
                </a:lnTo>
                <a:lnTo>
                  <a:pt x="11013" y="78628"/>
                </a:lnTo>
                <a:lnTo>
                  <a:pt x="21205" y="87857"/>
                </a:lnTo>
                <a:lnTo>
                  <a:pt x="33750" y="93866"/>
                </a:lnTo>
                <a:lnTo>
                  <a:pt x="48006" y="96012"/>
                </a:lnTo>
                <a:lnTo>
                  <a:pt x="53087" y="95747"/>
                </a:lnTo>
                <a:lnTo>
                  <a:pt x="66824" y="92192"/>
                </a:lnTo>
                <a:lnTo>
                  <a:pt x="78628" y="84998"/>
                </a:lnTo>
                <a:lnTo>
                  <a:pt x="87857" y="74806"/>
                </a:lnTo>
                <a:lnTo>
                  <a:pt x="93866" y="62261"/>
                </a:lnTo>
                <a:lnTo>
                  <a:pt x="96012" y="4800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82210" y="4226941"/>
            <a:ext cx="144017" cy="144017"/>
          </a:xfrm>
          <a:custGeom>
            <a:avLst/>
            <a:gdLst/>
            <a:ahLst/>
            <a:cxnLst/>
            <a:rect l="l" t="t" r="r" b="b"/>
            <a:pathLst>
              <a:path w="144017" h="144017">
                <a:moveTo>
                  <a:pt x="144017" y="72008"/>
                </a:moveTo>
                <a:lnTo>
                  <a:pt x="142507" y="57237"/>
                </a:lnTo>
                <a:lnTo>
                  <a:pt x="138280" y="43754"/>
                </a:lnTo>
                <a:lnTo>
                  <a:pt x="131624" y="31567"/>
                </a:lnTo>
                <a:lnTo>
                  <a:pt x="122829" y="20959"/>
                </a:lnTo>
                <a:lnTo>
                  <a:pt x="112181" y="12215"/>
                </a:lnTo>
                <a:lnTo>
                  <a:pt x="99970" y="5618"/>
                </a:lnTo>
                <a:lnTo>
                  <a:pt x="86483" y="1451"/>
                </a:lnTo>
                <a:lnTo>
                  <a:pt x="72009" y="0"/>
                </a:lnTo>
                <a:lnTo>
                  <a:pt x="71732" y="0"/>
                </a:lnTo>
                <a:lnTo>
                  <a:pt x="57273" y="1505"/>
                </a:lnTo>
                <a:lnTo>
                  <a:pt x="43808" y="5719"/>
                </a:lnTo>
                <a:lnTo>
                  <a:pt x="31623" y="12359"/>
                </a:lnTo>
                <a:lnTo>
                  <a:pt x="21007" y="21140"/>
                </a:lnTo>
                <a:lnTo>
                  <a:pt x="12248" y="31780"/>
                </a:lnTo>
                <a:lnTo>
                  <a:pt x="5636" y="43994"/>
                </a:lnTo>
                <a:lnTo>
                  <a:pt x="1457" y="57498"/>
                </a:lnTo>
                <a:lnTo>
                  <a:pt x="0" y="72008"/>
                </a:lnTo>
                <a:lnTo>
                  <a:pt x="0" y="72285"/>
                </a:lnTo>
                <a:lnTo>
                  <a:pt x="1510" y="86744"/>
                </a:lnTo>
                <a:lnTo>
                  <a:pt x="5737" y="100209"/>
                </a:lnTo>
                <a:lnTo>
                  <a:pt x="12393" y="112394"/>
                </a:lnTo>
                <a:lnTo>
                  <a:pt x="21188" y="123010"/>
                </a:lnTo>
                <a:lnTo>
                  <a:pt x="31836" y="131769"/>
                </a:lnTo>
                <a:lnTo>
                  <a:pt x="44047" y="138381"/>
                </a:lnTo>
                <a:lnTo>
                  <a:pt x="57534" y="142560"/>
                </a:lnTo>
                <a:lnTo>
                  <a:pt x="72009" y="144017"/>
                </a:lnTo>
                <a:lnTo>
                  <a:pt x="72285" y="144017"/>
                </a:lnTo>
                <a:lnTo>
                  <a:pt x="86744" y="142507"/>
                </a:lnTo>
                <a:lnTo>
                  <a:pt x="100209" y="138280"/>
                </a:lnTo>
                <a:lnTo>
                  <a:pt x="112394" y="131624"/>
                </a:lnTo>
                <a:lnTo>
                  <a:pt x="123010" y="122829"/>
                </a:lnTo>
                <a:lnTo>
                  <a:pt x="131769" y="112181"/>
                </a:lnTo>
                <a:lnTo>
                  <a:pt x="138381" y="99970"/>
                </a:lnTo>
                <a:lnTo>
                  <a:pt x="142560" y="86483"/>
                </a:lnTo>
                <a:lnTo>
                  <a:pt x="144017" y="72008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25918" y="3287819"/>
            <a:ext cx="2595494" cy="864438"/>
          </a:xfrm>
          <a:custGeom>
            <a:avLst/>
            <a:gdLst/>
            <a:ahLst/>
            <a:cxnLst/>
            <a:rect l="l" t="t" r="r" b="b"/>
            <a:pathLst>
              <a:path w="2595494" h="864438">
                <a:moveTo>
                  <a:pt x="236124" y="284563"/>
                </a:moveTo>
                <a:lnTo>
                  <a:pt x="232967" y="269544"/>
                </a:lnTo>
                <a:lnTo>
                  <a:pt x="232504" y="254699"/>
                </a:lnTo>
                <a:lnTo>
                  <a:pt x="234645" y="240080"/>
                </a:lnTo>
                <a:lnTo>
                  <a:pt x="246384" y="211733"/>
                </a:lnTo>
                <a:lnTo>
                  <a:pt x="267468" y="184929"/>
                </a:lnTo>
                <a:lnTo>
                  <a:pt x="297184" y="160093"/>
                </a:lnTo>
                <a:lnTo>
                  <a:pt x="315055" y="148546"/>
                </a:lnTo>
                <a:lnTo>
                  <a:pt x="334816" y="137651"/>
                </a:lnTo>
                <a:lnTo>
                  <a:pt x="356377" y="127460"/>
                </a:lnTo>
                <a:lnTo>
                  <a:pt x="379650" y="118027"/>
                </a:lnTo>
                <a:lnTo>
                  <a:pt x="404544" y="109405"/>
                </a:lnTo>
                <a:lnTo>
                  <a:pt x="430970" y="101647"/>
                </a:lnTo>
                <a:lnTo>
                  <a:pt x="458840" y="94807"/>
                </a:lnTo>
                <a:lnTo>
                  <a:pt x="488063" y="88937"/>
                </a:lnTo>
                <a:lnTo>
                  <a:pt x="518551" y="84090"/>
                </a:lnTo>
                <a:lnTo>
                  <a:pt x="550213" y="80320"/>
                </a:lnTo>
                <a:lnTo>
                  <a:pt x="582961" y="77680"/>
                </a:lnTo>
                <a:lnTo>
                  <a:pt x="609964" y="76421"/>
                </a:lnTo>
                <a:lnTo>
                  <a:pt x="636963" y="75990"/>
                </a:lnTo>
                <a:lnTo>
                  <a:pt x="650434" y="76083"/>
                </a:lnTo>
                <a:lnTo>
                  <a:pt x="677266" y="76876"/>
                </a:lnTo>
                <a:lnTo>
                  <a:pt x="703877" y="78473"/>
                </a:lnTo>
                <a:lnTo>
                  <a:pt x="730182" y="80863"/>
                </a:lnTo>
                <a:lnTo>
                  <a:pt x="756092" y="84037"/>
                </a:lnTo>
                <a:lnTo>
                  <a:pt x="781522" y="87985"/>
                </a:lnTo>
                <a:lnTo>
                  <a:pt x="806384" y="92697"/>
                </a:lnTo>
                <a:lnTo>
                  <a:pt x="830591" y="98163"/>
                </a:lnTo>
                <a:lnTo>
                  <a:pt x="842422" y="101175"/>
                </a:lnTo>
                <a:lnTo>
                  <a:pt x="870479" y="81254"/>
                </a:lnTo>
                <a:lnTo>
                  <a:pt x="886724" y="72321"/>
                </a:lnTo>
                <a:lnTo>
                  <a:pt x="904297" y="64093"/>
                </a:lnTo>
                <a:lnTo>
                  <a:pt x="923087" y="56586"/>
                </a:lnTo>
                <a:lnTo>
                  <a:pt x="942984" y="49816"/>
                </a:lnTo>
                <a:lnTo>
                  <a:pt x="963874" y="43797"/>
                </a:lnTo>
                <a:lnTo>
                  <a:pt x="985648" y="38545"/>
                </a:lnTo>
                <a:lnTo>
                  <a:pt x="1008193" y="34076"/>
                </a:lnTo>
                <a:lnTo>
                  <a:pt x="1031398" y="30404"/>
                </a:lnTo>
                <a:lnTo>
                  <a:pt x="1055152" y="27547"/>
                </a:lnTo>
                <a:lnTo>
                  <a:pt x="1079343" y="25518"/>
                </a:lnTo>
                <a:lnTo>
                  <a:pt x="1103860" y="24333"/>
                </a:lnTo>
                <a:lnTo>
                  <a:pt x="1128592" y="24008"/>
                </a:lnTo>
                <a:lnTo>
                  <a:pt x="1153426" y="24558"/>
                </a:lnTo>
                <a:lnTo>
                  <a:pt x="1178251" y="25999"/>
                </a:lnTo>
                <a:lnTo>
                  <a:pt x="1202957" y="28346"/>
                </a:lnTo>
                <a:lnTo>
                  <a:pt x="1227431" y="31614"/>
                </a:lnTo>
                <a:lnTo>
                  <a:pt x="1251562" y="35820"/>
                </a:lnTo>
                <a:lnTo>
                  <a:pt x="1275238" y="40977"/>
                </a:lnTo>
                <a:lnTo>
                  <a:pt x="1301046" y="47951"/>
                </a:lnTo>
                <a:lnTo>
                  <a:pt x="1325257" y="55995"/>
                </a:lnTo>
                <a:lnTo>
                  <a:pt x="1347714" y="65056"/>
                </a:lnTo>
                <a:lnTo>
                  <a:pt x="1349533" y="65869"/>
                </a:lnTo>
                <a:lnTo>
                  <a:pt x="1371584" y="49295"/>
                </a:lnTo>
                <a:lnTo>
                  <a:pt x="1384466" y="41828"/>
                </a:lnTo>
                <a:lnTo>
                  <a:pt x="1398467" y="34926"/>
                </a:lnTo>
                <a:lnTo>
                  <a:pt x="1413496" y="28603"/>
                </a:lnTo>
                <a:lnTo>
                  <a:pt x="1429462" y="22872"/>
                </a:lnTo>
                <a:lnTo>
                  <a:pt x="1446276" y="17747"/>
                </a:lnTo>
                <a:lnTo>
                  <a:pt x="1463848" y="13242"/>
                </a:lnTo>
                <a:lnTo>
                  <a:pt x="1482086" y="9371"/>
                </a:lnTo>
                <a:lnTo>
                  <a:pt x="1500902" y="6147"/>
                </a:lnTo>
                <a:lnTo>
                  <a:pt x="1520204" y="3585"/>
                </a:lnTo>
                <a:lnTo>
                  <a:pt x="1539902" y="1696"/>
                </a:lnTo>
                <a:lnTo>
                  <a:pt x="1559907" y="497"/>
                </a:lnTo>
                <a:lnTo>
                  <a:pt x="1580128" y="0"/>
                </a:lnTo>
                <a:lnTo>
                  <a:pt x="1600475" y="218"/>
                </a:lnTo>
                <a:lnTo>
                  <a:pt x="1620858" y="1166"/>
                </a:lnTo>
                <a:lnTo>
                  <a:pt x="1641187" y="2858"/>
                </a:lnTo>
                <a:lnTo>
                  <a:pt x="1661370" y="5306"/>
                </a:lnTo>
                <a:lnTo>
                  <a:pt x="1681319" y="8525"/>
                </a:lnTo>
                <a:lnTo>
                  <a:pt x="1700942" y="12529"/>
                </a:lnTo>
                <a:lnTo>
                  <a:pt x="1727948" y="19589"/>
                </a:lnTo>
                <a:lnTo>
                  <a:pt x="1752839" y="28015"/>
                </a:lnTo>
                <a:lnTo>
                  <a:pt x="1775357" y="37726"/>
                </a:lnTo>
                <a:lnTo>
                  <a:pt x="1792255" y="46819"/>
                </a:lnTo>
                <a:lnTo>
                  <a:pt x="1808440" y="38842"/>
                </a:lnTo>
                <a:lnTo>
                  <a:pt x="1825718" y="31600"/>
                </a:lnTo>
                <a:lnTo>
                  <a:pt x="1843985" y="25097"/>
                </a:lnTo>
                <a:lnTo>
                  <a:pt x="1863134" y="19337"/>
                </a:lnTo>
                <a:lnTo>
                  <a:pt x="1883058" y="14325"/>
                </a:lnTo>
                <a:lnTo>
                  <a:pt x="1903653" y="10064"/>
                </a:lnTo>
                <a:lnTo>
                  <a:pt x="1924812" y="6557"/>
                </a:lnTo>
                <a:lnTo>
                  <a:pt x="1946429" y="3810"/>
                </a:lnTo>
                <a:lnTo>
                  <a:pt x="1968398" y="1825"/>
                </a:lnTo>
                <a:lnTo>
                  <a:pt x="1990614" y="607"/>
                </a:lnTo>
                <a:lnTo>
                  <a:pt x="2012969" y="159"/>
                </a:lnTo>
                <a:lnTo>
                  <a:pt x="2035358" y="486"/>
                </a:lnTo>
                <a:lnTo>
                  <a:pt x="2057675" y="1592"/>
                </a:lnTo>
                <a:lnTo>
                  <a:pt x="2079814" y="3479"/>
                </a:lnTo>
                <a:lnTo>
                  <a:pt x="2101669" y="6153"/>
                </a:lnTo>
                <a:lnTo>
                  <a:pt x="2123134" y="9617"/>
                </a:lnTo>
                <a:lnTo>
                  <a:pt x="2144103" y="13875"/>
                </a:lnTo>
                <a:lnTo>
                  <a:pt x="2164470" y="18931"/>
                </a:lnTo>
                <a:lnTo>
                  <a:pt x="2184129" y="24789"/>
                </a:lnTo>
                <a:lnTo>
                  <a:pt x="2202973" y="31452"/>
                </a:lnTo>
                <a:lnTo>
                  <a:pt x="2232319" y="44407"/>
                </a:lnTo>
                <a:lnTo>
                  <a:pt x="2257187" y="58980"/>
                </a:lnTo>
                <a:lnTo>
                  <a:pt x="2277278" y="74934"/>
                </a:lnTo>
                <a:lnTo>
                  <a:pt x="2292291" y="92033"/>
                </a:lnTo>
                <a:lnTo>
                  <a:pt x="2301398" y="108668"/>
                </a:lnTo>
                <a:lnTo>
                  <a:pt x="2326448" y="112265"/>
                </a:lnTo>
                <a:lnTo>
                  <a:pt x="2350390" y="116699"/>
                </a:lnTo>
                <a:lnTo>
                  <a:pt x="2373167" y="121925"/>
                </a:lnTo>
                <a:lnTo>
                  <a:pt x="2394721" y="127897"/>
                </a:lnTo>
                <a:lnTo>
                  <a:pt x="2414994" y="134568"/>
                </a:lnTo>
                <a:lnTo>
                  <a:pt x="2433928" y="141893"/>
                </a:lnTo>
                <a:lnTo>
                  <a:pt x="2451466" y="149825"/>
                </a:lnTo>
                <a:lnTo>
                  <a:pt x="2467549" y="158318"/>
                </a:lnTo>
                <a:lnTo>
                  <a:pt x="2482120" y="167326"/>
                </a:lnTo>
                <a:lnTo>
                  <a:pt x="2495121" y="176804"/>
                </a:lnTo>
                <a:lnTo>
                  <a:pt x="2506494" y="186704"/>
                </a:lnTo>
                <a:lnTo>
                  <a:pt x="2516182" y="196981"/>
                </a:lnTo>
                <a:lnTo>
                  <a:pt x="2524126" y="207589"/>
                </a:lnTo>
                <a:lnTo>
                  <a:pt x="2530269" y="218481"/>
                </a:lnTo>
                <a:lnTo>
                  <a:pt x="2534553" y="229612"/>
                </a:lnTo>
                <a:lnTo>
                  <a:pt x="2536919" y="240935"/>
                </a:lnTo>
                <a:lnTo>
                  <a:pt x="2537312" y="252405"/>
                </a:lnTo>
                <a:lnTo>
                  <a:pt x="2535671" y="263974"/>
                </a:lnTo>
                <a:lnTo>
                  <a:pt x="2531940" y="275598"/>
                </a:lnTo>
                <a:lnTo>
                  <a:pt x="2526061" y="287230"/>
                </a:lnTo>
                <a:lnTo>
                  <a:pt x="2517298" y="300184"/>
                </a:lnTo>
                <a:lnTo>
                  <a:pt x="2511456" y="306407"/>
                </a:lnTo>
                <a:lnTo>
                  <a:pt x="2530699" y="318775"/>
                </a:lnTo>
                <a:lnTo>
                  <a:pt x="2547407" y="331601"/>
                </a:lnTo>
                <a:lnTo>
                  <a:pt x="2561598" y="344820"/>
                </a:lnTo>
                <a:lnTo>
                  <a:pt x="2573293" y="358365"/>
                </a:lnTo>
                <a:lnTo>
                  <a:pt x="2582511" y="372169"/>
                </a:lnTo>
                <a:lnTo>
                  <a:pt x="2589271" y="386166"/>
                </a:lnTo>
                <a:lnTo>
                  <a:pt x="2593592" y="400288"/>
                </a:lnTo>
                <a:lnTo>
                  <a:pt x="2595494" y="414469"/>
                </a:lnTo>
                <a:lnTo>
                  <a:pt x="2594996" y="428642"/>
                </a:lnTo>
                <a:lnTo>
                  <a:pt x="2592117" y="442742"/>
                </a:lnTo>
                <a:lnTo>
                  <a:pt x="2586877" y="456700"/>
                </a:lnTo>
                <a:lnTo>
                  <a:pt x="2579296" y="470450"/>
                </a:lnTo>
                <a:lnTo>
                  <a:pt x="2569391" y="483927"/>
                </a:lnTo>
                <a:lnTo>
                  <a:pt x="2557184" y="497062"/>
                </a:lnTo>
                <a:lnTo>
                  <a:pt x="2542692" y="509790"/>
                </a:lnTo>
                <a:lnTo>
                  <a:pt x="2525936" y="522043"/>
                </a:lnTo>
                <a:lnTo>
                  <a:pt x="2506935" y="533755"/>
                </a:lnTo>
                <a:lnTo>
                  <a:pt x="2485708" y="544860"/>
                </a:lnTo>
                <a:lnTo>
                  <a:pt x="2462274" y="555290"/>
                </a:lnTo>
                <a:lnTo>
                  <a:pt x="2436653" y="564979"/>
                </a:lnTo>
                <a:lnTo>
                  <a:pt x="2425625" y="568692"/>
                </a:lnTo>
                <a:lnTo>
                  <a:pt x="2414344" y="572228"/>
                </a:lnTo>
                <a:lnTo>
                  <a:pt x="2402823" y="575585"/>
                </a:lnTo>
                <a:lnTo>
                  <a:pt x="2391073" y="578762"/>
                </a:lnTo>
                <a:lnTo>
                  <a:pt x="2379104" y="581755"/>
                </a:lnTo>
                <a:lnTo>
                  <a:pt x="2366928" y="584563"/>
                </a:lnTo>
                <a:lnTo>
                  <a:pt x="2354555" y="587183"/>
                </a:lnTo>
                <a:lnTo>
                  <a:pt x="2341996" y="589612"/>
                </a:lnTo>
                <a:lnTo>
                  <a:pt x="2329263" y="591848"/>
                </a:lnTo>
                <a:lnTo>
                  <a:pt x="2316366" y="593889"/>
                </a:lnTo>
                <a:lnTo>
                  <a:pt x="2303317" y="595733"/>
                </a:lnTo>
                <a:lnTo>
                  <a:pt x="2290126" y="597376"/>
                </a:lnTo>
                <a:lnTo>
                  <a:pt x="2276804" y="598818"/>
                </a:lnTo>
                <a:lnTo>
                  <a:pt x="2263362" y="600055"/>
                </a:lnTo>
                <a:lnTo>
                  <a:pt x="2249812" y="601084"/>
                </a:lnTo>
                <a:lnTo>
                  <a:pt x="2246534" y="601301"/>
                </a:lnTo>
                <a:lnTo>
                  <a:pt x="2241545" y="626797"/>
                </a:lnTo>
                <a:lnTo>
                  <a:pt x="2227971" y="650952"/>
                </a:lnTo>
                <a:lnTo>
                  <a:pt x="2206532" y="673444"/>
                </a:lnTo>
                <a:lnTo>
                  <a:pt x="2177946" y="693952"/>
                </a:lnTo>
                <a:lnTo>
                  <a:pt x="2161199" y="703362"/>
                </a:lnTo>
                <a:lnTo>
                  <a:pt x="2142934" y="712156"/>
                </a:lnTo>
                <a:lnTo>
                  <a:pt x="2123243" y="720294"/>
                </a:lnTo>
                <a:lnTo>
                  <a:pt x="2102215" y="727735"/>
                </a:lnTo>
                <a:lnTo>
                  <a:pt x="2079939" y="734440"/>
                </a:lnTo>
                <a:lnTo>
                  <a:pt x="2056507" y="740368"/>
                </a:lnTo>
                <a:lnTo>
                  <a:pt x="2032008" y="745480"/>
                </a:lnTo>
                <a:lnTo>
                  <a:pt x="2006531" y="749735"/>
                </a:lnTo>
                <a:lnTo>
                  <a:pt x="1980167" y="753093"/>
                </a:lnTo>
                <a:lnTo>
                  <a:pt x="1953005" y="755513"/>
                </a:lnTo>
                <a:lnTo>
                  <a:pt x="1925136" y="756957"/>
                </a:lnTo>
                <a:lnTo>
                  <a:pt x="1896649" y="757384"/>
                </a:lnTo>
                <a:lnTo>
                  <a:pt x="1883311" y="757215"/>
                </a:lnTo>
                <a:lnTo>
                  <a:pt x="1856802" y="756187"/>
                </a:lnTo>
                <a:lnTo>
                  <a:pt x="1830617" y="754252"/>
                </a:lnTo>
                <a:lnTo>
                  <a:pt x="1804872" y="751423"/>
                </a:lnTo>
                <a:lnTo>
                  <a:pt x="1779684" y="747714"/>
                </a:lnTo>
                <a:lnTo>
                  <a:pt x="1755170" y="743141"/>
                </a:lnTo>
                <a:lnTo>
                  <a:pt x="1731447" y="737718"/>
                </a:lnTo>
                <a:lnTo>
                  <a:pt x="1715674" y="733508"/>
                </a:lnTo>
                <a:lnTo>
                  <a:pt x="1691540" y="761420"/>
                </a:lnTo>
                <a:lnTo>
                  <a:pt x="1658768" y="786540"/>
                </a:lnTo>
                <a:lnTo>
                  <a:pt x="1618399" y="808616"/>
                </a:lnTo>
                <a:lnTo>
                  <a:pt x="1595691" y="818432"/>
                </a:lnTo>
                <a:lnTo>
                  <a:pt x="1571474" y="827393"/>
                </a:lnTo>
                <a:lnTo>
                  <a:pt x="1545877" y="835465"/>
                </a:lnTo>
                <a:lnTo>
                  <a:pt x="1519031" y="842617"/>
                </a:lnTo>
                <a:lnTo>
                  <a:pt x="1491066" y="848818"/>
                </a:lnTo>
                <a:lnTo>
                  <a:pt x="1462111" y="854035"/>
                </a:lnTo>
                <a:lnTo>
                  <a:pt x="1432298" y="858238"/>
                </a:lnTo>
                <a:lnTo>
                  <a:pt x="1401755" y="861393"/>
                </a:lnTo>
                <a:lnTo>
                  <a:pt x="1370613" y="863471"/>
                </a:lnTo>
                <a:lnTo>
                  <a:pt x="1339003" y="864438"/>
                </a:lnTo>
                <a:lnTo>
                  <a:pt x="1307053" y="864263"/>
                </a:lnTo>
                <a:lnTo>
                  <a:pt x="1274894" y="862915"/>
                </a:lnTo>
                <a:lnTo>
                  <a:pt x="1242656" y="860362"/>
                </a:lnTo>
                <a:lnTo>
                  <a:pt x="1210468" y="856571"/>
                </a:lnTo>
                <a:lnTo>
                  <a:pt x="1181385" y="851987"/>
                </a:lnTo>
                <a:lnTo>
                  <a:pt x="1153287" y="846449"/>
                </a:lnTo>
                <a:lnTo>
                  <a:pt x="1126280" y="839991"/>
                </a:lnTo>
                <a:lnTo>
                  <a:pt x="1100469" y="832649"/>
                </a:lnTo>
                <a:lnTo>
                  <a:pt x="1075961" y="824458"/>
                </a:lnTo>
                <a:lnTo>
                  <a:pt x="1052859" y="815453"/>
                </a:lnTo>
                <a:lnTo>
                  <a:pt x="1021077" y="800497"/>
                </a:lnTo>
                <a:lnTo>
                  <a:pt x="993055" y="783907"/>
                </a:lnTo>
                <a:lnTo>
                  <a:pt x="991012" y="782530"/>
                </a:lnTo>
                <a:lnTo>
                  <a:pt x="957651" y="790850"/>
                </a:lnTo>
                <a:lnTo>
                  <a:pt x="923473" y="797803"/>
                </a:lnTo>
                <a:lnTo>
                  <a:pt x="888644" y="803406"/>
                </a:lnTo>
                <a:lnTo>
                  <a:pt x="853326" y="807678"/>
                </a:lnTo>
                <a:lnTo>
                  <a:pt x="817683" y="810639"/>
                </a:lnTo>
                <a:lnTo>
                  <a:pt x="781879" y="812306"/>
                </a:lnTo>
                <a:lnTo>
                  <a:pt x="746077" y="812700"/>
                </a:lnTo>
                <a:lnTo>
                  <a:pt x="710440" y="811838"/>
                </a:lnTo>
                <a:lnTo>
                  <a:pt x="675133" y="809739"/>
                </a:lnTo>
                <a:lnTo>
                  <a:pt x="640318" y="806422"/>
                </a:lnTo>
                <a:lnTo>
                  <a:pt x="606159" y="801906"/>
                </a:lnTo>
                <a:lnTo>
                  <a:pt x="572821" y="796209"/>
                </a:lnTo>
                <a:lnTo>
                  <a:pt x="540465" y="789351"/>
                </a:lnTo>
                <a:lnTo>
                  <a:pt x="509257" y="781350"/>
                </a:lnTo>
                <a:lnTo>
                  <a:pt x="479359" y="772225"/>
                </a:lnTo>
                <a:lnTo>
                  <a:pt x="450935" y="761995"/>
                </a:lnTo>
                <a:lnTo>
                  <a:pt x="424149" y="750678"/>
                </a:lnTo>
                <a:lnTo>
                  <a:pt x="399164" y="738293"/>
                </a:lnTo>
                <a:lnTo>
                  <a:pt x="376143" y="724858"/>
                </a:lnTo>
                <a:lnTo>
                  <a:pt x="355250" y="710394"/>
                </a:lnTo>
                <a:lnTo>
                  <a:pt x="350424" y="706584"/>
                </a:lnTo>
                <a:lnTo>
                  <a:pt x="329011" y="707327"/>
                </a:lnTo>
                <a:lnTo>
                  <a:pt x="307875" y="707286"/>
                </a:lnTo>
                <a:lnTo>
                  <a:pt x="287090" y="706489"/>
                </a:lnTo>
                <a:lnTo>
                  <a:pt x="266732" y="704962"/>
                </a:lnTo>
                <a:lnTo>
                  <a:pt x="246876" y="702730"/>
                </a:lnTo>
                <a:lnTo>
                  <a:pt x="227595" y="699822"/>
                </a:lnTo>
                <a:lnTo>
                  <a:pt x="208966" y="696263"/>
                </a:lnTo>
                <a:lnTo>
                  <a:pt x="191063" y="692080"/>
                </a:lnTo>
                <a:lnTo>
                  <a:pt x="173960" y="687299"/>
                </a:lnTo>
                <a:lnTo>
                  <a:pt x="157734" y="681946"/>
                </a:lnTo>
                <a:lnTo>
                  <a:pt x="142458" y="676049"/>
                </a:lnTo>
                <a:lnTo>
                  <a:pt x="128207" y="669633"/>
                </a:lnTo>
                <a:lnTo>
                  <a:pt x="115057" y="662726"/>
                </a:lnTo>
                <a:lnTo>
                  <a:pt x="103081" y="655353"/>
                </a:lnTo>
                <a:lnTo>
                  <a:pt x="92356" y="647541"/>
                </a:lnTo>
                <a:lnTo>
                  <a:pt x="82956" y="639317"/>
                </a:lnTo>
                <a:lnTo>
                  <a:pt x="74956" y="630707"/>
                </a:lnTo>
                <a:lnTo>
                  <a:pt x="68430" y="621737"/>
                </a:lnTo>
                <a:lnTo>
                  <a:pt x="63454" y="612434"/>
                </a:lnTo>
                <a:lnTo>
                  <a:pt x="60102" y="602825"/>
                </a:lnTo>
                <a:lnTo>
                  <a:pt x="58423" y="592584"/>
                </a:lnTo>
                <a:lnTo>
                  <a:pt x="58710" y="582390"/>
                </a:lnTo>
                <a:lnTo>
                  <a:pt x="60924" y="572297"/>
                </a:lnTo>
                <a:lnTo>
                  <a:pt x="65027" y="562360"/>
                </a:lnTo>
                <a:lnTo>
                  <a:pt x="70980" y="552634"/>
                </a:lnTo>
                <a:lnTo>
                  <a:pt x="78746" y="543173"/>
                </a:lnTo>
                <a:lnTo>
                  <a:pt x="88286" y="534032"/>
                </a:lnTo>
                <a:lnTo>
                  <a:pt x="99562" y="525265"/>
                </a:lnTo>
                <a:lnTo>
                  <a:pt x="112536" y="516926"/>
                </a:lnTo>
                <a:lnTo>
                  <a:pt x="127168" y="509071"/>
                </a:lnTo>
                <a:lnTo>
                  <a:pt x="128936" y="508210"/>
                </a:lnTo>
                <a:lnTo>
                  <a:pt x="110911" y="502930"/>
                </a:lnTo>
                <a:lnTo>
                  <a:pt x="94149" y="497099"/>
                </a:lnTo>
                <a:lnTo>
                  <a:pt x="78674" y="490758"/>
                </a:lnTo>
                <a:lnTo>
                  <a:pt x="64512" y="483951"/>
                </a:lnTo>
                <a:lnTo>
                  <a:pt x="51685" y="476718"/>
                </a:lnTo>
                <a:lnTo>
                  <a:pt x="40217" y="469101"/>
                </a:lnTo>
                <a:lnTo>
                  <a:pt x="30132" y="461142"/>
                </a:lnTo>
                <a:lnTo>
                  <a:pt x="21454" y="452883"/>
                </a:lnTo>
                <a:lnTo>
                  <a:pt x="14206" y="444365"/>
                </a:lnTo>
                <a:lnTo>
                  <a:pt x="8413" y="435630"/>
                </a:lnTo>
                <a:lnTo>
                  <a:pt x="4099" y="426719"/>
                </a:lnTo>
                <a:lnTo>
                  <a:pt x="1286" y="417675"/>
                </a:lnTo>
                <a:lnTo>
                  <a:pt x="0" y="408540"/>
                </a:lnTo>
                <a:lnTo>
                  <a:pt x="263" y="399354"/>
                </a:lnTo>
                <a:lnTo>
                  <a:pt x="2099" y="390160"/>
                </a:lnTo>
                <a:lnTo>
                  <a:pt x="5533" y="380999"/>
                </a:lnTo>
                <a:lnTo>
                  <a:pt x="10588" y="371913"/>
                </a:lnTo>
                <a:lnTo>
                  <a:pt x="17288" y="362944"/>
                </a:lnTo>
                <a:lnTo>
                  <a:pt x="25657" y="354133"/>
                </a:lnTo>
                <a:lnTo>
                  <a:pt x="35718" y="345523"/>
                </a:lnTo>
                <a:lnTo>
                  <a:pt x="43800" y="339610"/>
                </a:lnTo>
                <a:lnTo>
                  <a:pt x="52570" y="333959"/>
                </a:lnTo>
                <a:lnTo>
                  <a:pt x="61996" y="328579"/>
                </a:lnTo>
                <a:lnTo>
                  <a:pt x="72047" y="323480"/>
                </a:lnTo>
                <a:lnTo>
                  <a:pt x="82690" y="318670"/>
                </a:lnTo>
                <a:lnTo>
                  <a:pt x="93895" y="314159"/>
                </a:lnTo>
                <a:lnTo>
                  <a:pt x="105629" y="309955"/>
                </a:lnTo>
                <a:lnTo>
                  <a:pt x="117861" y="306067"/>
                </a:lnTo>
                <a:lnTo>
                  <a:pt x="130560" y="302505"/>
                </a:lnTo>
                <a:lnTo>
                  <a:pt x="143693" y="299278"/>
                </a:lnTo>
                <a:lnTo>
                  <a:pt x="157229" y="296393"/>
                </a:lnTo>
                <a:lnTo>
                  <a:pt x="171136" y="293862"/>
                </a:lnTo>
                <a:lnTo>
                  <a:pt x="185383" y="291692"/>
                </a:lnTo>
                <a:lnTo>
                  <a:pt x="199938" y="289892"/>
                </a:lnTo>
                <a:lnTo>
                  <a:pt x="214769" y="288473"/>
                </a:lnTo>
                <a:lnTo>
                  <a:pt x="229844" y="287441"/>
                </a:lnTo>
                <a:lnTo>
                  <a:pt x="233965" y="287230"/>
                </a:lnTo>
                <a:lnTo>
                  <a:pt x="236124" y="284563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82922" y="4663440"/>
            <a:ext cx="48005" cy="48006"/>
          </a:xfrm>
          <a:custGeom>
            <a:avLst/>
            <a:gdLst/>
            <a:ahLst/>
            <a:cxnLst/>
            <a:rect l="l" t="t" r="r" b="b"/>
            <a:pathLst>
              <a:path w="48005" h="48006">
                <a:moveTo>
                  <a:pt x="48005" y="24003"/>
                </a:moveTo>
                <a:lnTo>
                  <a:pt x="43911" y="37375"/>
                </a:lnTo>
                <a:lnTo>
                  <a:pt x="33385" y="46087"/>
                </a:lnTo>
                <a:lnTo>
                  <a:pt x="24002" y="48006"/>
                </a:lnTo>
                <a:lnTo>
                  <a:pt x="10574" y="43911"/>
                </a:lnTo>
                <a:lnTo>
                  <a:pt x="1900" y="33385"/>
                </a:lnTo>
                <a:lnTo>
                  <a:pt x="0" y="24003"/>
                </a:lnTo>
                <a:lnTo>
                  <a:pt x="4060" y="10574"/>
                </a:lnTo>
                <a:lnTo>
                  <a:pt x="14566" y="1900"/>
                </a:lnTo>
                <a:lnTo>
                  <a:pt x="24002" y="0"/>
                </a:lnTo>
                <a:lnTo>
                  <a:pt x="37375" y="4060"/>
                </a:lnTo>
                <a:lnTo>
                  <a:pt x="46087" y="14566"/>
                </a:lnTo>
                <a:lnTo>
                  <a:pt x="48005" y="24003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64405" y="4460875"/>
            <a:ext cx="96012" cy="96012"/>
          </a:xfrm>
          <a:custGeom>
            <a:avLst/>
            <a:gdLst/>
            <a:ahLst/>
            <a:cxnLst/>
            <a:rect l="l" t="t" r="r" b="b"/>
            <a:pathLst>
              <a:path w="96012" h="96012">
                <a:moveTo>
                  <a:pt x="96012" y="48006"/>
                </a:moveTo>
                <a:lnTo>
                  <a:pt x="93866" y="62261"/>
                </a:lnTo>
                <a:lnTo>
                  <a:pt x="87857" y="74806"/>
                </a:lnTo>
                <a:lnTo>
                  <a:pt x="78628" y="84998"/>
                </a:lnTo>
                <a:lnTo>
                  <a:pt x="66824" y="92192"/>
                </a:lnTo>
                <a:lnTo>
                  <a:pt x="53087" y="95747"/>
                </a:lnTo>
                <a:lnTo>
                  <a:pt x="48006" y="96012"/>
                </a:lnTo>
                <a:lnTo>
                  <a:pt x="33750" y="93866"/>
                </a:lnTo>
                <a:lnTo>
                  <a:pt x="21205" y="87857"/>
                </a:lnTo>
                <a:lnTo>
                  <a:pt x="11013" y="78628"/>
                </a:lnTo>
                <a:lnTo>
                  <a:pt x="3819" y="66824"/>
                </a:lnTo>
                <a:lnTo>
                  <a:pt x="264" y="53087"/>
                </a:lnTo>
                <a:lnTo>
                  <a:pt x="0" y="48006"/>
                </a:lnTo>
                <a:lnTo>
                  <a:pt x="2145" y="33750"/>
                </a:lnTo>
                <a:lnTo>
                  <a:pt x="8154" y="21205"/>
                </a:lnTo>
                <a:lnTo>
                  <a:pt x="17383" y="11013"/>
                </a:lnTo>
                <a:lnTo>
                  <a:pt x="29187" y="3819"/>
                </a:lnTo>
                <a:lnTo>
                  <a:pt x="42924" y="264"/>
                </a:lnTo>
                <a:lnTo>
                  <a:pt x="48006" y="0"/>
                </a:lnTo>
                <a:lnTo>
                  <a:pt x="62261" y="2145"/>
                </a:lnTo>
                <a:lnTo>
                  <a:pt x="74806" y="8154"/>
                </a:lnTo>
                <a:lnTo>
                  <a:pt x="84998" y="17383"/>
                </a:lnTo>
                <a:lnTo>
                  <a:pt x="92192" y="29187"/>
                </a:lnTo>
                <a:lnTo>
                  <a:pt x="95747" y="42924"/>
                </a:lnTo>
                <a:lnTo>
                  <a:pt x="96012" y="48006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82210" y="4226941"/>
            <a:ext cx="144017" cy="144017"/>
          </a:xfrm>
          <a:custGeom>
            <a:avLst/>
            <a:gdLst/>
            <a:ahLst/>
            <a:cxnLst/>
            <a:rect l="l" t="t" r="r" b="b"/>
            <a:pathLst>
              <a:path w="144017" h="144017">
                <a:moveTo>
                  <a:pt x="144017" y="72008"/>
                </a:moveTo>
                <a:lnTo>
                  <a:pt x="142560" y="86483"/>
                </a:lnTo>
                <a:lnTo>
                  <a:pt x="138381" y="99970"/>
                </a:lnTo>
                <a:lnTo>
                  <a:pt x="131769" y="112181"/>
                </a:lnTo>
                <a:lnTo>
                  <a:pt x="123010" y="122829"/>
                </a:lnTo>
                <a:lnTo>
                  <a:pt x="112394" y="131624"/>
                </a:lnTo>
                <a:lnTo>
                  <a:pt x="100209" y="138280"/>
                </a:lnTo>
                <a:lnTo>
                  <a:pt x="86744" y="142507"/>
                </a:lnTo>
                <a:lnTo>
                  <a:pt x="72285" y="144017"/>
                </a:lnTo>
                <a:lnTo>
                  <a:pt x="72009" y="144017"/>
                </a:lnTo>
                <a:lnTo>
                  <a:pt x="57534" y="142560"/>
                </a:lnTo>
                <a:lnTo>
                  <a:pt x="44047" y="138381"/>
                </a:lnTo>
                <a:lnTo>
                  <a:pt x="31836" y="131769"/>
                </a:lnTo>
                <a:lnTo>
                  <a:pt x="21188" y="123010"/>
                </a:lnTo>
                <a:lnTo>
                  <a:pt x="12393" y="112394"/>
                </a:lnTo>
                <a:lnTo>
                  <a:pt x="5737" y="100209"/>
                </a:lnTo>
                <a:lnTo>
                  <a:pt x="1510" y="86744"/>
                </a:lnTo>
                <a:lnTo>
                  <a:pt x="0" y="72285"/>
                </a:lnTo>
                <a:lnTo>
                  <a:pt x="0" y="72008"/>
                </a:lnTo>
                <a:lnTo>
                  <a:pt x="1457" y="57498"/>
                </a:lnTo>
                <a:lnTo>
                  <a:pt x="5636" y="43994"/>
                </a:lnTo>
                <a:lnTo>
                  <a:pt x="12248" y="31780"/>
                </a:lnTo>
                <a:lnTo>
                  <a:pt x="21007" y="21140"/>
                </a:lnTo>
                <a:lnTo>
                  <a:pt x="31623" y="12359"/>
                </a:lnTo>
                <a:lnTo>
                  <a:pt x="43808" y="5719"/>
                </a:lnTo>
                <a:lnTo>
                  <a:pt x="57273" y="1505"/>
                </a:lnTo>
                <a:lnTo>
                  <a:pt x="71732" y="0"/>
                </a:lnTo>
                <a:lnTo>
                  <a:pt x="72009" y="0"/>
                </a:lnTo>
                <a:lnTo>
                  <a:pt x="86483" y="1451"/>
                </a:lnTo>
                <a:lnTo>
                  <a:pt x="99970" y="5618"/>
                </a:lnTo>
                <a:lnTo>
                  <a:pt x="112181" y="12215"/>
                </a:lnTo>
                <a:lnTo>
                  <a:pt x="122829" y="20959"/>
                </a:lnTo>
                <a:lnTo>
                  <a:pt x="131624" y="31567"/>
                </a:lnTo>
                <a:lnTo>
                  <a:pt x="138280" y="43754"/>
                </a:lnTo>
                <a:lnTo>
                  <a:pt x="142507" y="57237"/>
                </a:lnTo>
                <a:lnTo>
                  <a:pt x="144017" y="71731"/>
                </a:lnTo>
                <a:lnTo>
                  <a:pt x="144017" y="72008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57649" y="3792601"/>
            <a:ext cx="151891" cy="16335"/>
          </a:xfrm>
          <a:custGeom>
            <a:avLst/>
            <a:gdLst/>
            <a:ahLst/>
            <a:cxnLst/>
            <a:rect l="l" t="t" r="r" b="b"/>
            <a:pathLst>
              <a:path w="151891" h="16335">
                <a:moveTo>
                  <a:pt x="151891" y="16001"/>
                </a:moveTo>
                <a:lnTo>
                  <a:pt x="138721" y="16321"/>
                </a:lnTo>
                <a:lnTo>
                  <a:pt x="125570" y="16335"/>
                </a:lnTo>
                <a:lnTo>
                  <a:pt x="112464" y="16044"/>
                </a:lnTo>
                <a:lnTo>
                  <a:pt x="99428" y="15452"/>
                </a:lnTo>
                <a:lnTo>
                  <a:pt x="86489" y="14562"/>
                </a:lnTo>
                <a:lnTo>
                  <a:pt x="73669" y="13376"/>
                </a:lnTo>
                <a:lnTo>
                  <a:pt x="60996" y="11896"/>
                </a:lnTo>
                <a:lnTo>
                  <a:pt x="48494" y="10125"/>
                </a:lnTo>
                <a:lnTo>
                  <a:pt x="36188" y="8066"/>
                </a:lnTo>
                <a:lnTo>
                  <a:pt x="24103" y="5722"/>
                </a:lnTo>
                <a:lnTo>
                  <a:pt x="12265" y="3095"/>
                </a:lnTo>
                <a:lnTo>
                  <a:pt x="699" y="187"/>
                </a:lnTo>
                <a:lnTo>
                  <a:pt x="0" y="0"/>
                </a:lnTo>
              </a:path>
            </a:pathLst>
          </a:custGeom>
          <a:ln w="19049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77232" y="3983101"/>
            <a:ext cx="66420" cy="7619"/>
          </a:xfrm>
          <a:custGeom>
            <a:avLst/>
            <a:gdLst/>
            <a:ahLst/>
            <a:cxnLst/>
            <a:rect l="l" t="t" r="r" b="b"/>
            <a:pathLst>
              <a:path w="66420" h="7620">
                <a:moveTo>
                  <a:pt x="66420" y="0"/>
                </a:moveTo>
                <a:lnTo>
                  <a:pt x="54156" y="2033"/>
                </a:lnTo>
                <a:lnTo>
                  <a:pt x="41698" y="3792"/>
                </a:lnTo>
                <a:lnTo>
                  <a:pt x="29072" y="5276"/>
                </a:lnTo>
                <a:lnTo>
                  <a:pt x="16304" y="6485"/>
                </a:lnTo>
                <a:lnTo>
                  <a:pt x="3421" y="7419"/>
                </a:lnTo>
                <a:lnTo>
                  <a:pt x="0" y="7619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76672" y="4032123"/>
            <a:ext cx="40131" cy="34797"/>
          </a:xfrm>
          <a:custGeom>
            <a:avLst/>
            <a:gdLst/>
            <a:ahLst/>
            <a:cxnLst/>
            <a:rect l="l" t="t" r="r" b="b"/>
            <a:pathLst>
              <a:path w="40131" h="34798">
                <a:moveTo>
                  <a:pt x="40131" y="34797"/>
                </a:moveTo>
                <a:lnTo>
                  <a:pt x="29040" y="26836"/>
                </a:lnTo>
                <a:lnTo>
                  <a:pt x="18896" y="18634"/>
                </a:lnTo>
                <a:lnTo>
                  <a:pt x="9690" y="10213"/>
                </a:lnTo>
                <a:lnTo>
                  <a:pt x="1411" y="1592"/>
                </a:lnTo>
                <a:lnTo>
                  <a:pt x="0" y="0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41847" y="3980053"/>
            <a:ext cx="16001" cy="38227"/>
          </a:xfrm>
          <a:custGeom>
            <a:avLst/>
            <a:gdLst/>
            <a:ahLst/>
            <a:cxnLst/>
            <a:rect l="l" t="t" r="r" b="b"/>
            <a:pathLst>
              <a:path w="16001" h="38226">
                <a:moveTo>
                  <a:pt x="16001" y="0"/>
                </a:moveTo>
                <a:lnTo>
                  <a:pt x="12960" y="11866"/>
                </a:lnTo>
                <a:lnTo>
                  <a:pt x="8273" y="23617"/>
                </a:lnTo>
                <a:lnTo>
                  <a:pt x="1939" y="35209"/>
                </a:lnTo>
                <a:lnTo>
                  <a:pt x="0" y="38227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75984" y="3744087"/>
            <a:ext cx="195081" cy="142748"/>
          </a:xfrm>
          <a:custGeom>
            <a:avLst/>
            <a:gdLst/>
            <a:ahLst/>
            <a:cxnLst/>
            <a:rect l="l" t="t" r="r" b="b"/>
            <a:pathLst>
              <a:path w="195081" h="142748">
                <a:moveTo>
                  <a:pt x="0" y="0"/>
                </a:moveTo>
                <a:lnTo>
                  <a:pt x="18460" y="4389"/>
                </a:lnTo>
                <a:lnTo>
                  <a:pt x="36167" y="9233"/>
                </a:lnTo>
                <a:lnTo>
                  <a:pt x="53093" y="14512"/>
                </a:lnTo>
                <a:lnTo>
                  <a:pt x="69209" y="20203"/>
                </a:lnTo>
                <a:lnTo>
                  <a:pt x="84489" y="26288"/>
                </a:lnTo>
                <a:lnTo>
                  <a:pt x="98904" y="32745"/>
                </a:lnTo>
                <a:lnTo>
                  <a:pt x="112427" y="39554"/>
                </a:lnTo>
                <a:lnTo>
                  <a:pt x="125031" y="46694"/>
                </a:lnTo>
                <a:lnTo>
                  <a:pt x="136687" y="54144"/>
                </a:lnTo>
                <a:lnTo>
                  <a:pt x="147369" y="61885"/>
                </a:lnTo>
                <a:lnTo>
                  <a:pt x="157048" y="69895"/>
                </a:lnTo>
                <a:lnTo>
                  <a:pt x="165697" y="78154"/>
                </a:lnTo>
                <a:lnTo>
                  <a:pt x="173289" y="86641"/>
                </a:lnTo>
                <a:lnTo>
                  <a:pt x="179795" y="95336"/>
                </a:lnTo>
                <a:lnTo>
                  <a:pt x="185188" y="104218"/>
                </a:lnTo>
                <a:lnTo>
                  <a:pt x="189441" y="113266"/>
                </a:lnTo>
                <a:lnTo>
                  <a:pt x="192526" y="122461"/>
                </a:lnTo>
                <a:lnTo>
                  <a:pt x="194415" y="131781"/>
                </a:lnTo>
                <a:lnTo>
                  <a:pt x="195081" y="141206"/>
                </a:lnTo>
                <a:lnTo>
                  <a:pt x="195071" y="142748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49236" y="3592067"/>
            <a:ext cx="86868" cy="53594"/>
          </a:xfrm>
          <a:custGeom>
            <a:avLst/>
            <a:gdLst/>
            <a:ahLst/>
            <a:cxnLst/>
            <a:rect l="l" t="t" r="r" b="b"/>
            <a:pathLst>
              <a:path w="86868" h="53594">
                <a:moveTo>
                  <a:pt x="86868" y="0"/>
                </a:moveTo>
                <a:lnTo>
                  <a:pt x="79141" y="7612"/>
                </a:lnTo>
                <a:lnTo>
                  <a:pt x="70486" y="14986"/>
                </a:lnTo>
                <a:lnTo>
                  <a:pt x="60927" y="22106"/>
                </a:lnTo>
                <a:lnTo>
                  <a:pt x="50493" y="28958"/>
                </a:lnTo>
                <a:lnTo>
                  <a:pt x="39208" y="35527"/>
                </a:lnTo>
                <a:lnTo>
                  <a:pt x="27101" y="41799"/>
                </a:lnTo>
                <a:lnTo>
                  <a:pt x="14196" y="47759"/>
                </a:lnTo>
                <a:lnTo>
                  <a:pt x="520" y="53391"/>
                </a:lnTo>
                <a:lnTo>
                  <a:pt x="0" y="53594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727698" y="3393566"/>
            <a:ext cx="4582" cy="25273"/>
          </a:xfrm>
          <a:custGeom>
            <a:avLst/>
            <a:gdLst/>
            <a:ahLst/>
            <a:cxnLst/>
            <a:rect l="l" t="t" r="r" b="b"/>
            <a:pathLst>
              <a:path w="4582" h="25273">
                <a:moveTo>
                  <a:pt x="0" y="0"/>
                </a:moveTo>
                <a:lnTo>
                  <a:pt x="3585" y="12355"/>
                </a:lnTo>
                <a:lnTo>
                  <a:pt x="4582" y="24898"/>
                </a:lnTo>
                <a:lnTo>
                  <a:pt x="4572" y="25273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72835" y="3331845"/>
            <a:ext cx="44576" cy="32130"/>
          </a:xfrm>
          <a:custGeom>
            <a:avLst/>
            <a:gdLst/>
            <a:ahLst/>
            <a:cxnLst/>
            <a:rect l="l" t="t" r="r" b="b"/>
            <a:pathLst>
              <a:path w="44576" h="32130">
                <a:moveTo>
                  <a:pt x="0" y="32130"/>
                </a:moveTo>
                <a:lnTo>
                  <a:pt x="8422" y="24227"/>
                </a:lnTo>
                <a:lnTo>
                  <a:pt x="17997" y="16574"/>
                </a:lnTo>
                <a:lnTo>
                  <a:pt x="28695" y="9219"/>
                </a:lnTo>
                <a:lnTo>
                  <a:pt x="40490" y="2208"/>
                </a:lnTo>
                <a:lnTo>
                  <a:pt x="44576" y="0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756529" y="3351657"/>
            <a:ext cx="21590" cy="27685"/>
          </a:xfrm>
          <a:custGeom>
            <a:avLst/>
            <a:gdLst/>
            <a:ahLst/>
            <a:cxnLst/>
            <a:rect l="l" t="t" r="r" b="b"/>
            <a:pathLst>
              <a:path w="21590" h="27685">
                <a:moveTo>
                  <a:pt x="0" y="27685"/>
                </a:moveTo>
                <a:lnTo>
                  <a:pt x="6090" y="17423"/>
                </a:lnTo>
                <a:lnTo>
                  <a:pt x="14138" y="7404"/>
                </a:lnTo>
                <a:lnTo>
                  <a:pt x="21590" y="0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68087" y="3388867"/>
            <a:ext cx="77977" cy="26924"/>
          </a:xfrm>
          <a:custGeom>
            <a:avLst/>
            <a:gdLst/>
            <a:ahLst/>
            <a:cxnLst/>
            <a:rect l="l" t="t" r="r" b="b"/>
            <a:pathLst>
              <a:path w="77977" h="26924">
                <a:moveTo>
                  <a:pt x="0" y="0"/>
                </a:moveTo>
                <a:lnTo>
                  <a:pt x="12924" y="3568"/>
                </a:lnTo>
                <a:lnTo>
                  <a:pt x="25530" y="7350"/>
                </a:lnTo>
                <a:lnTo>
                  <a:pt x="37808" y="11344"/>
                </a:lnTo>
                <a:lnTo>
                  <a:pt x="49744" y="15546"/>
                </a:lnTo>
                <a:lnTo>
                  <a:pt x="61330" y="19954"/>
                </a:lnTo>
                <a:lnTo>
                  <a:pt x="72552" y="24564"/>
                </a:lnTo>
                <a:lnTo>
                  <a:pt x="77977" y="26924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62043" y="3572383"/>
            <a:ext cx="13589" cy="28447"/>
          </a:xfrm>
          <a:custGeom>
            <a:avLst/>
            <a:gdLst/>
            <a:ahLst/>
            <a:cxnLst/>
            <a:rect l="l" t="t" r="r" b="b"/>
            <a:pathLst>
              <a:path w="13589" h="28447">
                <a:moveTo>
                  <a:pt x="13589" y="28447"/>
                </a:moveTo>
                <a:lnTo>
                  <a:pt x="6880" y="17128"/>
                </a:lnTo>
                <a:lnTo>
                  <a:pt x="1829" y="5612"/>
                </a:lnTo>
                <a:lnTo>
                  <a:pt x="0" y="0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58026" y="4643628"/>
            <a:ext cx="2616327" cy="2101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81924" y="2275877"/>
            <a:ext cx="2264045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000"/>
              </a:lnSpc>
              <a:spcBef>
                <a:spcPts val="300"/>
              </a:spcBef>
            </a:pPr>
            <a:r>
              <a:rPr sz="5800" i="1" spc="0" dirty="0" smtClean="0">
                <a:solidFill>
                  <a:srgbClr val="8A8A8A"/>
                </a:solidFill>
                <a:latin typeface="Times New Roman"/>
                <a:cs typeface="Times New Roman"/>
              </a:rPr>
              <a:t>Terima</a:t>
            </a:r>
            <a:endParaRPr sz="5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4654294"/>
            <a:ext cx="9144000" cy="2203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752086"/>
            <a:ext cx="9144000" cy="2113001"/>
          </a:xfrm>
          <a:custGeom>
            <a:avLst/>
            <a:gdLst/>
            <a:ahLst/>
            <a:cxnLst/>
            <a:rect l="l" t="t" r="r" b="b"/>
            <a:pathLst>
              <a:path w="9144000" h="2113001">
                <a:moveTo>
                  <a:pt x="9144000" y="0"/>
                </a:moveTo>
                <a:lnTo>
                  <a:pt x="8557289" y="272358"/>
                </a:lnTo>
                <a:lnTo>
                  <a:pt x="8004571" y="516052"/>
                </a:lnTo>
                <a:lnTo>
                  <a:pt x="7482453" y="732566"/>
                </a:lnTo>
                <a:lnTo>
                  <a:pt x="6987540" y="923384"/>
                </a:lnTo>
                <a:lnTo>
                  <a:pt x="6516439" y="1089989"/>
                </a:lnTo>
                <a:lnTo>
                  <a:pt x="6065758" y="1233864"/>
                </a:lnTo>
                <a:lnTo>
                  <a:pt x="5632102" y="1356494"/>
                </a:lnTo>
                <a:lnTo>
                  <a:pt x="5212080" y="1459361"/>
                </a:lnTo>
                <a:lnTo>
                  <a:pt x="4802296" y="1543949"/>
                </a:lnTo>
                <a:lnTo>
                  <a:pt x="4399359" y="1611742"/>
                </a:lnTo>
                <a:lnTo>
                  <a:pt x="3999874" y="1664223"/>
                </a:lnTo>
                <a:lnTo>
                  <a:pt x="3600450" y="1702877"/>
                </a:lnTo>
                <a:lnTo>
                  <a:pt x="3197691" y="1729185"/>
                </a:lnTo>
                <a:lnTo>
                  <a:pt x="2788205" y="1744632"/>
                </a:lnTo>
                <a:lnTo>
                  <a:pt x="2368599" y="1750702"/>
                </a:lnTo>
                <a:lnTo>
                  <a:pt x="1935479" y="1748878"/>
                </a:lnTo>
                <a:lnTo>
                  <a:pt x="1485453" y="1740644"/>
                </a:lnTo>
                <a:lnTo>
                  <a:pt x="1015126" y="1727482"/>
                </a:lnTo>
                <a:lnTo>
                  <a:pt x="521106" y="1710877"/>
                </a:lnTo>
                <a:lnTo>
                  <a:pt x="0" y="1692313"/>
                </a:lnTo>
                <a:lnTo>
                  <a:pt x="0" y="2105912"/>
                </a:lnTo>
                <a:lnTo>
                  <a:pt x="9144000" y="2105912"/>
                </a:lnTo>
                <a:lnTo>
                  <a:pt x="9144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01512" y="0"/>
            <a:ext cx="3142488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2952" y="129540"/>
            <a:ext cx="106679" cy="106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05525" y="0"/>
            <a:ext cx="3038475" cy="6857999"/>
          </a:xfrm>
          <a:custGeom>
            <a:avLst/>
            <a:gdLst/>
            <a:ahLst/>
            <a:cxnLst/>
            <a:rect l="l" t="t" r="r" b="b"/>
            <a:pathLst>
              <a:path w="3038475" h="6857999">
                <a:moveTo>
                  <a:pt x="3038475" y="14224"/>
                </a:moveTo>
                <a:lnTo>
                  <a:pt x="0" y="0"/>
                </a:lnTo>
                <a:lnTo>
                  <a:pt x="360180" y="382196"/>
                </a:lnTo>
                <a:lnTo>
                  <a:pt x="675836" y="771823"/>
                </a:lnTo>
                <a:lnTo>
                  <a:pt x="948354" y="1166951"/>
                </a:lnTo>
                <a:lnTo>
                  <a:pt x="1179118" y="1565648"/>
                </a:lnTo>
                <a:lnTo>
                  <a:pt x="1369516" y="1965983"/>
                </a:lnTo>
                <a:lnTo>
                  <a:pt x="1520932" y="2366027"/>
                </a:lnTo>
                <a:lnTo>
                  <a:pt x="1634754" y="2763848"/>
                </a:lnTo>
                <a:lnTo>
                  <a:pt x="1712366" y="3157516"/>
                </a:lnTo>
                <a:lnTo>
                  <a:pt x="1755155" y="3545100"/>
                </a:lnTo>
                <a:lnTo>
                  <a:pt x="1764506" y="3924670"/>
                </a:lnTo>
                <a:lnTo>
                  <a:pt x="1741805" y="4294295"/>
                </a:lnTo>
                <a:lnTo>
                  <a:pt x="1688439" y="4652044"/>
                </a:lnTo>
                <a:lnTo>
                  <a:pt x="1605793" y="4995986"/>
                </a:lnTo>
                <a:lnTo>
                  <a:pt x="1495253" y="5324192"/>
                </a:lnTo>
                <a:lnTo>
                  <a:pt x="1358205" y="5634730"/>
                </a:lnTo>
                <a:lnTo>
                  <a:pt x="1196035" y="5925669"/>
                </a:lnTo>
                <a:lnTo>
                  <a:pt x="1010128" y="6195080"/>
                </a:lnTo>
                <a:lnTo>
                  <a:pt x="801871" y="6441030"/>
                </a:lnTo>
                <a:lnTo>
                  <a:pt x="572650" y="6661591"/>
                </a:lnTo>
                <a:lnTo>
                  <a:pt x="323850" y="6854831"/>
                </a:lnTo>
                <a:lnTo>
                  <a:pt x="3037213" y="6857998"/>
                </a:lnTo>
                <a:lnTo>
                  <a:pt x="3038475" y="6857998"/>
                </a:lnTo>
                <a:lnTo>
                  <a:pt x="3038475" y="1422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1860" y="1417827"/>
            <a:ext cx="491217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25"/>
              </a:lnSpc>
              <a:spcBef>
                <a:spcPts val="146"/>
              </a:spcBef>
            </a:pPr>
            <a:r>
              <a:rPr sz="4200" spc="9" baseline="3131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Ke</a:t>
            </a:r>
            <a:r>
              <a:rPr sz="4200" spc="0" baseline="3131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wir</a:t>
            </a:r>
            <a:r>
              <a:rPr sz="4200" spc="9" baseline="3131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a</a:t>
            </a:r>
            <a:r>
              <a:rPr sz="4200" spc="0" baseline="3131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usah</a:t>
            </a:r>
            <a:r>
              <a:rPr sz="4200" spc="14" baseline="3131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a</a:t>
            </a:r>
            <a:r>
              <a:rPr sz="4200" spc="0" baseline="3131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an,</a:t>
            </a:r>
            <a:r>
              <a:rPr sz="4200" spc="26" baseline="3131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 </a:t>
            </a:r>
            <a:r>
              <a:rPr sz="4200" spc="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ia</a:t>
            </a:r>
            <a:r>
              <a:rPr sz="4200" spc="4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l</a:t>
            </a:r>
            <a:r>
              <a:rPr sz="4200" spc="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ah</a:t>
            </a:r>
            <a:r>
              <a:rPr sz="4200" spc="39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 </a:t>
            </a:r>
            <a:r>
              <a:rPr sz="4200" spc="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ke</a:t>
            </a:r>
            <a:r>
              <a:rPr sz="4200" spc="9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m</a:t>
            </a:r>
            <a:r>
              <a:rPr sz="4200" spc="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a</a:t>
            </a:r>
            <a:r>
              <a:rPr sz="4200" spc="-9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m</a:t>
            </a:r>
            <a:r>
              <a:rPr sz="4200" spc="9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p</a:t>
            </a:r>
            <a:r>
              <a:rPr sz="4200" spc="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uan</a:t>
            </a:r>
            <a:endParaRPr sz="2800">
              <a:latin typeface="Baskerville Old Face"/>
              <a:cs typeface="Baskerville Old Fac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5946" y="1417827"/>
            <a:ext cx="1148928" cy="12341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8989">
              <a:lnSpc>
                <a:spcPts val="2925"/>
              </a:lnSpc>
              <a:spcBef>
                <a:spcPts val="146"/>
              </a:spcBef>
            </a:pPr>
            <a:r>
              <a:rPr sz="4200" spc="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a</a:t>
            </a:r>
            <a:r>
              <a:rPr sz="4200" spc="9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k</a:t>
            </a:r>
            <a:r>
              <a:rPr sz="4200" spc="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kan</a:t>
            </a:r>
            <a:endParaRPr sz="2800">
              <a:latin typeface="Baskerville Old Face"/>
              <a:cs typeface="Baskerville Old Face"/>
            </a:endParaRPr>
          </a:p>
          <a:p>
            <a:pPr marL="12700" marR="53263">
              <a:lnSpc>
                <a:spcPct val="95052"/>
              </a:lnSpc>
              <a:spcBef>
                <a:spcPts val="18"/>
              </a:spcBef>
            </a:pPr>
            <a:r>
              <a:rPr sz="2800" spc="4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d</a:t>
            </a:r>
            <a:r>
              <a:rPr sz="2800" spc="0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a</a:t>
            </a:r>
            <a:r>
              <a:rPr sz="2800" spc="9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y</a:t>
            </a:r>
            <a:r>
              <a:rPr sz="2800" spc="0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a</a:t>
            </a:r>
            <a:endParaRPr sz="2800">
              <a:latin typeface="Baskerville Old Face"/>
              <a:cs typeface="Baskerville Old Face"/>
            </a:endParaRPr>
          </a:p>
          <a:p>
            <a:pPr marL="144513" marR="53263">
              <a:lnSpc>
                <a:spcPct val="95052"/>
              </a:lnSpc>
              <a:spcBef>
                <a:spcPts val="165"/>
              </a:spcBef>
            </a:pPr>
            <a:r>
              <a:rPr sz="2800" spc="0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ap</a:t>
            </a:r>
            <a:r>
              <a:rPr sz="2800" spc="9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k</a:t>
            </a:r>
            <a:r>
              <a:rPr sz="2800" spc="0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an</a:t>
            </a:r>
            <a:endParaRPr sz="2800">
              <a:latin typeface="Baskerville Old Face"/>
              <a:cs typeface="Baskerville Old Fac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94854" y="1417827"/>
            <a:ext cx="964948" cy="12341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1062" algn="ctr">
              <a:lnSpc>
                <a:spcPts val="2925"/>
              </a:lnSpc>
              <a:spcBef>
                <a:spcPts val="146"/>
              </a:spcBef>
            </a:pPr>
            <a:r>
              <a:rPr sz="420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o</a:t>
            </a:r>
            <a:r>
              <a:rPr sz="4200" spc="14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r</a:t>
            </a:r>
            <a:r>
              <a:rPr sz="4200" spc="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an</a:t>
            </a:r>
            <a:r>
              <a:rPr sz="4200" spc="9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g</a:t>
            </a:r>
            <a:r>
              <a:rPr sz="4200" spc="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-</a:t>
            </a:r>
            <a:endParaRPr sz="2800">
              <a:latin typeface="Baskerville Old Face"/>
              <a:cs typeface="Baskerville Old Face"/>
            </a:endParaRPr>
          </a:p>
          <a:p>
            <a:pPr marL="72136">
              <a:lnSpc>
                <a:spcPct val="95052"/>
              </a:lnSpc>
              <a:spcBef>
                <a:spcPts val="18"/>
              </a:spcBef>
            </a:pPr>
            <a:r>
              <a:rPr sz="2800" spc="0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un</a:t>
            </a:r>
            <a:r>
              <a:rPr sz="2800" spc="4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t</a:t>
            </a:r>
            <a:r>
              <a:rPr sz="2800" spc="0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uk</a:t>
            </a:r>
            <a:endParaRPr sz="2800">
              <a:latin typeface="Baskerville Old Face"/>
              <a:cs typeface="Baskerville Old Face"/>
            </a:endParaRPr>
          </a:p>
          <a:p>
            <a:pPr marL="66332" marR="32463" algn="ctr">
              <a:lnSpc>
                <a:spcPct val="95052"/>
              </a:lnSpc>
              <a:spcBef>
                <a:spcPts val="165"/>
              </a:spcBef>
            </a:pPr>
            <a:r>
              <a:rPr sz="2800" spc="0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sol</a:t>
            </a:r>
            <a:r>
              <a:rPr sz="2800" spc="-9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u</a:t>
            </a:r>
            <a:r>
              <a:rPr sz="2800" spc="0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si</a:t>
            </a:r>
            <a:endParaRPr sz="2800">
              <a:latin typeface="Baskerville Old Face"/>
              <a:cs typeface="Baskerville Old Fac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860" y="1844573"/>
            <a:ext cx="1449622" cy="1234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140">
              <a:lnSpc>
                <a:spcPts val="2925"/>
              </a:lnSpc>
              <a:spcBef>
                <a:spcPts val="146"/>
              </a:spcBef>
            </a:pPr>
            <a:r>
              <a:rPr sz="4200" spc="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o</a:t>
            </a:r>
            <a:r>
              <a:rPr sz="4200" spc="9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r</a:t>
            </a:r>
            <a:r>
              <a:rPr sz="4200" spc="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ang</a:t>
            </a:r>
            <a:endParaRPr sz="2800">
              <a:latin typeface="Baskerville Old Face"/>
              <a:cs typeface="Baskerville Old Face"/>
            </a:endParaRPr>
          </a:p>
          <a:p>
            <a:pPr marL="12700">
              <a:lnSpc>
                <a:spcPts val="3193"/>
              </a:lnSpc>
              <a:spcBef>
                <a:spcPts val="18"/>
              </a:spcBef>
            </a:pPr>
            <a:r>
              <a:rPr sz="2800" spc="4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b</a:t>
            </a:r>
            <a:r>
              <a:rPr sz="2800" spc="0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e</a:t>
            </a:r>
            <a:r>
              <a:rPr sz="2800" spc="9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r</a:t>
            </a:r>
            <a:r>
              <a:rPr sz="2800" spc="0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kre</a:t>
            </a:r>
            <a:r>
              <a:rPr sz="2800" spc="9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a</a:t>
            </a:r>
            <a:r>
              <a:rPr sz="2800" spc="0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s</a:t>
            </a:r>
            <a:r>
              <a:rPr sz="2800" spc="-9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i</a:t>
            </a:r>
            <a:r>
              <a:rPr sz="2800" spc="0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, </a:t>
            </a:r>
            <a:endParaRPr sz="2800">
              <a:latin typeface="Baskerville Old Face"/>
              <a:cs typeface="Baskerville Old Face"/>
            </a:endParaRPr>
          </a:p>
          <a:p>
            <a:pPr marL="12700">
              <a:lnSpc>
                <a:spcPts val="3193"/>
              </a:lnSpc>
              <a:spcBef>
                <a:spcPts val="166"/>
              </a:spcBef>
            </a:pPr>
            <a:r>
              <a:rPr sz="2800" spc="0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ter</a:t>
            </a:r>
            <a:r>
              <a:rPr sz="2800" spc="14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h</a:t>
            </a:r>
            <a:r>
              <a:rPr sz="2800" spc="0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adap</a:t>
            </a:r>
            <a:endParaRPr sz="2800">
              <a:latin typeface="Baskerville Old Face"/>
              <a:cs typeface="Baskerville Old Fac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2935" y="1844573"/>
            <a:ext cx="602303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25"/>
              </a:lnSpc>
              <a:spcBef>
                <a:spcPts val="146"/>
              </a:spcBef>
            </a:pPr>
            <a:r>
              <a:rPr sz="4200" spc="4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d</a:t>
            </a:r>
            <a:r>
              <a:rPr sz="4200" spc="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an</a:t>
            </a:r>
            <a:endParaRPr sz="2800">
              <a:latin typeface="Baskerville Old Face"/>
              <a:cs typeface="Baskerville Old Fac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05455" y="1844573"/>
            <a:ext cx="1265004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25"/>
              </a:lnSpc>
              <a:spcBef>
                <a:spcPts val="146"/>
              </a:spcBef>
            </a:pPr>
            <a:r>
              <a:rPr sz="4200" spc="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be</a:t>
            </a:r>
            <a:r>
              <a:rPr sz="4200" spc="9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r</a:t>
            </a:r>
            <a:r>
              <a:rPr sz="4200" spc="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ba</a:t>
            </a:r>
            <a:r>
              <a:rPr sz="4200" spc="9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g</a:t>
            </a:r>
            <a:r>
              <a:rPr sz="4200" spc="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ai</a:t>
            </a:r>
            <a:endParaRPr sz="2800">
              <a:latin typeface="Baskerville Old Face"/>
              <a:cs typeface="Baskerville Old Fac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9645" y="1844573"/>
            <a:ext cx="1136223" cy="1234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25"/>
              </a:lnSpc>
              <a:spcBef>
                <a:spcPts val="146"/>
              </a:spcBef>
            </a:pPr>
            <a:r>
              <a:rPr sz="4200" spc="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sumber</a:t>
            </a:r>
            <a:endParaRPr sz="2800">
              <a:latin typeface="Baskerville Old Face"/>
              <a:cs typeface="Baskerville Old Face"/>
            </a:endParaRPr>
          </a:p>
          <a:p>
            <a:pPr marL="224535" marR="276160" indent="-147827">
              <a:lnSpc>
                <a:spcPts val="3193"/>
              </a:lnSpc>
              <a:spcBef>
                <a:spcPts val="18"/>
              </a:spcBef>
            </a:pPr>
            <a:r>
              <a:rPr sz="2800" spc="9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d</a:t>
            </a:r>
            <a:r>
              <a:rPr sz="2800" spc="0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an </a:t>
            </a:r>
            <a:endParaRPr sz="2800">
              <a:latin typeface="Baskerville Old Face"/>
              <a:cs typeface="Baskerville Old Face"/>
            </a:endParaRPr>
          </a:p>
          <a:p>
            <a:pPr marL="224535" marR="276160">
              <a:lnSpc>
                <a:spcPts val="3193"/>
              </a:lnSpc>
              <a:spcBef>
                <a:spcPts val="166"/>
              </a:spcBef>
            </a:pPr>
            <a:r>
              <a:rPr sz="2800" spc="0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a</a:t>
            </a:r>
            <a:r>
              <a:rPr sz="2800" spc="14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g</a:t>
            </a:r>
            <a:r>
              <a:rPr sz="2800" spc="0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ar</a:t>
            </a:r>
            <a:endParaRPr sz="2800">
              <a:latin typeface="Baskerville Old Face"/>
              <a:cs typeface="Baskerville Old Fac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4207" y="2271522"/>
            <a:ext cx="248024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25"/>
              </a:lnSpc>
              <a:spcBef>
                <a:spcPts val="146"/>
              </a:spcBef>
            </a:pPr>
            <a:r>
              <a:rPr sz="4200" spc="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meng</a:t>
            </a:r>
            <a:r>
              <a:rPr sz="4200" spc="14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e</a:t>
            </a:r>
            <a:r>
              <a:rPr sz="4200" spc="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mb</a:t>
            </a:r>
            <a:r>
              <a:rPr sz="4200" spc="4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a</a:t>
            </a:r>
            <a:r>
              <a:rPr sz="4200" spc="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ng</a:t>
            </a:r>
            <a:r>
              <a:rPr sz="4200" spc="14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k</a:t>
            </a:r>
            <a:r>
              <a:rPr sz="4200" spc="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an</a:t>
            </a:r>
            <a:endParaRPr sz="2800">
              <a:latin typeface="Baskerville Old Face"/>
              <a:cs typeface="Baskerville Old Fac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6002" y="2698242"/>
            <a:ext cx="126372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25"/>
              </a:lnSpc>
              <a:spcBef>
                <a:spcPts val="146"/>
              </a:spcBef>
            </a:pPr>
            <a:r>
              <a:rPr sz="4200" spc="4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b</a:t>
            </a:r>
            <a:r>
              <a:rPr sz="4200" spc="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e</a:t>
            </a:r>
            <a:r>
              <a:rPr sz="4200" spc="9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r</a:t>
            </a:r>
            <a:r>
              <a:rPr sz="4200" spc="4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b</a:t>
            </a:r>
            <a:r>
              <a:rPr sz="4200" spc="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agai</a:t>
            </a:r>
            <a:endParaRPr sz="2800">
              <a:latin typeface="Baskerville Old Face"/>
              <a:cs typeface="Baskerville Old Fac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7999" y="2698242"/>
            <a:ext cx="121642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25"/>
              </a:lnSpc>
              <a:spcBef>
                <a:spcPts val="146"/>
              </a:spcBef>
            </a:pPr>
            <a:r>
              <a:rPr sz="4200" spc="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m</a:t>
            </a:r>
            <a:r>
              <a:rPr sz="4200" spc="9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a</a:t>
            </a:r>
            <a:r>
              <a:rPr sz="4200" spc="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salah</a:t>
            </a:r>
            <a:endParaRPr sz="2800">
              <a:latin typeface="Baskerville Old Face"/>
              <a:cs typeface="Baskerville Old Fac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45630" y="2698242"/>
            <a:ext cx="160674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25"/>
              </a:lnSpc>
              <a:spcBef>
                <a:spcPts val="146"/>
              </a:spcBef>
            </a:pPr>
            <a:r>
              <a:rPr sz="4200" spc="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mem</a:t>
            </a:r>
            <a:r>
              <a:rPr sz="4200" spc="9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e</a:t>
            </a:r>
            <a:r>
              <a:rPr sz="4200" spc="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nuhi</a:t>
            </a:r>
            <a:endParaRPr sz="2800">
              <a:latin typeface="Baskerville Old Face"/>
              <a:cs typeface="Baskerville Old Fac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11860" y="3124961"/>
            <a:ext cx="292717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25"/>
              </a:lnSpc>
              <a:spcBef>
                <a:spcPts val="146"/>
              </a:spcBef>
            </a:pPr>
            <a:r>
              <a:rPr sz="4200" spc="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k</a:t>
            </a:r>
            <a:r>
              <a:rPr sz="4200" spc="14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e</a:t>
            </a:r>
            <a:r>
              <a:rPr sz="4200" spc="4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bu</a:t>
            </a:r>
            <a:r>
              <a:rPr sz="4200" spc="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t</a:t>
            </a:r>
            <a:r>
              <a:rPr sz="4200" spc="14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u</a:t>
            </a:r>
            <a:r>
              <a:rPr sz="4200" spc="9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h</a:t>
            </a:r>
            <a:r>
              <a:rPr sz="4200" spc="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an</a:t>
            </a:r>
            <a:r>
              <a:rPr sz="4200" spc="-123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 </a:t>
            </a:r>
            <a:r>
              <a:rPr sz="4200" spc="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m</a:t>
            </a:r>
            <a:r>
              <a:rPr sz="4200" spc="9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a</a:t>
            </a:r>
            <a:r>
              <a:rPr sz="4200" spc="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n</a:t>
            </a:r>
            <a:r>
              <a:rPr sz="4200" spc="14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u</a:t>
            </a:r>
            <a:r>
              <a:rPr sz="4200" spc="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s</a:t>
            </a:r>
            <a:r>
              <a:rPr sz="4200" spc="9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i</a:t>
            </a:r>
            <a:r>
              <a:rPr sz="4200" spc="14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a</a:t>
            </a:r>
            <a:r>
              <a:rPr sz="4200" spc="0" baseline="3131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.</a:t>
            </a:r>
            <a:endParaRPr sz="2800">
              <a:latin typeface="Baskerville Old Face"/>
              <a:cs typeface="Baskerville Old Fac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4654294"/>
            <a:ext cx="9144000" cy="2203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4752086"/>
            <a:ext cx="9144000" cy="2113001"/>
          </a:xfrm>
          <a:custGeom>
            <a:avLst/>
            <a:gdLst/>
            <a:ahLst/>
            <a:cxnLst/>
            <a:rect l="l" t="t" r="r" b="b"/>
            <a:pathLst>
              <a:path w="9144000" h="2113001">
                <a:moveTo>
                  <a:pt x="9144000" y="0"/>
                </a:moveTo>
                <a:lnTo>
                  <a:pt x="8557289" y="272358"/>
                </a:lnTo>
                <a:lnTo>
                  <a:pt x="8004571" y="516052"/>
                </a:lnTo>
                <a:lnTo>
                  <a:pt x="7482453" y="732566"/>
                </a:lnTo>
                <a:lnTo>
                  <a:pt x="6987540" y="923384"/>
                </a:lnTo>
                <a:lnTo>
                  <a:pt x="6516439" y="1089989"/>
                </a:lnTo>
                <a:lnTo>
                  <a:pt x="6065758" y="1233864"/>
                </a:lnTo>
                <a:lnTo>
                  <a:pt x="5632102" y="1356494"/>
                </a:lnTo>
                <a:lnTo>
                  <a:pt x="5212080" y="1459361"/>
                </a:lnTo>
                <a:lnTo>
                  <a:pt x="4802296" y="1543949"/>
                </a:lnTo>
                <a:lnTo>
                  <a:pt x="4399359" y="1611742"/>
                </a:lnTo>
                <a:lnTo>
                  <a:pt x="3999874" y="1664223"/>
                </a:lnTo>
                <a:lnTo>
                  <a:pt x="3600450" y="1702877"/>
                </a:lnTo>
                <a:lnTo>
                  <a:pt x="3197691" y="1729185"/>
                </a:lnTo>
                <a:lnTo>
                  <a:pt x="2788205" y="1744632"/>
                </a:lnTo>
                <a:lnTo>
                  <a:pt x="2368599" y="1750702"/>
                </a:lnTo>
                <a:lnTo>
                  <a:pt x="1935479" y="1748878"/>
                </a:lnTo>
                <a:lnTo>
                  <a:pt x="1485453" y="1740644"/>
                </a:lnTo>
                <a:lnTo>
                  <a:pt x="1015126" y="1727482"/>
                </a:lnTo>
                <a:lnTo>
                  <a:pt x="521106" y="1710877"/>
                </a:lnTo>
                <a:lnTo>
                  <a:pt x="0" y="1692313"/>
                </a:lnTo>
                <a:lnTo>
                  <a:pt x="0" y="2105912"/>
                </a:lnTo>
                <a:lnTo>
                  <a:pt x="9144000" y="2105912"/>
                </a:lnTo>
                <a:lnTo>
                  <a:pt x="9144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11568" y="0"/>
            <a:ext cx="1932431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03008" y="129540"/>
            <a:ext cx="106679" cy="10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15200" y="0"/>
            <a:ext cx="1828800" cy="6857999"/>
          </a:xfrm>
          <a:custGeom>
            <a:avLst/>
            <a:gdLst/>
            <a:ahLst/>
            <a:cxnLst/>
            <a:rect l="l" t="t" r="r" b="b"/>
            <a:pathLst>
              <a:path w="1828800" h="6857999">
                <a:moveTo>
                  <a:pt x="1828800" y="14224"/>
                </a:moveTo>
                <a:lnTo>
                  <a:pt x="0" y="0"/>
                </a:lnTo>
                <a:lnTo>
                  <a:pt x="278097" y="413074"/>
                </a:lnTo>
                <a:lnTo>
                  <a:pt x="516828" y="827250"/>
                </a:lnTo>
                <a:lnTo>
                  <a:pt x="718045" y="1241109"/>
                </a:lnTo>
                <a:lnTo>
                  <a:pt x="883601" y="1653235"/>
                </a:lnTo>
                <a:lnTo>
                  <a:pt x="1015351" y="2062210"/>
                </a:lnTo>
                <a:lnTo>
                  <a:pt x="1115146" y="2466615"/>
                </a:lnTo>
                <a:lnTo>
                  <a:pt x="1184840" y="2865035"/>
                </a:lnTo>
                <a:lnTo>
                  <a:pt x="1226287" y="3256052"/>
                </a:lnTo>
                <a:lnTo>
                  <a:pt x="1241340" y="3638247"/>
                </a:lnTo>
                <a:lnTo>
                  <a:pt x="1231852" y="4010205"/>
                </a:lnTo>
                <a:lnTo>
                  <a:pt x="1199676" y="4370506"/>
                </a:lnTo>
                <a:lnTo>
                  <a:pt x="1146666" y="4717734"/>
                </a:lnTo>
                <a:lnTo>
                  <a:pt x="1074675" y="5050472"/>
                </a:lnTo>
                <a:lnTo>
                  <a:pt x="985556" y="5367301"/>
                </a:lnTo>
                <a:lnTo>
                  <a:pt x="881163" y="5666805"/>
                </a:lnTo>
                <a:lnTo>
                  <a:pt x="763349" y="5947566"/>
                </a:lnTo>
                <a:lnTo>
                  <a:pt x="633966" y="6208166"/>
                </a:lnTo>
                <a:lnTo>
                  <a:pt x="494869" y="6447189"/>
                </a:lnTo>
                <a:lnTo>
                  <a:pt x="347911" y="6663216"/>
                </a:lnTo>
                <a:lnTo>
                  <a:pt x="194945" y="6854831"/>
                </a:lnTo>
                <a:lnTo>
                  <a:pt x="1828040" y="6857998"/>
                </a:lnTo>
                <a:lnTo>
                  <a:pt x="1828800" y="6857998"/>
                </a:lnTo>
                <a:lnTo>
                  <a:pt x="1828800" y="1422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47775" y="3895725"/>
            <a:ext cx="6781800" cy="2505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31080" y="2490216"/>
            <a:ext cx="3919728" cy="5897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06264" y="2564891"/>
            <a:ext cx="3770249" cy="440436"/>
          </a:xfrm>
          <a:custGeom>
            <a:avLst/>
            <a:gdLst/>
            <a:ahLst/>
            <a:cxnLst/>
            <a:rect l="l" t="t" r="r" b="b"/>
            <a:pathLst>
              <a:path w="3770249" h="440436">
                <a:moveTo>
                  <a:pt x="0" y="73406"/>
                </a:moveTo>
                <a:lnTo>
                  <a:pt x="44" y="369608"/>
                </a:lnTo>
                <a:lnTo>
                  <a:pt x="13364" y="409298"/>
                </a:lnTo>
                <a:lnTo>
                  <a:pt x="45354" y="434898"/>
                </a:lnTo>
                <a:lnTo>
                  <a:pt x="73406" y="440436"/>
                </a:lnTo>
                <a:lnTo>
                  <a:pt x="3699421" y="440391"/>
                </a:lnTo>
                <a:lnTo>
                  <a:pt x="3739111" y="427036"/>
                </a:lnTo>
                <a:lnTo>
                  <a:pt x="3764711" y="395028"/>
                </a:lnTo>
                <a:lnTo>
                  <a:pt x="3770249" y="367030"/>
                </a:lnTo>
                <a:lnTo>
                  <a:pt x="3770204" y="70827"/>
                </a:lnTo>
                <a:lnTo>
                  <a:pt x="3756849" y="31137"/>
                </a:lnTo>
                <a:lnTo>
                  <a:pt x="3724841" y="5537"/>
                </a:lnTo>
                <a:lnTo>
                  <a:pt x="3696842" y="0"/>
                </a:lnTo>
                <a:lnTo>
                  <a:pt x="70819" y="44"/>
                </a:lnTo>
                <a:lnTo>
                  <a:pt x="31081" y="13399"/>
                </a:lnTo>
                <a:lnTo>
                  <a:pt x="5520" y="45407"/>
                </a:lnTo>
                <a:lnTo>
                  <a:pt x="0" y="73406"/>
                </a:lnTo>
                <a:close/>
              </a:path>
            </a:pathLst>
          </a:custGeom>
          <a:solidFill>
            <a:srgbClr val="7485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06264" y="2564891"/>
            <a:ext cx="3770249" cy="440436"/>
          </a:xfrm>
          <a:custGeom>
            <a:avLst/>
            <a:gdLst/>
            <a:ahLst/>
            <a:cxnLst/>
            <a:rect l="l" t="t" r="r" b="b"/>
            <a:pathLst>
              <a:path w="3770249" h="440436">
                <a:moveTo>
                  <a:pt x="0" y="73406"/>
                </a:moveTo>
                <a:lnTo>
                  <a:pt x="1425" y="58925"/>
                </a:lnTo>
                <a:lnTo>
                  <a:pt x="5520" y="45407"/>
                </a:lnTo>
                <a:lnTo>
                  <a:pt x="12009" y="33128"/>
                </a:lnTo>
                <a:lnTo>
                  <a:pt x="20621" y="22366"/>
                </a:lnTo>
                <a:lnTo>
                  <a:pt x="31081" y="13399"/>
                </a:lnTo>
                <a:lnTo>
                  <a:pt x="43117" y="6505"/>
                </a:lnTo>
                <a:lnTo>
                  <a:pt x="56454" y="1961"/>
                </a:lnTo>
                <a:lnTo>
                  <a:pt x="70819" y="44"/>
                </a:lnTo>
                <a:lnTo>
                  <a:pt x="73406" y="0"/>
                </a:lnTo>
                <a:lnTo>
                  <a:pt x="3696842" y="0"/>
                </a:lnTo>
                <a:lnTo>
                  <a:pt x="3711323" y="1430"/>
                </a:lnTo>
                <a:lnTo>
                  <a:pt x="3724841" y="5537"/>
                </a:lnTo>
                <a:lnTo>
                  <a:pt x="3737120" y="12042"/>
                </a:lnTo>
                <a:lnTo>
                  <a:pt x="3747882" y="20668"/>
                </a:lnTo>
                <a:lnTo>
                  <a:pt x="3756849" y="31137"/>
                </a:lnTo>
                <a:lnTo>
                  <a:pt x="3763743" y="43171"/>
                </a:lnTo>
                <a:lnTo>
                  <a:pt x="3768287" y="56494"/>
                </a:lnTo>
                <a:lnTo>
                  <a:pt x="3770204" y="70827"/>
                </a:lnTo>
                <a:lnTo>
                  <a:pt x="3770249" y="73406"/>
                </a:lnTo>
                <a:lnTo>
                  <a:pt x="3770249" y="367030"/>
                </a:lnTo>
                <a:lnTo>
                  <a:pt x="3768818" y="381510"/>
                </a:lnTo>
                <a:lnTo>
                  <a:pt x="3764711" y="395028"/>
                </a:lnTo>
                <a:lnTo>
                  <a:pt x="3758206" y="407307"/>
                </a:lnTo>
                <a:lnTo>
                  <a:pt x="3749580" y="418069"/>
                </a:lnTo>
                <a:lnTo>
                  <a:pt x="3739111" y="427036"/>
                </a:lnTo>
                <a:lnTo>
                  <a:pt x="3727077" y="433930"/>
                </a:lnTo>
                <a:lnTo>
                  <a:pt x="3713754" y="438474"/>
                </a:lnTo>
                <a:lnTo>
                  <a:pt x="3699421" y="440391"/>
                </a:lnTo>
                <a:lnTo>
                  <a:pt x="3696842" y="440436"/>
                </a:lnTo>
                <a:lnTo>
                  <a:pt x="73406" y="440436"/>
                </a:lnTo>
                <a:lnTo>
                  <a:pt x="58889" y="439005"/>
                </a:lnTo>
                <a:lnTo>
                  <a:pt x="45354" y="434898"/>
                </a:lnTo>
                <a:lnTo>
                  <a:pt x="33072" y="428393"/>
                </a:lnTo>
                <a:lnTo>
                  <a:pt x="22318" y="419767"/>
                </a:lnTo>
                <a:lnTo>
                  <a:pt x="13364" y="409298"/>
                </a:lnTo>
                <a:lnTo>
                  <a:pt x="6485" y="397264"/>
                </a:lnTo>
                <a:lnTo>
                  <a:pt x="1954" y="383941"/>
                </a:lnTo>
                <a:lnTo>
                  <a:pt x="44" y="369608"/>
                </a:lnTo>
                <a:lnTo>
                  <a:pt x="0" y="367030"/>
                </a:lnTo>
                <a:lnTo>
                  <a:pt x="0" y="7340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0540" y="2490216"/>
            <a:ext cx="3921252" cy="5897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5736" y="2564891"/>
            <a:ext cx="3770236" cy="440436"/>
          </a:xfrm>
          <a:custGeom>
            <a:avLst/>
            <a:gdLst/>
            <a:ahLst/>
            <a:cxnLst/>
            <a:rect l="l" t="t" r="r" b="b"/>
            <a:pathLst>
              <a:path w="3770236" h="440436">
                <a:moveTo>
                  <a:pt x="0" y="73406"/>
                </a:moveTo>
                <a:lnTo>
                  <a:pt x="44" y="369608"/>
                </a:lnTo>
                <a:lnTo>
                  <a:pt x="13392" y="409298"/>
                </a:lnTo>
                <a:lnTo>
                  <a:pt x="45396" y="434898"/>
                </a:lnTo>
                <a:lnTo>
                  <a:pt x="73406" y="440436"/>
                </a:lnTo>
                <a:lnTo>
                  <a:pt x="3699409" y="440391"/>
                </a:lnTo>
                <a:lnTo>
                  <a:pt x="3739098" y="427036"/>
                </a:lnTo>
                <a:lnTo>
                  <a:pt x="3764699" y="395028"/>
                </a:lnTo>
                <a:lnTo>
                  <a:pt x="3770236" y="367030"/>
                </a:lnTo>
                <a:lnTo>
                  <a:pt x="3770191" y="70827"/>
                </a:lnTo>
                <a:lnTo>
                  <a:pt x="3756836" y="31137"/>
                </a:lnTo>
                <a:lnTo>
                  <a:pt x="3724828" y="5537"/>
                </a:lnTo>
                <a:lnTo>
                  <a:pt x="3696830" y="0"/>
                </a:lnTo>
                <a:lnTo>
                  <a:pt x="70825" y="44"/>
                </a:lnTo>
                <a:lnTo>
                  <a:pt x="31126" y="13399"/>
                </a:lnTo>
                <a:lnTo>
                  <a:pt x="5533" y="45407"/>
                </a:lnTo>
                <a:lnTo>
                  <a:pt x="0" y="73406"/>
                </a:lnTo>
                <a:close/>
              </a:path>
            </a:pathLst>
          </a:custGeom>
          <a:solidFill>
            <a:srgbClr val="7485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5736" y="2564891"/>
            <a:ext cx="3770236" cy="440436"/>
          </a:xfrm>
          <a:custGeom>
            <a:avLst/>
            <a:gdLst/>
            <a:ahLst/>
            <a:cxnLst/>
            <a:rect l="l" t="t" r="r" b="b"/>
            <a:pathLst>
              <a:path w="3770236" h="440436">
                <a:moveTo>
                  <a:pt x="0" y="73406"/>
                </a:moveTo>
                <a:lnTo>
                  <a:pt x="1429" y="58925"/>
                </a:lnTo>
                <a:lnTo>
                  <a:pt x="5533" y="45407"/>
                </a:lnTo>
                <a:lnTo>
                  <a:pt x="12035" y="33128"/>
                </a:lnTo>
                <a:lnTo>
                  <a:pt x="20658" y="22366"/>
                </a:lnTo>
                <a:lnTo>
                  <a:pt x="31126" y="13399"/>
                </a:lnTo>
                <a:lnTo>
                  <a:pt x="43161" y="6505"/>
                </a:lnTo>
                <a:lnTo>
                  <a:pt x="56486" y="1961"/>
                </a:lnTo>
                <a:lnTo>
                  <a:pt x="70825" y="44"/>
                </a:lnTo>
                <a:lnTo>
                  <a:pt x="73406" y="0"/>
                </a:lnTo>
                <a:lnTo>
                  <a:pt x="3696830" y="0"/>
                </a:lnTo>
                <a:lnTo>
                  <a:pt x="3711310" y="1430"/>
                </a:lnTo>
                <a:lnTo>
                  <a:pt x="3724828" y="5537"/>
                </a:lnTo>
                <a:lnTo>
                  <a:pt x="3737107" y="12042"/>
                </a:lnTo>
                <a:lnTo>
                  <a:pt x="3747869" y="20668"/>
                </a:lnTo>
                <a:lnTo>
                  <a:pt x="3756836" y="31137"/>
                </a:lnTo>
                <a:lnTo>
                  <a:pt x="3763730" y="43171"/>
                </a:lnTo>
                <a:lnTo>
                  <a:pt x="3768275" y="56494"/>
                </a:lnTo>
                <a:lnTo>
                  <a:pt x="3770191" y="70827"/>
                </a:lnTo>
                <a:lnTo>
                  <a:pt x="3770236" y="73406"/>
                </a:lnTo>
                <a:lnTo>
                  <a:pt x="3770236" y="367030"/>
                </a:lnTo>
                <a:lnTo>
                  <a:pt x="3768805" y="381510"/>
                </a:lnTo>
                <a:lnTo>
                  <a:pt x="3764699" y="395028"/>
                </a:lnTo>
                <a:lnTo>
                  <a:pt x="3758193" y="407307"/>
                </a:lnTo>
                <a:lnTo>
                  <a:pt x="3749568" y="418069"/>
                </a:lnTo>
                <a:lnTo>
                  <a:pt x="3739098" y="427036"/>
                </a:lnTo>
                <a:lnTo>
                  <a:pt x="3727064" y="433930"/>
                </a:lnTo>
                <a:lnTo>
                  <a:pt x="3713741" y="438474"/>
                </a:lnTo>
                <a:lnTo>
                  <a:pt x="3699409" y="440391"/>
                </a:lnTo>
                <a:lnTo>
                  <a:pt x="3696830" y="440436"/>
                </a:lnTo>
                <a:lnTo>
                  <a:pt x="73406" y="440436"/>
                </a:lnTo>
                <a:lnTo>
                  <a:pt x="58918" y="439005"/>
                </a:lnTo>
                <a:lnTo>
                  <a:pt x="45396" y="434898"/>
                </a:lnTo>
                <a:lnTo>
                  <a:pt x="33117" y="428393"/>
                </a:lnTo>
                <a:lnTo>
                  <a:pt x="22357" y="419767"/>
                </a:lnTo>
                <a:lnTo>
                  <a:pt x="13392" y="409298"/>
                </a:lnTo>
                <a:lnTo>
                  <a:pt x="6501" y="397264"/>
                </a:lnTo>
                <a:lnTo>
                  <a:pt x="1959" y="383941"/>
                </a:lnTo>
                <a:lnTo>
                  <a:pt x="44" y="369608"/>
                </a:lnTo>
                <a:lnTo>
                  <a:pt x="0" y="367030"/>
                </a:lnTo>
                <a:lnTo>
                  <a:pt x="0" y="7340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27982" y="2744978"/>
            <a:ext cx="445007" cy="395986"/>
          </a:xfrm>
          <a:custGeom>
            <a:avLst/>
            <a:gdLst/>
            <a:ahLst/>
            <a:cxnLst/>
            <a:rect l="l" t="t" r="r" b="b"/>
            <a:pathLst>
              <a:path w="445007" h="395986">
                <a:moveTo>
                  <a:pt x="0" y="98933"/>
                </a:moveTo>
                <a:lnTo>
                  <a:pt x="99059" y="197993"/>
                </a:lnTo>
                <a:lnTo>
                  <a:pt x="99059" y="148462"/>
                </a:lnTo>
                <a:lnTo>
                  <a:pt x="172973" y="148462"/>
                </a:lnTo>
                <a:lnTo>
                  <a:pt x="172973" y="296925"/>
                </a:lnTo>
                <a:lnTo>
                  <a:pt x="123443" y="296925"/>
                </a:lnTo>
                <a:lnTo>
                  <a:pt x="222503" y="395986"/>
                </a:lnTo>
                <a:lnTo>
                  <a:pt x="321437" y="296925"/>
                </a:lnTo>
                <a:lnTo>
                  <a:pt x="272033" y="296925"/>
                </a:lnTo>
                <a:lnTo>
                  <a:pt x="272033" y="148462"/>
                </a:lnTo>
                <a:lnTo>
                  <a:pt x="345947" y="148462"/>
                </a:lnTo>
                <a:lnTo>
                  <a:pt x="345947" y="197993"/>
                </a:lnTo>
                <a:lnTo>
                  <a:pt x="445007" y="98933"/>
                </a:lnTo>
                <a:lnTo>
                  <a:pt x="345947" y="0"/>
                </a:lnTo>
                <a:lnTo>
                  <a:pt x="345947" y="49402"/>
                </a:lnTo>
                <a:lnTo>
                  <a:pt x="99059" y="49402"/>
                </a:lnTo>
                <a:lnTo>
                  <a:pt x="99059" y="0"/>
                </a:lnTo>
                <a:lnTo>
                  <a:pt x="0" y="98933"/>
                </a:lnTo>
                <a:close/>
              </a:path>
            </a:pathLst>
          </a:custGeom>
          <a:solidFill>
            <a:srgbClr val="6D9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27982" y="2744978"/>
            <a:ext cx="445007" cy="395986"/>
          </a:xfrm>
          <a:custGeom>
            <a:avLst/>
            <a:gdLst/>
            <a:ahLst/>
            <a:cxnLst/>
            <a:rect l="l" t="t" r="r" b="b"/>
            <a:pathLst>
              <a:path w="445007" h="395986">
                <a:moveTo>
                  <a:pt x="445007" y="98933"/>
                </a:moveTo>
                <a:lnTo>
                  <a:pt x="345947" y="197993"/>
                </a:lnTo>
                <a:lnTo>
                  <a:pt x="345947" y="148462"/>
                </a:lnTo>
                <a:lnTo>
                  <a:pt x="272033" y="148462"/>
                </a:lnTo>
                <a:lnTo>
                  <a:pt x="272033" y="296925"/>
                </a:lnTo>
                <a:lnTo>
                  <a:pt x="321437" y="296925"/>
                </a:lnTo>
                <a:lnTo>
                  <a:pt x="222503" y="395986"/>
                </a:lnTo>
                <a:lnTo>
                  <a:pt x="123443" y="296925"/>
                </a:lnTo>
                <a:lnTo>
                  <a:pt x="172973" y="296925"/>
                </a:lnTo>
                <a:lnTo>
                  <a:pt x="172973" y="148462"/>
                </a:lnTo>
                <a:lnTo>
                  <a:pt x="99059" y="148462"/>
                </a:lnTo>
                <a:lnTo>
                  <a:pt x="99059" y="197993"/>
                </a:lnTo>
                <a:lnTo>
                  <a:pt x="0" y="98933"/>
                </a:lnTo>
                <a:lnTo>
                  <a:pt x="99059" y="0"/>
                </a:lnTo>
                <a:lnTo>
                  <a:pt x="99059" y="49402"/>
                </a:lnTo>
                <a:lnTo>
                  <a:pt x="345947" y="49402"/>
                </a:lnTo>
                <a:lnTo>
                  <a:pt x="345947" y="0"/>
                </a:lnTo>
                <a:lnTo>
                  <a:pt x="445007" y="98933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10128" y="473963"/>
            <a:ext cx="2671572" cy="7985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85692" y="548639"/>
            <a:ext cx="2520315" cy="648081"/>
          </a:xfrm>
          <a:custGeom>
            <a:avLst/>
            <a:gdLst/>
            <a:ahLst/>
            <a:cxnLst/>
            <a:rect l="l" t="t" r="r" b="b"/>
            <a:pathLst>
              <a:path w="2520315" h="648081">
                <a:moveTo>
                  <a:pt x="0" y="108076"/>
                </a:moveTo>
                <a:lnTo>
                  <a:pt x="0" y="540440"/>
                </a:lnTo>
                <a:lnTo>
                  <a:pt x="8576" y="582327"/>
                </a:lnTo>
                <a:lnTo>
                  <a:pt x="31740" y="616543"/>
                </a:lnTo>
                <a:lnTo>
                  <a:pt x="66021" y="639618"/>
                </a:lnTo>
                <a:lnTo>
                  <a:pt x="107950" y="648081"/>
                </a:lnTo>
                <a:lnTo>
                  <a:pt x="2412653" y="648080"/>
                </a:lnTo>
                <a:lnTo>
                  <a:pt x="2454576" y="639475"/>
                </a:lnTo>
                <a:lnTo>
                  <a:pt x="2488796" y="616306"/>
                </a:lnTo>
                <a:lnTo>
                  <a:pt x="2511859" y="582036"/>
                </a:lnTo>
                <a:lnTo>
                  <a:pt x="2520315" y="540131"/>
                </a:lnTo>
                <a:lnTo>
                  <a:pt x="2520315" y="108076"/>
                </a:lnTo>
                <a:lnTo>
                  <a:pt x="2520187" y="107452"/>
                </a:lnTo>
                <a:lnTo>
                  <a:pt x="2519155" y="92859"/>
                </a:lnTo>
                <a:lnTo>
                  <a:pt x="2505325" y="53193"/>
                </a:lnTo>
                <a:lnTo>
                  <a:pt x="2478080" y="22371"/>
                </a:lnTo>
                <a:lnTo>
                  <a:pt x="2440873" y="3834"/>
                </a:lnTo>
                <a:lnTo>
                  <a:pt x="2412238" y="0"/>
                </a:lnTo>
                <a:lnTo>
                  <a:pt x="107535" y="0"/>
                </a:lnTo>
                <a:lnTo>
                  <a:pt x="65685" y="8607"/>
                </a:lnTo>
                <a:lnTo>
                  <a:pt x="31503" y="31790"/>
                </a:lnTo>
                <a:lnTo>
                  <a:pt x="8453" y="66098"/>
                </a:lnTo>
                <a:lnTo>
                  <a:pt x="982" y="93444"/>
                </a:lnTo>
                <a:lnTo>
                  <a:pt x="0" y="108076"/>
                </a:lnTo>
                <a:close/>
              </a:path>
            </a:pathLst>
          </a:custGeom>
          <a:solidFill>
            <a:srgbClr val="8D88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85692" y="548639"/>
            <a:ext cx="2520315" cy="648081"/>
          </a:xfrm>
          <a:custGeom>
            <a:avLst/>
            <a:gdLst/>
            <a:ahLst/>
            <a:cxnLst/>
            <a:rect l="l" t="t" r="r" b="b"/>
            <a:pathLst>
              <a:path w="2520315" h="648081">
                <a:moveTo>
                  <a:pt x="0" y="108076"/>
                </a:moveTo>
                <a:lnTo>
                  <a:pt x="982" y="93444"/>
                </a:lnTo>
                <a:lnTo>
                  <a:pt x="3842" y="79409"/>
                </a:lnTo>
                <a:lnTo>
                  <a:pt x="8453" y="66098"/>
                </a:lnTo>
                <a:lnTo>
                  <a:pt x="14685" y="53639"/>
                </a:lnTo>
                <a:lnTo>
                  <a:pt x="22411" y="42161"/>
                </a:lnTo>
                <a:lnTo>
                  <a:pt x="31503" y="31790"/>
                </a:lnTo>
                <a:lnTo>
                  <a:pt x="41831" y="22656"/>
                </a:lnTo>
                <a:lnTo>
                  <a:pt x="53268" y="14886"/>
                </a:lnTo>
                <a:lnTo>
                  <a:pt x="65685" y="8607"/>
                </a:lnTo>
                <a:lnTo>
                  <a:pt x="78954" y="3948"/>
                </a:lnTo>
                <a:lnTo>
                  <a:pt x="92947" y="1036"/>
                </a:lnTo>
                <a:lnTo>
                  <a:pt x="107535" y="0"/>
                </a:lnTo>
                <a:lnTo>
                  <a:pt x="107950" y="0"/>
                </a:lnTo>
                <a:lnTo>
                  <a:pt x="2412238" y="0"/>
                </a:lnTo>
                <a:lnTo>
                  <a:pt x="2426853" y="979"/>
                </a:lnTo>
                <a:lnTo>
                  <a:pt x="2440873" y="3834"/>
                </a:lnTo>
                <a:lnTo>
                  <a:pt x="2454169" y="8435"/>
                </a:lnTo>
                <a:lnTo>
                  <a:pt x="2466614" y="14657"/>
                </a:lnTo>
                <a:lnTo>
                  <a:pt x="2478080" y="22371"/>
                </a:lnTo>
                <a:lnTo>
                  <a:pt x="2488439" y="31450"/>
                </a:lnTo>
                <a:lnTo>
                  <a:pt x="2497563" y="41766"/>
                </a:lnTo>
                <a:lnTo>
                  <a:pt x="2505325" y="53193"/>
                </a:lnTo>
                <a:lnTo>
                  <a:pt x="2511596" y="65602"/>
                </a:lnTo>
                <a:lnTo>
                  <a:pt x="2516248" y="78867"/>
                </a:lnTo>
                <a:lnTo>
                  <a:pt x="2519155" y="92859"/>
                </a:lnTo>
                <a:lnTo>
                  <a:pt x="2520187" y="107452"/>
                </a:lnTo>
                <a:lnTo>
                  <a:pt x="2520188" y="108076"/>
                </a:lnTo>
                <a:lnTo>
                  <a:pt x="2520315" y="108076"/>
                </a:lnTo>
                <a:lnTo>
                  <a:pt x="2520315" y="540131"/>
                </a:lnTo>
                <a:lnTo>
                  <a:pt x="2519332" y="554734"/>
                </a:lnTo>
                <a:lnTo>
                  <a:pt x="2516471" y="568745"/>
                </a:lnTo>
                <a:lnTo>
                  <a:pt x="2511859" y="582036"/>
                </a:lnTo>
                <a:lnTo>
                  <a:pt x="2505624" y="594479"/>
                </a:lnTo>
                <a:lnTo>
                  <a:pt x="2497894" y="605945"/>
                </a:lnTo>
                <a:lnTo>
                  <a:pt x="2488796" y="616306"/>
                </a:lnTo>
                <a:lnTo>
                  <a:pt x="2478458" y="625433"/>
                </a:lnTo>
                <a:lnTo>
                  <a:pt x="2467009" y="633199"/>
                </a:lnTo>
                <a:lnTo>
                  <a:pt x="2454576" y="639475"/>
                </a:lnTo>
                <a:lnTo>
                  <a:pt x="2441287" y="644133"/>
                </a:lnTo>
                <a:lnTo>
                  <a:pt x="2427270" y="647044"/>
                </a:lnTo>
                <a:lnTo>
                  <a:pt x="2412653" y="648080"/>
                </a:lnTo>
                <a:lnTo>
                  <a:pt x="2412238" y="648081"/>
                </a:lnTo>
                <a:lnTo>
                  <a:pt x="107950" y="648081"/>
                </a:lnTo>
                <a:lnTo>
                  <a:pt x="93338" y="647097"/>
                </a:lnTo>
                <a:lnTo>
                  <a:pt x="79319" y="644234"/>
                </a:lnTo>
                <a:lnTo>
                  <a:pt x="66021" y="639618"/>
                </a:lnTo>
                <a:lnTo>
                  <a:pt x="53573" y="633378"/>
                </a:lnTo>
                <a:lnTo>
                  <a:pt x="42103" y="625644"/>
                </a:lnTo>
                <a:lnTo>
                  <a:pt x="31740" y="616543"/>
                </a:lnTo>
                <a:lnTo>
                  <a:pt x="22612" y="606204"/>
                </a:lnTo>
                <a:lnTo>
                  <a:pt x="14848" y="594756"/>
                </a:lnTo>
                <a:lnTo>
                  <a:pt x="8576" y="582327"/>
                </a:lnTo>
                <a:lnTo>
                  <a:pt x="3925" y="569046"/>
                </a:lnTo>
                <a:lnTo>
                  <a:pt x="1024" y="555040"/>
                </a:lnTo>
                <a:lnTo>
                  <a:pt x="0" y="540440"/>
                </a:lnTo>
                <a:lnTo>
                  <a:pt x="0" y="540131"/>
                </a:lnTo>
                <a:lnTo>
                  <a:pt x="0" y="10807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07079" y="1551431"/>
            <a:ext cx="2676144" cy="8031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85692" y="1628775"/>
            <a:ext cx="2520315" cy="6480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85692" y="1628775"/>
            <a:ext cx="2520315" cy="648080"/>
          </a:xfrm>
          <a:custGeom>
            <a:avLst/>
            <a:gdLst/>
            <a:ahLst/>
            <a:cxnLst/>
            <a:rect l="l" t="t" r="r" b="b"/>
            <a:pathLst>
              <a:path w="2520315" h="648080">
                <a:moveTo>
                  <a:pt x="0" y="108076"/>
                </a:moveTo>
                <a:lnTo>
                  <a:pt x="982" y="93444"/>
                </a:lnTo>
                <a:lnTo>
                  <a:pt x="3842" y="79409"/>
                </a:lnTo>
                <a:lnTo>
                  <a:pt x="8453" y="66098"/>
                </a:lnTo>
                <a:lnTo>
                  <a:pt x="14685" y="53639"/>
                </a:lnTo>
                <a:lnTo>
                  <a:pt x="22411" y="42161"/>
                </a:lnTo>
                <a:lnTo>
                  <a:pt x="31503" y="31790"/>
                </a:lnTo>
                <a:lnTo>
                  <a:pt x="41831" y="22656"/>
                </a:lnTo>
                <a:lnTo>
                  <a:pt x="53268" y="14886"/>
                </a:lnTo>
                <a:lnTo>
                  <a:pt x="65685" y="8607"/>
                </a:lnTo>
                <a:lnTo>
                  <a:pt x="78954" y="3948"/>
                </a:lnTo>
                <a:lnTo>
                  <a:pt x="92947" y="1036"/>
                </a:lnTo>
                <a:lnTo>
                  <a:pt x="107535" y="0"/>
                </a:lnTo>
                <a:lnTo>
                  <a:pt x="107950" y="0"/>
                </a:lnTo>
                <a:lnTo>
                  <a:pt x="2412238" y="0"/>
                </a:lnTo>
                <a:lnTo>
                  <a:pt x="2426853" y="979"/>
                </a:lnTo>
                <a:lnTo>
                  <a:pt x="2440873" y="3834"/>
                </a:lnTo>
                <a:lnTo>
                  <a:pt x="2454169" y="8435"/>
                </a:lnTo>
                <a:lnTo>
                  <a:pt x="2466614" y="14657"/>
                </a:lnTo>
                <a:lnTo>
                  <a:pt x="2478080" y="22371"/>
                </a:lnTo>
                <a:lnTo>
                  <a:pt x="2488439" y="31450"/>
                </a:lnTo>
                <a:lnTo>
                  <a:pt x="2497563" y="41766"/>
                </a:lnTo>
                <a:lnTo>
                  <a:pt x="2505325" y="53193"/>
                </a:lnTo>
                <a:lnTo>
                  <a:pt x="2511596" y="65602"/>
                </a:lnTo>
                <a:lnTo>
                  <a:pt x="2516248" y="78867"/>
                </a:lnTo>
                <a:lnTo>
                  <a:pt x="2519155" y="92859"/>
                </a:lnTo>
                <a:lnTo>
                  <a:pt x="2520187" y="107452"/>
                </a:lnTo>
                <a:lnTo>
                  <a:pt x="2520188" y="108076"/>
                </a:lnTo>
                <a:lnTo>
                  <a:pt x="2520315" y="108076"/>
                </a:lnTo>
                <a:lnTo>
                  <a:pt x="2520315" y="540130"/>
                </a:lnTo>
                <a:lnTo>
                  <a:pt x="2519332" y="554734"/>
                </a:lnTo>
                <a:lnTo>
                  <a:pt x="2516471" y="568745"/>
                </a:lnTo>
                <a:lnTo>
                  <a:pt x="2511859" y="582036"/>
                </a:lnTo>
                <a:lnTo>
                  <a:pt x="2505624" y="594479"/>
                </a:lnTo>
                <a:lnTo>
                  <a:pt x="2497894" y="605945"/>
                </a:lnTo>
                <a:lnTo>
                  <a:pt x="2488796" y="616306"/>
                </a:lnTo>
                <a:lnTo>
                  <a:pt x="2478458" y="625433"/>
                </a:lnTo>
                <a:lnTo>
                  <a:pt x="2467009" y="633199"/>
                </a:lnTo>
                <a:lnTo>
                  <a:pt x="2454576" y="639475"/>
                </a:lnTo>
                <a:lnTo>
                  <a:pt x="2441287" y="644133"/>
                </a:lnTo>
                <a:lnTo>
                  <a:pt x="2427270" y="647044"/>
                </a:lnTo>
                <a:lnTo>
                  <a:pt x="2412653" y="648080"/>
                </a:lnTo>
                <a:lnTo>
                  <a:pt x="2412238" y="648080"/>
                </a:lnTo>
                <a:lnTo>
                  <a:pt x="107950" y="648080"/>
                </a:lnTo>
                <a:lnTo>
                  <a:pt x="93338" y="647097"/>
                </a:lnTo>
                <a:lnTo>
                  <a:pt x="79319" y="644234"/>
                </a:lnTo>
                <a:lnTo>
                  <a:pt x="66021" y="639618"/>
                </a:lnTo>
                <a:lnTo>
                  <a:pt x="53573" y="633378"/>
                </a:lnTo>
                <a:lnTo>
                  <a:pt x="42103" y="625644"/>
                </a:lnTo>
                <a:lnTo>
                  <a:pt x="31740" y="616543"/>
                </a:lnTo>
                <a:lnTo>
                  <a:pt x="22612" y="606204"/>
                </a:lnTo>
                <a:lnTo>
                  <a:pt x="14848" y="594756"/>
                </a:lnTo>
                <a:lnTo>
                  <a:pt x="8576" y="582327"/>
                </a:lnTo>
                <a:lnTo>
                  <a:pt x="3925" y="569046"/>
                </a:lnTo>
                <a:lnTo>
                  <a:pt x="1024" y="555040"/>
                </a:lnTo>
                <a:lnTo>
                  <a:pt x="0" y="540440"/>
                </a:lnTo>
                <a:lnTo>
                  <a:pt x="0" y="540130"/>
                </a:lnTo>
                <a:lnTo>
                  <a:pt x="0" y="108076"/>
                </a:lnTo>
                <a:close/>
              </a:path>
            </a:pathLst>
          </a:custGeom>
          <a:ln w="12700">
            <a:solidFill>
              <a:srgbClr val="FFF8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2000" y="1268729"/>
            <a:ext cx="144017" cy="288036"/>
          </a:xfrm>
          <a:custGeom>
            <a:avLst/>
            <a:gdLst/>
            <a:ahLst/>
            <a:cxnLst/>
            <a:rect l="l" t="t" r="r" b="b"/>
            <a:pathLst>
              <a:path w="144017" h="288036">
                <a:moveTo>
                  <a:pt x="72009" y="288036"/>
                </a:moveTo>
                <a:lnTo>
                  <a:pt x="144017" y="216027"/>
                </a:lnTo>
                <a:lnTo>
                  <a:pt x="107950" y="216027"/>
                </a:lnTo>
                <a:lnTo>
                  <a:pt x="107950" y="0"/>
                </a:lnTo>
                <a:lnTo>
                  <a:pt x="35940" y="0"/>
                </a:lnTo>
                <a:lnTo>
                  <a:pt x="35940" y="216027"/>
                </a:lnTo>
                <a:lnTo>
                  <a:pt x="0" y="216027"/>
                </a:lnTo>
                <a:lnTo>
                  <a:pt x="72009" y="288036"/>
                </a:lnTo>
                <a:close/>
              </a:path>
            </a:pathLst>
          </a:custGeom>
          <a:solidFill>
            <a:srgbClr val="6D9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2000" y="1268729"/>
            <a:ext cx="144017" cy="288036"/>
          </a:xfrm>
          <a:custGeom>
            <a:avLst/>
            <a:gdLst/>
            <a:ahLst/>
            <a:cxnLst/>
            <a:rect l="l" t="t" r="r" b="b"/>
            <a:pathLst>
              <a:path w="144017" h="288036">
                <a:moveTo>
                  <a:pt x="0" y="216027"/>
                </a:moveTo>
                <a:lnTo>
                  <a:pt x="35940" y="216027"/>
                </a:lnTo>
                <a:lnTo>
                  <a:pt x="35940" y="0"/>
                </a:lnTo>
                <a:lnTo>
                  <a:pt x="107950" y="0"/>
                </a:lnTo>
                <a:lnTo>
                  <a:pt x="107950" y="216027"/>
                </a:lnTo>
                <a:lnTo>
                  <a:pt x="144017" y="216027"/>
                </a:lnTo>
                <a:lnTo>
                  <a:pt x="72009" y="288036"/>
                </a:lnTo>
                <a:lnTo>
                  <a:pt x="0" y="216027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83764" y="3212591"/>
            <a:ext cx="3919728" cy="5791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58948" y="3287522"/>
            <a:ext cx="3770122" cy="429513"/>
          </a:xfrm>
          <a:custGeom>
            <a:avLst/>
            <a:gdLst/>
            <a:ahLst/>
            <a:cxnLst/>
            <a:rect l="l" t="t" r="r" b="b"/>
            <a:pathLst>
              <a:path w="3770122" h="429513">
                <a:moveTo>
                  <a:pt x="0" y="71627"/>
                </a:moveTo>
                <a:lnTo>
                  <a:pt x="0" y="357885"/>
                </a:lnTo>
                <a:lnTo>
                  <a:pt x="1375" y="371959"/>
                </a:lnTo>
                <a:lnTo>
                  <a:pt x="20788" y="408408"/>
                </a:lnTo>
                <a:lnTo>
                  <a:pt x="57034" y="428050"/>
                </a:lnTo>
                <a:lnTo>
                  <a:pt x="71500" y="429513"/>
                </a:lnTo>
                <a:lnTo>
                  <a:pt x="3698621" y="429513"/>
                </a:lnTo>
                <a:lnTo>
                  <a:pt x="3738379" y="417447"/>
                </a:lnTo>
                <a:lnTo>
                  <a:pt x="3764462" y="385893"/>
                </a:lnTo>
                <a:lnTo>
                  <a:pt x="3770122" y="357885"/>
                </a:lnTo>
                <a:lnTo>
                  <a:pt x="3770122" y="71627"/>
                </a:lnTo>
                <a:lnTo>
                  <a:pt x="3758061" y="31829"/>
                </a:lnTo>
                <a:lnTo>
                  <a:pt x="3726555" y="5679"/>
                </a:lnTo>
                <a:lnTo>
                  <a:pt x="3698621" y="0"/>
                </a:lnTo>
                <a:lnTo>
                  <a:pt x="71500" y="0"/>
                </a:lnTo>
                <a:lnTo>
                  <a:pt x="31742" y="12099"/>
                </a:lnTo>
                <a:lnTo>
                  <a:pt x="5659" y="43673"/>
                </a:lnTo>
                <a:lnTo>
                  <a:pt x="0" y="71627"/>
                </a:lnTo>
                <a:close/>
              </a:path>
            </a:pathLst>
          </a:custGeom>
          <a:solidFill>
            <a:srgbClr val="7485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58948" y="3287522"/>
            <a:ext cx="3770122" cy="429513"/>
          </a:xfrm>
          <a:custGeom>
            <a:avLst/>
            <a:gdLst/>
            <a:ahLst/>
            <a:cxnLst/>
            <a:rect l="l" t="t" r="r" b="b"/>
            <a:pathLst>
              <a:path w="3770122" h="429513">
                <a:moveTo>
                  <a:pt x="0" y="71627"/>
                </a:moveTo>
                <a:lnTo>
                  <a:pt x="1463" y="57156"/>
                </a:lnTo>
                <a:lnTo>
                  <a:pt x="5659" y="43673"/>
                </a:lnTo>
                <a:lnTo>
                  <a:pt x="12298" y="31474"/>
                </a:lnTo>
                <a:lnTo>
                  <a:pt x="21089" y="20851"/>
                </a:lnTo>
                <a:lnTo>
                  <a:pt x="31742" y="12099"/>
                </a:lnTo>
                <a:lnTo>
                  <a:pt x="43965" y="5511"/>
                </a:lnTo>
                <a:lnTo>
                  <a:pt x="57468" y="1380"/>
                </a:lnTo>
                <a:lnTo>
                  <a:pt x="71500" y="0"/>
                </a:lnTo>
                <a:lnTo>
                  <a:pt x="3698621" y="0"/>
                </a:lnTo>
                <a:lnTo>
                  <a:pt x="3713087" y="1468"/>
                </a:lnTo>
                <a:lnTo>
                  <a:pt x="3726555" y="5679"/>
                </a:lnTo>
                <a:lnTo>
                  <a:pt x="3738734" y="12339"/>
                </a:lnTo>
                <a:lnTo>
                  <a:pt x="3749333" y="21153"/>
                </a:lnTo>
                <a:lnTo>
                  <a:pt x="3758061" y="31829"/>
                </a:lnTo>
                <a:lnTo>
                  <a:pt x="3764629" y="44072"/>
                </a:lnTo>
                <a:lnTo>
                  <a:pt x="3768746" y="57590"/>
                </a:lnTo>
                <a:lnTo>
                  <a:pt x="3770122" y="71627"/>
                </a:lnTo>
                <a:lnTo>
                  <a:pt x="3770122" y="357885"/>
                </a:lnTo>
                <a:lnTo>
                  <a:pt x="3768658" y="372394"/>
                </a:lnTo>
                <a:lnTo>
                  <a:pt x="3764462" y="385893"/>
                </a:lnTo>
                <a:lnTo>
                  <a:pt x="3757823" y="398095"/>
                </a:lnTo>
                <a:lnTo>
                  <a:pt x="3749032" y="408709"/>
                </a:lnTo>
                <a:lnTo>
                  <a:pt x="3738379" y="417447"/>
                </a:lnTo>
                <a:lnTo>
                  <a:pt x="3726156" y="424019"/>
                </a:lnTo>
                <a:lnTo>
                  <a:pt x="3712653" y="428138"/>
                </a:lnTo>
                <a:lnTo>
                  <a:pt x="3698621" y="429513"/>
                </a:lnTo>
                <a:lnTo>
                  <a:pt x="71500" y="429513"/>
                </a:lnTo>
                <a:lnTo>
                  <a:pt x="57034" y="428050"/>
                </a:lnTo>
                <a:lnTo>
                  <a:pt x="43566" y="423852"/>
                </a:lnTo>
                <a:lnTo>
                  <a:pt x="31387" y="417208"/>
                </a:lnTo>
                <a:lnTo>
                  <a:pt x="20788" y="408408"/>
                </a:lnTo>
                <a:lnTo>
                  <a:pt x="12060" y="397740"/>
                </a:lnTo>
                <a:lnTo>
                  <a:pt x="5492" y="385494"/>
                </a:lnTo>
                <a:lnTo>
                  <a:pt x="1375" y="371959"/>
                </a:lnTo>
                <a:lnTo>
                  <a:pt x="0" y="357885"/>
                </a:lnTo>
                <a:lnTo>
                  <a:pt x="0" y="71627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84524" y="760404"/>
            <a:ext cx="195912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1800" spc="4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RA</a:t>
            </a:r>
            <a:r>
              <a:rPr sz="1800" spc="-4" dirty="0" smtClean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SAH</a:t>
            </a:r>
            <a:r>
              <a:rPr sz="1800" spc="-75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800" spc="-64" dirty="0" smtClean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68928" y="1703379"/>
            <a:ext cx="1571650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014" marR="136702" algn="ctr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itas 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ari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ke</a:t>
            </a:r>
            <a:r>
              <a:rPr sz="1800" spc="-44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ir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4" dirty="0" smtClean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6206" y="2673024"/>
            <a:ext cx="127566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1.</a:t>
            </a:r>
            <a:r>
              <a:rPr sz="1800" spc="-4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Ide b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sn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7560" y="2673024"/>
            <a:ext cx="222895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25" dirty="0" smtClean="0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sz="1800" spc="24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-25" dirty="0" smtClean="0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ak</a:t>
            </a:r>
            <a:r>
              <a:rPr sz="1800" spc="34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(Feas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800" spc="4" dirty="0" smtClean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7356" y="2673024"/>
            <a:ext cx="142694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2.</a:t>
            </a:r>
            <a:r>
              <a:rPr sz="1800" spc="-4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K</a:t>
            </a:r>
            <a:r>
              <a:rPr sz="1800" spc="-4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800" spc="-4" dirty="0" smtClean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tas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41363" y="2673024"/>
            <a:ext cx="178104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spc="14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39" dirty="0" smtClean="0">
                <a:solidFill>
                  <a:srgbClr val="001F5F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ir</a:t>
            </a:r>
            <a:r>
              <a:rPr sz="1800" spc="-4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usaha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9151" y="3390447"/>
            <a:ext cx="3041091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3.</a:t>
            </a:r>
            <a:r>
              <a:rPr sz="1800" spc="-4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1800" spc="-4" dirty="0" smtClean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spc="25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25" dirty="0" smtClean="0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sz="1800" spc="34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mem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9233" y="4222551"/>
            <a:ext cx="926753" cy="1900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140" algn="just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kah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ct val="100041"/>
              </a:lnSpc>
            </a:pP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kah L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kah L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kah L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kah L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kah L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kah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8018" y="4222551"/>
            <a:ext cx="37268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Ke 1 : Me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spc="-25" dirty="0" smtClean="0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pk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spc="44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Ga</a:t>
            </a:r>
            <a:r>
              <a:rPr sz="1800" spc="-4" dirty="0" smtClean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as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spc="9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Us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8094" y="4496871"/>
            <a:ext cx="529234" cy="16259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Ke 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Ke 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Ke 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Ke 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Ke 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Ke 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471189" y="4496871"/>
            <a:ext cx="4005783" cy="16259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: Me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gk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ji</a:t>
            </a:r>
            <a:r>
              <a:rPr sz="1800" spc="19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K</a:t>
            </a:r>
            <a:r>
              <a:rPr sz="1800" spc="-4" dirty="0" smtClean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-25" dirty="0" smtClean="0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ak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spc="34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Ga</a:t>
            </a:r>
            <a:r>
              <a:rPr sz="1800" spc="-4" dirty="0" smtClean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as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spc="9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Us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</a:pP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: Mem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ers</a:t>
            </a:r>
            <a:r>
              <a:rPr sz="1800" spc="-4" dirty="0" smtClean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kan</a:t>
            </a:r>
            <a:r>
              <a:rPr sz="1800" spc="-4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50" dirty="0" smtClean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im.</a:t>
            </a:r>
            <a:endParaRPr sz="18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: Me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spc="-25" dirty="0" smtClean="0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us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spc="34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nc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na</a:t>
            </a:r>
            <a:r>
              <a:rPr sz="1800" spc="19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Us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: P</a:t>
            </a:r>
            <a:r>
              <a:rPr sz="1800" spc="-4" dirty="0" smtClean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spc="25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Us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: Me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la</a:t>
            </a:r>
            <a:r>
              <a:rPr sz="1800" spc="19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Us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: P</a:t>
            </a:r>
            <a:r>
              <a:rPr sz="1800" spc="-4" dirty="0" smtClean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em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spc="34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Pro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uk</a:t>
            </a:r>
            <a:r>
              <a:rPr sz="1800" spc="9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/ J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sa.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654294"/>
            <a:ext cx="9144000" cy="2203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4752086"/>
            <a:ext cx="9144000" cy="2113001"/>
          </a:xfrm>
          <a:custGeom>
            <a:avLst/>
            <a:gdLst/>
            <a:ahLst/>
            <a:cxnLst/>
            <a:rect l="l" t="t" r="r" b="b"/>
            <a:pathLst>
              <a:path w="9144000" h="2113001">
                <a:moveTo>
                  <a:pt x="9144000" y="0"/>
                </a:moveTo>
                <a:lnTo>
                  <a:pt x="8557289" y="272358"/>
                </a:lnTo>
                <a:lnTo>
                  <a:pt x="8004571" y="516052"/>
                </a:lnTo>
                <a:lnTo>
                  <a:pt x="7482453" y="732566"/>
                </a:lnTo>
                <a:lnTo>
                  <a:pt x="6987540" y="923384"/>
                </a:lnTo>
                <a:lnTo>
                  <a:pt x="6516439" y="1089989"/>
                </a:lnTo>
                <a:lnTo>
                  <a:pt x="6065758" y="1233864"/>
                </a:lnTo>
                <a:lnTo>
                  <a:pt x="5632102" y="1356494"/>
                </a:lnTo>
                <a:lnTo>
                  <a:pt x="5212080" y="1459361"/>
                </a:lnTo>
                <a:lnTo>
                  <a:pt x="4802296" y="1543949"/>
                </a:lnTo>
                <a:lnTo>
                  <a:pt x="4399359" y="1611742"/>
                </a:lnTo>
                <a:lnTo>
                  <a:pt x="3999874" y="1664223"/>
                </a:lnTo>
                <a:lnTo>
                  <a:pt x="3600450" y="1702877"/>
                </a:lnTo>
                <a:lnTo>
                  <a:pt x="3197691" y="1729185"/>
                </a:lnTo>
                <a:lnTo>
                  <a:pt x="2788205" y="1744632"/>
                </a:lnTo>
                <a:lnTo>
                  <a:pt x="2368599" y="1750702"/>
                </a:lnTo>
                <a:lnTo>
                  <a:pt x="1935479" y="1748878"/>
                </a:lnTo>
                <a:lnTo>
                  <a:pt x="1485453" y="1740644"/>
                </a:lnTo>
                <a:lnTo>
                  <a:pt x="1015126" y="1727482"/>
                </a:lnTo>
                <a:lnTo>
                  <a:pt x="521106" y="1710877"/>
                </a:lnTo>
                <a:lnTo>
                  <a:pt x="0" y="1692313"/>
                </a:lnTo>
                <a:lnTo>
                  <a:pt x="0" y="2105912"/>
                </a:lnTo>
                <a:lnTo>
                  <a:pt x="9144000" y="2105912"/>
                </a:lnTo>
                <a:lnTo>
                  <a:pt x="9144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01512" y="0"/>
            <a:ext cx="3142488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2952" y="129540"/>
            <a:ext cx="106679" cy="106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05525" y="0"/>
            <a:ext cx="3038475" cy="6857999"/>
          </a:xfrm>
          <a:custGeom>
            <a:avLst/>
            <a:gdLst/>
            <a:ahLst/>
            <a:cxnLst/>
            <a:rect l="l" t="t" r="r" b="b"/>
            <a:pathLst>
              <a:path w="3038475" h="6857999">
                <a:moveTo>
                  <a:pt x="3038475" y="14224"/>
                </a:moveTo>
                <a:lnTo>
                  <a:pt x="0" y="0"/>
                </a:lnTo>
                <a:lnTo>
                  <a:pt x="360180" y="382196"/>
                </a:lnTo>
                <a:lnTo>
                  <a:pt x="675836" y="771823"/>
                </a:lnTo>
                <a:lnTo>
                  <a:pt x="948354" y="1166951"/>
                </a:lnTo>
                <a:lnTo>
                  <a:pt x="1179118" y="1565648"/>
                </a:lnTo>
                <a:lnTo>
                  <a:pt x="1369516" y="1965983"/>
                </a:lnTo>
                <a:lnTo>
                  <a:pt x="1520932" y="2366027"/>
                </a:lnTo>
                <a:lnTo>
                  <a:pt x="1634754" y="2763848"/>
                </a:lnTo>
                <a:lnTo>
                  <a:pt x="1712366" y="3157516"/>
                </a:lnTo>
                <a:lnTo>
                  <a:pt x="1755155" y="3545100"/>
                </a:lnTo>
                <a:lnTo>
                  <a:pt x="1764506" y="3924670"/>
                </a:lnTo>
                <a:lnTo>
                  <a:pt x="1741805" y="4294295"/>
                </a:lnTo>
                <a:lnTo>
                  <a:pt x="1688439" y="4652044"/>
                </a:lnTo>
                <a:lnTo>
                  <a:pt x="1605793" y="4995986"/>
                </a:lnTo>
                <a:lnTo>
                  <a:pt x="1495253" y="5324192"/>
                </a:lnTo>
                <a:lnTo>
                  <a:pt x="1358205" y="5634730"/>
                </a:lnTo>
                <a:lnTo>
                  <a:pt x="1196035" y="5925669"/>
                </a:lnTo>
                <a:lnTo>
                  <a:pt x="1010128" y="6195080"/>
                </a:lnTo>
                <a:lnTo>
                  <a:pt x="801871" y="6441030"/>
                </a:lnTo>
                <a:lnTo>
                  <a:pt x="572650" y="6661591"/>
                </a:lnTo>
                <a:lnTo>
                  <a:pt x="323850" y="6854831"/>
                </a:lnTo>
                <a:lnTo>
                  <a:pt x="3037213" y="6857998"/>
                </a:lnTo>
                <a:lnTo>
                  <a:pt x="3038475" y="6857998"/>
                </a:lnTo>
                <a:lnTo>
                  <a:pt x="3038475" y="1422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43609" y="434594"/>
            <a:ext cx="3744417" cy="474090"/>
          </a:xfrm>
          <a:custGeom>
            <a:avLst/>
            <a:gdLst/>
            <a:ahLst/>
            <a:cxnLst/>
            <a:rect l="l" t="t" r="r" b="b"/>
            <a:pathLst>
              <a:path w="3744417" h="474090">
                <a:moveTo>
                  <a:pt x="0" y="78993"/>
                </a:moveTo>
                <a:lnTo>
                  <a:pt x="0" y="395096"/>
                </a:lnTo>
                <a:lnTo>
                  <a:pt x="854" y="406764"/>
                </a:lnTo>
                <a:lnTo>
                  <a:pt x="17602" y="444827"/>
                </a:lnTo>
                <a:lnTo>
                  <a:pt x="50865" y="468934"/>
                </a:lnTo>
                <a:lnTo>
                  <a:pt x="79032" y="474090"/>
                </a:lnTo>
                <a:lnTo>
                  <a:pt x="3665423" y="474090"/>
                </a:lnTo>
                <a:lnTo>
                  <a:pt x="3703626" y="464251"/>
                </a:lnTo>
                <a:lnTo>
                  <a:pt x="3733136" y="435803"/>
                </a:lnTo>
                <a:lnTo>
                  <a:pt x="3744417" y="395096"/>
                </a:lnTo>
                <a:lnTo>
                  <a:pt x="3744417" y="78993"/>
                </a:lnTo>
                <a:lnTo>
                  <a:pt x="3734551" y="40734"/>
                </a:lnTo>
                <a:lnTo>
                  <a:pt x="3706073" y="11251"/>
                </a:lnTo>
                <a:lnTo>
                  <a:pt x="3665423" y="0"/>
                </a:lnTo>
                <a:lnTo>
                  <a:pt x="79032" y="0"/>
                </a:lnTo>
                <a:lnTo>
                  <a:pt x="40762" y="9849"/>
                </a:lnTo>
                <a:lnTo>
                  <a:pt x="11265" y="38296"/>
                </a:lnTo>
                <a:lnTo>
                  <a:pt x="0" y="78993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43609" y="434594"/>
            <a:ext cx="3744417" cy="474090"/>
          </a:xfrm>
          <a:custGeom>
            <a:avLst/>
            <a:gdLst/>
            <a:ahLst/>
            <a:cxnLst/>
            <a:rect l="l" t="t" r="r" b="b"/>
            <a:pathLst>
              <a:path w="3744417" h="474090">
                <a:moveTo>
                  <a:pt x="0" y="78993"/>
                </a:moveTo>
                <a:lnTo>
                  <a:pt x="1331" y="64462"/>
                </a:lnTo>
                <a:lnTo>
                  <a:pt x="5166" y="50817"/>
                </a:lnTo>
                <a:lnTo>
                  <a:pt x="11265" y="38296"/>
                </a:lnTo>
                <a:lnTo>
                  <a:pt x="19390" y="27136"/>
                </a:lnTo>
                <a:lnTo>
                  <a:pt x="29302" y="17575"/>
                </a:lnTo>
                <a:lnTo>
                  <a:pt x="40762" y="9849"/>
                </a:lnTo>
                <a:lnTo>
                  <a:pt x="53532" y="4195"/>
                </a:lnTo>
                <a:lnTo>
                  <a:pt x="67372" y="852"/>
                </a:lnTo>
                <a:lnTo>
                  <a:pt x="79032" y="0"/>
                </a:lnTo>
                <a:lnTo>
                  <a:pt x="3665423" y="0"/>
                </a:lnTo>
                <a:lnTo>
                  <a:pt x="3679924" y="1329"/>
                </a:lnTo>
                <a:lnTo>
                  <a:pt x="3693554" y="5158"/>
                </a:lnTo>
                <a:lnTo>
                  <a:pt x="3706073" y="11251"/>
                </a:lnTo>
                <a:lnTo>
                  <a:pt x="3717239" y="19370"/>
                </a:lnTo>
                <a:lnTo>
                  <a:pt x="3726812" y="29276"/>
                </a:lnTo>
                <a:lnTo>
                  <a:pt x="3734551" y="40734"/>
                </a:lnTo>
                <a:lnTo>
                  <a:pt x="3740216" y="53506"/>
                </a:lnTo>
                <a:lnTo>
                  <a:pt x="3743566" y="67353"/>
                </a:lnTo>
                <a:lnTo>
                  <a:pt x="3744417" y="78993"/>
                </a:lnTo>
                <a:lnTo>
                  <a:pt x="3744417" y="395096"/>
                </a:lnTo>
                <a:lnTo>
                  <a:pt x="3743083" y="409632"/>
                </a:lnTo>
                <a:lnTo>
                  <a:pt x="3739242" y="423280"/>
                </a:lnTo>
                <a:lnTo>
                  <a:pt x="3733136" y="435803"/>
                </a:lnTo>
                <a:lnTo>
                  <a:pt x="3725004" y="446964"/>
                </a:lnTo>
                <a:lnTo>
                  <a:pt x="3715087" y="456526"/>
                </a:lnTo>
                <a:lnTo>
                  <a:pt x="3703626" y="464251"/>
                </a:lnTo>
                <a:lnTo>
                  <a:pt x="3690861" y="469902"/>
                </a:lnTo>
                <a:lnTo>
                  <a:pt x="3677034" y="473242"/>
                </a:lnTo>
                <a:lnTo>
                  <a:pt x="3665423" y="474090"/>
                </a:lnTo>
                <a:lnTo>
                  <a:pt x="79032" y="474090"/>
                </a:lnTo>
                <a:lnTo>
                  <a:pt x="64509" y="472762"/>
                </a:lnTo>
                <a:lnTo>
                  <a:pt x="50865" y="468934"/>
                </a:lnTo>
                <a:lnTo>
                  <a:pt x="38341" y="462844"/>
                </a:lnTo>
                <a:lnTo>
                  <a:pt x="27173" y="454729"/>
                </a:lnTo>
                <a:lnTo>
                  <a:pt x="17602" y="444827"/>
                </a:lnTo>
                <a:lnTo>
                  <a:pt x="9866" y="433373"/>
                </a:lnTo>
                <a:lnTo>
                  <a:pt x="4203" y="420607"/>
                </a:lnTo>
                <a:lnTo>
                  <a:pt x="854" y="406764"/>
                </a:lnTo>
                <a:lnTo>
                  <a:pt x="0" y="395096"/>
                </a:lnTo>
                <a:lnTo>
                  <a:pt x="0" y="78993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7537" y="1114552"/>
            <a:ext cx="2016201" cy="1306322"/>
          </a:xfrm>
          <a:custGeom>
            <a:avLst/>
            <a:gdLst/>
            <a:ahLst/>
            <a:cxnLst/>
            <a:rect l="l" t="t" r="r" b="b"/>
            <a:pathLst>
              <a:path w="2016201" h="1306322">
                <a:moveTo>
                  <a:pt x="0" y="217677"/>
                </a:moveTo>
                <a:lnTo>
                  <a:pt x="0" y="1088644"/>
                </a:lnTo>
                <a:lnTo>
                  <a:pt x="721" y="1106503"/>
                </a:lnTo>
                <a:lnTo>
                  <a:pt x="11100" y="1157465"/>
                </a:lnTo>
                <a:lnTo>
                  <a:pt x="32621" y="1203329"/>
                </a:lnTo>
                <a:lnTo>
                  <a:pt x="63773" y="1242583"/>
                </a:lnTo>
                <a:lnTo>
                  <a:pt x="103040" y="1273720"/>
                </a:lnTo>
                <a:lnTo>
                  <a:pt x="148911" y="1295229"/>
                </a:lnTo>
                <a:lnTo>
                  <a:pt x="199872" y="1305600"/>
                </a:lnTo>
                <a:lnTo>
                  <a:pt x="217728" y="1306322"/>
                </a:lnTo>
                <a:lnTo>
                  <a:pt x="1798523" y="1306322"/>
                </a:lnTo>
                <a:lnTo>
                  <a:pt x="1850849" y="1299998"/>
                </a:lnTo>
                <a:lnTo>
                  <a:pt x="1898580" y="1282034"/>
                </a:lnTo>
                <a:lnTo>
                  <a:pt x="1940205" y="1253939"/>
                </a:lnTo>
                <a:lnTo>
                  <a:pt x="1974216" y="1217222"/>
                </a:lnTo>
                <a:lnTo>
                  <a:pt x="1999101" y="1173394"/>
                </a:lnTo>
                <a:lnTo>
                  <a:pt x="2013353" y="1123964"/>
                </a:lnTo>
                <a:lnTo>
                  <a:pt x="2016201" y="1088644"/>
                </a:lnTo>
                <a:lnTo>
                  <a:pt x="2016201" y="217677"/>
                </a:lnTo>
                <a:lnTo>
                  <a:pt x="2009877" y="165392"/>
                </a:lnTo>
                <a:lnTo>
                  <a:pt x="1991913" y="117676"/>
                </a:lnTo>
                <a:lnTo>
                  <a:pt x="1963818" y="76047"/>
                </a:lnTo>
                <a:lnTo>
                  <a:pt x="1927102" y="42021"/>
                </a:lnTo>
                <a:lnTo>
                  <a:pt x="1883273" y="17117"/>
                </a:lnTo>
                <a:lnTo>
                  <a:pt x="1833843" y="2851"/>
                </a:lnTo>
                <a:lnTo>
                  <a:pt x="1798523" y="0"/>
                </a:lnTo>
                <a:lnTo>
                  <a:pt x="217728" y="0"/>
                </a:lnTo>
                <a:lnTo>
                  <a:pt x="165407" y="6330"/>
                </a:lnTo>
                <a:lnTo>
                  <a:pt x="117671" y="24311"/>
                </a:lnTo>
                <a:lnTo>
                  <a:pt x="76035" y="52425"/>
                </a:lnTo>
                <a:lnTo>
                  <a:pt x="42010" y="89153"/>
                </a:lnTo>
                <a:lnTo>
                  <a:pt x="17110" y="132980"/>
                </a:lnTo>
                <a:lnTo>
                  <a:pt x="2849" y="182388"/>
                </a:lnTo>
                <a:lnTo>
                  <a:pt x="0" y="21767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7537" y="1114552"/>
            <a:ext cx="2016201" cy="1306322"/>
          </a:xfrm>
          <a:custGeom>
            <a:avLst/>
            <a:gdLst/>
            <a:ahLst/>
            <a:cxnLst/>
            <a:rect l="l" t="t" r="r" b="b"/>
            <a:pathLst>
              <a:path w="2016201" h="1306322">
                <a:moveTo>
                  <a:pt x="0" y="217677"/>
                </a:moveTo>
                <a:lnTo>
                  <a:pt x="721" y="199835"/>
                </a:lnTo>
                <a:lnTo>
                  <a:pt x="2849" y="182388"/>
                </a:lnTo>
                <a:lnTo>
                  <a:pt x="6328" y="165392"/>
                </a:lnTo>
                <a:lnTo>
                  <a:pt x="11100" y="148904"/>
                </a:lnTo>
                <a:lnTo>
                  <a:pt x="17110" y="132980"/>
                </a:lnTo>
                <a:lnTo>
                  <a:pt x="24303" y="117676"/>
                </a:lnTo>
                <a:lnTo>
                  <a:pt x="32621" y="103049"/>
                </a:lnTo>
                <a:lnTo>
                  <a:pt x="42010" y="89153"/>
                </a:lnTo>
                <a:lnTo>
                  <a:pt x="52412" y="76047"/>
                </a:lnTo>
                <a:lnTo>
                  <a:pt x="63773" y="63785"/>
                </a:lnTo>
                <a:lnTo>
                  <a:pt x="76035" y="52425"/>
                </a:lnTo>
                <a:lnTo>
                  <a:pt x="89143" y="42021"/>
                </a:lnTo>
                <a:lnTo>
                  <a:pt x="103040" y="32631"/>
                </a:lnTo>
                <a:lnTo>
                  <a:pt x="117671" y="24311"/>
                </a:lnTo>
                <a:lnTo>
                  <a:pt x="132980" y="17117"/>
                </a:lnTo>
                <a:lnTo>
                  <a:pt x="148911" y="11104"/>
                </a:lnTo>
                <a:lnTo>
                  <a:pt x="165407" y="6330"/>
                </a:lnTo>
                <a:lnTo>
                  <a:pt x="182413" y="2851"/>
                </a:lnTo>
                <a:lnTo>
                  <a:pt x="199872" y="722"/>
                </a:lnTo>
                <a:lnTo>
                  <a:pt x="217728" y="0"/>
                </a:lnTo>
                <a:lnTo>
                  <a:pt x="1798523" y="0"/>
                </a:lnTo>
                <a:lnTo>
                  <a:pt x="1816382" y="722"/>
                </a:lnTo>
                <a:lnTo>
                  <a:pt x="1833843" y="2851"/>
                </a:lnTo>
                <a:lnTo>
                  <a:pt x="1850849" y="6330"/>
                </a:lnTo>
                <a:lnTo>
                  <a:pt x="1867345" y="11104"/>
                </a:lnTo>
                <a:lnTo>
                  <a:pt x="1883273" y="17117"/>
                </a:lnTo>
                <a:lnTo>
                  <a:pt x="1898580" y="24311"/>
                </a:lnTo>
                <a:lnTo>
                  <a:pt x="1913208" y="32631"/>
                </a:lnTo>
                <a:lnTo>
                  <a:pt x="1927102" y="42021"/>
                </a:lnTo>
                <a:lnTo>
                  <a:pt x="1940205" y="52425"/>
                </a:lnTo>
                <a:lnTo>
                  <a:pt x="1952463" y="63785"/>
                </a:lnTo>
                <a:lnTo>
                  <a:pt x="1963818" y="76047"/>
                </a:lnTo>
                <a:lnTo>
                  <a:pt x="1974216" y="89153"/>
                </a:lnTo>
                <a:lnTo>
                  <a:pt x="1983599" y="103049"/>
                </a:lnTo>
                <a:lnTo>
                  <a:pt x="1991913" y="117676"/>
                </a:lnTo>
                <a:lnTo>
                  <a:pt x="1999101" y="132980"/>
                </a:lnTo>
                <a:lnTo>
                  <a:pt x="2005108" y="148904"/>
                </a:lnTo>
                <a:lnTo>
                  <a:pt x="2009877" y="165392"/>
                </a:lnTo>
                <a:lnTo>
                  <a:pt x="2013353" y="182388"/>
                </a:lnTo>
                <a:lnTo>
                  <a:pt x="2015479" y="199835"/>
                </a:lnTo>
                <a:lnTo>
                  <a:pt x="2016201" y="217677"/>
                </a:lnTo>
                <a:lnTo>
                  <a:pt x="2016201" y="1088644"/>
                </a:lnTo>
                <a:lnTo>
                  <a:pt x="2015479" y="1106503"/>
                </a:lnTo>
                <a:lnTo>
                  <a:pt x="2013353" y="1123964"/>
                </a:lnTo>
                <a:lnTo>
                  <a:pt x="2009877" y="1140970"/>
                </a:lnTo>
                <a:lnTo>
                  <a:pt x="2005108" y="1157465"/>
                </a:lnTo>
                <a:lnTo>
                  <a:pt x="1999101" y="1173394"/>
                </a:lnTo>
                <a:lnTo>
                  <a:pt x="1991913" y="1188701"/>
                </a:lnTo>
                <a:lnTo>
                  <a:pt x="1983599" y="1203329"/>
                </a:lnTo>
                <a:lnTo>
                  <a:pt x="1974216" y="1217222"/>
                </a:lnTo>
                <a:lnTo>
                  <a:pt x="1963818" y="1230326"/>
                </a:lnTo>
                <a:lnTo>
                  <a:pt x="1952463" y="1242583"/>
                </a:lnTo>
                <a:lnTo>
                  <a:pt x="1940205" y="1253939"/>
                </a:lnTo>
                <a:lnTo>
                  <a:pt x="1927102" y="1264336"/>
                </a:lnTo>
                <a:lnTo>
                  <a:pt x="1913208" y="1273720"/>
                </a:lnTo>
                <a:lnTo>
                  <a:pt x="1898580" y="1282034"/>
                </a:lnTo>
                <a:lnTo>
                  <a:pt x="1883273" y="1289222"/>
                </a:lnTo>
                <a:lnTo>
                  <a:pt x="1867345" y="1295229"/>
                </a:lnTo>
                <a:lnTo>
                  <a:pt x="1850849" y="1299998"/>
                </a:lnTo>
                <a:lnTo>
                  <a:pt x="1833843" y="1303474"/>
                </a:lnTo>
                <a:lnTo>
                  <a:pt x="1816382" y="1305600"/>
                </a:lnTo>
                <a:lnTo>
                  <a:pt x="1798523" y="1306322"/>
                </a:lnTo>
                <a:lnTo>
                  <a:pt x="217728" y="1306322"/>
                </a:lnTo>
                <a:lnTo>
                  <a:pt x="199872" y="1305600"/>
                </a:lnTo>
                <a:lnTo>
                  <a:pt x="182413" y="1303474"/>
                </a:lnTo>
                <a:lnTo>
                  <a:pt x="165407" y="1299998"/>
                </a:lnTo>
                <a:lnTo>
                  <a:pt x="148911" y="1295229"/>
                </a:lnTo>
                <a:lnTo>
                  <a:pt x="132980" y="1289222"/>
                </a:lnTo>
                <a:lnTo>
                  <a:pt x="117671" y="1282034"/>
                </a:lnTo>
                <a:lnTo>
                  <a:pt x="103040" y="1273720"/>
                </a:lnTo>
                <a:lnTo>
                  <a:pt x="89143" y="1264336"/>
                </a:lnTo>
                <a:lnTo>
                  <a:pt x="76035" y="1253939"/>
                </a:lnTo>
                <a:lnTo>
                  <a:pt x="63773" y="1242583"/>
                </a:lnTo>
                <a:lnTo>
                  <a:pt x="52412" y="1230326"/>
                </a:lnTo>
                <a:lnTo>
                  <a:pt x="42010" y="1217222"/>
                </a:lnTo>
                <a:lnTo>
                  <a:pt x="32621" y="1203329"/>
                </a:lnTo>
                <a:lnTo>
                  <a:pt x="24303" y="1188701"/>
                </a:lnTo>
                <a:lnTo>
                  <a:pt x="17110" y="1173394"/>
                </a:lnTo>
                <a:lnTo>
                  <a:pt x="11100" y="1157465"/>
                </a:lnTo>
                <a:lnTo>
                  <a:pt x="6328" y="1140970"/>
                </a:lnTo>
                <a:lnTo>
                  <a:pt x="2849" y="1123964"/>
                </a:lnTo>
                <a:lnTo>
                  <a:pt x="721" y="1106503"/>
                </a:lnTo>
                <a:lnTo>
                  <a:pt x="0" y="1088644"/>
                </a:lnTo>
                <a:lnTo>
                  <a:pt x="0" y="217677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61029" y="2060828"/>
            <a:ext cx="5159502" cy="360045"/>
          </a:xfrm>
          <a:custGeom>
            <a:avLst/>
            <a:gdLst/>
            <a:ahLst/>
            <a:cxnLst/>
            <a:rect l="l" t="t" r="r" b="b"/>
            <a:pathLst>
              <a:path w="5159502" h="360045">
                <a:moveTo>
                  <a:pt x="0" y="60071"/>
                </a:moveTo>
                <a:lnTo>
                  <a:pt x="0" y="300100"/>
                </a:lnTo>
                <a:lnTo>
                  <a:pt x="819" y="310032"/>
                </a:lnTo>
                <a:lnTo>
                  <a:pt x="21062" y="345691"/>
                </a:lnTo>
                <a:lnTo>
                  <a:pt x="60071" y="360045"/>
                </a:lnTo>
                <a:lnTo>
                  <a:pt x="5099431" y="360045"/>
                </a:lnTo>
                <a:lnTo>
                  <a:pt x="5145094" y="339055"/>
                </a:lnTo>
                <a:lnTo>
                  <a:pt x="5159502" y="300100"/>
                </a:lnTo>
                <a:lnTo>
                  <a:pt x="5159502" y="60071"/>
                </a:lnTo>
                <a:lnTo>
                  <a:pt x="5138406" y="14378"/>
                </a:lnTo>
                <a:lnTo>
                  <a:pt x="5099431" y="0"/>
                </a:lnTo>
                <a:lnTo>
                  <a:pt x="60071" y="0"/>
                </a:lnTo>
                <a:lnTo>
                  <a:pt x="14378" y="21095"/>
                </a:lnTo>
                <a:lnTo>
                  <a:pt x="0" y="60071"/>
                </a:lnTo>
                <a:close/>
              </a:path>
            </a:pathLst>
          </a:custGeom>
          <a:solidFill>
            <a:srgbClr val="F7DF5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61029" y="2060828"/>
            <a:ext cx="5159502" cy="360045"/>
          </a:xfrm>
          <a:custGeom>
            <a:avLst/>
            <a:gdLst/>
            <a:ahLst/>
            <a:cxnLst/>
            <a:rect l="l" t="t" r="r" b="b"/>
            <a:pathLst>
              <a:path w="5159502" h="360045">
                <a:moveTo>
                  <a:pt x="0" y="60071"/>
                </a:moveTo>
                <a:lnTo>
                  <a:pt x="1735" y="45691"/>
                </a:lnTo>
                <a:lnTo>
                  <a:pt x="6667" y="32561"/>
                </a:lnTo>
                <a:lnTo>
                  <a:pt x="14378" y="21095"/>
                </a:lnTo>
                <a:lnTo>
                  <a:pt x="24455" y="11709"/>
                </a:lnTo>
                <a:lnTo>
                  <a:pt x="36483" y="4817"/>
                </a:lnTo>
                <a:lnTo>
                  <a:pt x="50045" y="834"/>
                </a:lnTo>
                <a:lnTo>
                  <a:pt x="60071" y="0"/>
                </a:lnTo>
                <a:lnTo>
                  <a:pt x="5099431" y="0"/>
                </a:lnTo>
                <a:lnTo>
                  <a:pt x="5113810" y="1735"/>
                </a:lnTo>
                <a:lnTo>
                  <a:pt x="5126940" y="6667"/>
                </a:lnTo>
                <a:lnTo>
                  <a:pt x="5138406" y="14378"/>
                </a:lnTo>
                <a:lnTo>
                  <a:pt x="5147792" y="24455"/>
                </a:lnTo>
                <a:lnTo>
                  <a:pt x="5154684" y="36483"/>
                </a:lnTo>
                <a:lnTo>
                  <a:pt x="5158667" y="50045"/>
                </a:lnTo>
                <a:lnTo>
                  <a:pt x="5159502" y="60071"/>
                </a:lnTo>
                <a:lnTo>
                  <a:pt x="5159502" y="300100"/>
                </a:lnTo>
                <a:lnTo>
                  <a:pt x="5157762" y="314487"/>
                </a:lnTo>
                <a:lnTo>
                  <a:pt x="5152821" y="327609"/>
                </a:lnTo>
                <a:lnTo>
                  <a:pt x="5145094" y="339055"/>
                </a:lnTo>
                <a:lnTo>
                  <a:pt x="5134999" y="348415"/>
                </a:lnTo>
                <a:lnTo>
                  <a:pt x="5122950" y="355276"/>
                </a:lnTo>
                <a:lnTo>
                  <a:pt x="5109366" y="359228"/>
                </a:lnTo>
                <a:lnTo>
                  <a:pt x="5099431" y="360045"/>
                </a:lnTo>
                <a:lnTo>
                  <a:pt x="60071" y="360045"/>
                </a:lnTo>
                <a:lnTo>
                  <a:pt x="45676" y="358313"/>
                </a:lnTo>
                <a:lnTo>
                  <a:pt x="32535" y="353391"/>
                </a:lnTo>
                <a:lnTo>
                  <a:pt x="21062" y="345691"/>
                </a:lnTo>
                <a:lnTo>
                  <a:pt x="11674" y="335624"/>
                </a:lnTo>
                <a:lnTo>
                  <a:pt x="4788" y="323600"/>
                </a:lnTo>
                <a:lnTo>
                  <a:pt x="819" y="310032"/>
                </a:lnTo>
                <a:lnTo>
                  <a:pt x="0" y="300100"/>
                </a:lnTo>
                <a:lnTo>
                  <a:pt x="0" y="60071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61029" y="1556765"/>
            <a:ext cx="5159502" cy="360045"/>
          </a:xfrm>
          <a:custGeom>
            <a:avLst/>
            <a:gdLst/>
            <a:ahLst/>
            <a:cxnLst/>
            <a:rect l="l" t="t" r="r" b="b"/>
            <a:pathLst>
              <a:path w="5159502" h="360045">
                <a:moveTo>
                  <a:pt x="0" y="60071"/>
                </a:moveTo>
                <a:lnTo>
                  <a:pt x="0" y="300100"/>
                </a:lnTo>
                <a:lnTo>
                  <a:pt x="819" y="310032"/>
                </a:lnTo>
                <a:lnTo>
                  <a:pt x="21062" y="345691"/>
                </a:lnTo>
                <a:lnTo>
                  <a:pt x="60071" y="360045"/>
                </a:lnTo>
                <a:lnTo>
                  <a:pt x="5099431" y="360045"/>
                </a:lnTo>
                <a:lnTo>
                  <a:pt x="5145094" y="339055"/>
                </a:lnTo>
                <a:lnTo>
                  <a:pt x="5159502" y="300100"/>
                </a:lnTo>
                <a:lnTo>
                  <a:pt x="5159502" y="60071"/>
                </a:lnTo>
                <a:lnTo>
                  <a:pt x="5138406" y="14378"/>
                </a:lnTo>
                <a:lnTo>
                  <a:pt x="5099431" y="0"/>
                </a:lnTo>
                <a:lnTo>
                  <a:pt x="60071" y="0"/>
                </a:lnTo>
                <a:lnTo>
                  <a:pt x="14378" y="21095"/>
                </a:lnTo>
                <a:lnTo>
                  <a:pt x="0" y="60071"/>
                </a:lnTo>
                <a:close/>
              </a:path>
            </a:pathLst>
          </a:custGeom>
          <a:solidFill>
            <a:srgbClr val="F7DF5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61029" y="1556765"/>
            <a:ext cx="5159502" cy="360045"/>
          </a:xfrm>
          <a:custGeom>
            <a:avLst/>
            <a:gdLst/>
            <a:ahLst/>
            <a:cxnLst/>
            <a:rect l="l" t="t" r="r" b="b"/>
            <a:pathLst>
              <a:path w="5159502" h="360045">
                <a:moveTo>
                  <a:pt x="0" y="60071"/>
                </a:moveTo>
                <a:lnTo>
                  <a:pt x="1735" y="45691"/>
                </a:lnTo>
                <a:lnTo>
                  <a:pt x="6667" y="32561"/>
                </a:lnTo>
                <a:lnTo>
                  <a:pt x="14378" y="21095"/>
                </a:lnTo>
                <a:lnTo>
                  <a:pt x="24455" y="11709"/>
                </a:lnTo>
                <a:lnTo>
                  <a:pt x="36483" y="4817"/>
                </a:lnTo>
                <a:lnTo>
                  <a:pt x="50045" y="834"/>
                </a:lnTo>
                <a:lnTo>
                  <a:pt x="60071" y="0"/>
                </a:lnTo>
                <a:lnTo>
                  <a:pt x="5099431" y="0"/>
                </a:lnTo>
                <a:lnTo>
                  <a:pt x="5113810" y="1735"/>
                </a:lnTo>
                <a:lnTo>
                  <a:pt x="5126940" y="6667"/>
                </a:lnTo>
                <a:lnTo>
                  <a:pt x="5138406" y="14378"/>
                </a:lnTo>
                <a:lnTo>
                  <a:pt x="5147792" y="24455"/>
                </a:lnTo>
                <a:lnTo>
                  <a:pt x="5154684" y="36483"/>
                </a:lnTo>
                <a:lnTo>
                  <a:pt x="5158667" y="50045"/>
                </a:lnTo>
                <a:lnTo>
                  <a:pt x="5159502" y="60071"/>
                </a:lnTo>
                <a:lnTo>
                  <a:pt x="5159502" y="300100"/>
                </a:lnTo>
                <a:lnTo>
                  <a:pt x="5157762" y="314487"/>
                </a:lnTo>
                <a:lnTo>
                  <a:pt x="5152821" y="327609"/>
                </a:lnTo>
                <a:lnTo>
                  <a:pt x="5145094" y="339055"/>
                </a:lnTo>
                <a:lnTo>
                  <a:pt x="5134999" y="348415"/>
                </a:lnTo>
                <a:lnTo>
                  <a:pt x="5122950" y="355276"/>
                </a:lnTo>
                <a:lnTo>
                  <a:pt x="5109366" y="359228"/>
                </a:lnTo>
                <a:lnTo>
                  <a:pt x="5099431" y="360045"/>
                </a:lnTo>
                <a:lnTo>
                  <a:pt x="60071" y="360045"/>
                </a:lnTo>
                <a:lnTo>
                  <a:pt x="45676" y="358313"/>
                </a:lnTo>
                <a:lnTo>
                  <a:pt x="32535" y="353391"/>
                </a:lnTo>
                <a:lnTo>
                  <a:pt x="21062" y="345691"/>
                </a:lnTo>
                <a:lnTo>
                  <a:pt x="11674" y="335624"/>
                </a:lnTo>
                <a:lnTo>
                  <a:pt x="4788" y="323600"/>
                </a:lnTo>
                <a:lnTo>
                  <a:pt x="819" y="310032"/>
                </a:lnTo>
                <a:lnTo>
                  <a:pt x="0" y="300100"/>
                </a:lnTo>
                <a:lnTo>
                  <a:pt x="0" y="60071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61029" y="1124712"/>
            <a:ext cx="5159502" cy="360045"/>
          </a:xfrm>
          <a:custGeom>
            <a:avLst/>
            <a:gdLst/>
            <a:ahLst/>
            <a:cxnLst/>
            <a:rect l="l" t="t" r="r" b="b"/>
            <a:pathLst>
              <a:path w="5159502" h="360045">
                <a:moveTo>
                  <a:pt x="0" y="60071"/>
                </a:moveTo>
                <a:lnTo>
                  <a:pt x="0" y="300100"/>
                </a:lnTo>
                <a:lnTo>
                  <a:pt x="819" y="310032"/>
                </a:lnTo>
                <a:lnTo>
                  <a:pt x="21062" y="345691"/>
                </a:lnTo>
                <a:lnTo>
                  <a:pt x="60071" y="360045"/>
                </a:lnTo>
                <a:lnTo>
                  <a:pt x="5099431" y="360045"/>
                </a:lnTo>
                <a:lnTo>
                  <a:pt x="5145094" y="339055"/>
                </a:lnTo>
                <a:lnTo>
                  <a:pt x="5159502" y="300100"/>
                </a:lnTo>
                <a:lnTo>
                  <a:pt x="5159502" y="60071"/>
                </a:lnTo>
                <a:lnTo>
                  <a:pt x="5138406" y="14378"/>
                </a:lnTo>
                <a:lnTo>
                  <a:pt x="5099431" y="0"/>
                </a:lnTo>
                <a:lnTo>
                  <a:pt x="60071" y="0"/>
                </a:lnTo>
                <a:lnTo>
                  <a:pt x="14378" y="21095"/>
                </a:lnTo>
                <a:lnTo>
                  <a:pt x="0" y="60071"/>
                </a:lnTo>
                <a:close/>
              </a:path>
            </a:pathLst>
          </a:custGeom>
          <a:solidFill>
            <a:srgbClr val="F7DF5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61029" y="1124712"/>
            <a:ext cx="5159502" cy="360045"/>
          </a:xfrm>
          <a:custGeom>
            <a:avLst/>
            <a:gdLst/>
            <a:ahLst/>
            <a:cxnLst/>
            <a:rect l="l" t="t" r="r" b="b"/>
            <a:pathLst>
              <a:path w="5159502" h="360045">
                <a:moveTo>
                  <a:pt x="0" y="60071"/>
                </a:moveTo>
                <a:lnTo>
                  <a:pt x="1735" y="45691"/>
                </a:lnTo>
                <a:lnTo>
                  <a:pt x="6667" y="32561"/>
                </a:lnTo>
                <a:lnTo>
                  <a:pt x="14378" y="21095"/>
                </a:lnTo>
                <a:lnTo>
                  <a:pt x="24455" y="11709"/>
                </a:lnTo>
                <a:lnTo>
                  <a:pt x="36483" y="4817"/>
                </a:lnTo>
                <a:lnTo>
                  <a:pt x="50045" y="834"/>
                </a:lnTo>
                <a:lnTo>
                  <a:pt x="60071" y="0"/>
                </a:lnTo>
                <a:lnTo>
                  <a:pt x="5099431" y="0"/>
                </a:lnTo>
                <a:lnTo>
                  <a:pt x="5113810" y="1735"/>
                </a:lnTo>
                <a:lnTo>
                  <a:pt x="5126940" y="6667"/>
                </a:lnTo>
                <a:lnTo>
                  <a:pt x="5138406" y="14378"/>
                </a:lnTo>
                <a:lnTo>
                  <a:pt x="5147792" y="24455"/>
                </a:lnTo>
                <a:lnTo>
                  <a:pt x="5154684" y="36483"/>
                </a:lnTo>
                <a:lnTo>
                  <a:pt x="5158667" y="50045"/>
                </a:lnTo>
                <a:lnTo>
                  <a:pt x="5159502" y="60071"/>
                </a:lnTo>
                <a:lnTo>
                  <a:pt x="5159502" y="300100"/>
                </a:lnTo>
                <a:lnTo>
                  <a:pt x="5157762" y="314487"/>
                </a:lnTo>
                <a:lnTo>
                  <a:pt x="5152821" y="327609"/>
                </a:lnTo>
                <a:lnTo>
                  <a:pt x="5145094" y="339055"/>
                </a:lnTo>
                <a:lnTo>
                  <a:pt x="5134999" y="348415"/>
                </a:lnTo>
                <a:lnTo>
                  <a:pt x="5122950" y="355276"/>
                </a:lnTo>
                <a:lnTo>
                  <a:pt x="5109366" y="359228"/>
                </a:lnTo>
                <a:lnTo>
                  <a:pt x="5099431" y="360045"/>
                </a:lnTo>
                <a:lnTo>
                  <a:pt x="60071" y="360045"/>
                </a:lnTo>
                <a:lnTo>
                  <a:pt x="45676" y="358313"/>
                </a:lnTo>
                <a:lnTo>
                  <a:pt x="32535" y="353391"/>
                </a:lnTo>
                <a:lnTo>
                  <a:pt x="21062" y="345691"/>
                </a:lnTo>
                <a:lnTo>
                  <a:pt x="11674" y="335624"/>
                </a:lnTo>
                <a:lnTo>
                  <a:pt x="4788" y="323600"/>
                </a:lnTo>
                <a:lnTo>
                  <a:pt x="819" y="310032"/>
                </a:lnTo>
                <a:lnTo>
                  <a:pt x="0" y="300100"/>
                </a:lnTo>
                <a:lnTo>
                  <a:pt x="0" y="60071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43784" y="1304798"/>
            <a:ext cx="817244" cy="936116"/>
          </a:xfrm>
          <a:custGeom>
            <a:avLst/>
            <a:gdLst/>
            <a:ahLst/>
            <a:cxnLst/>
            <a:rect l="l" t="t" r="r" b="b"/>
            <a:pathLst>
              <a:path w="817244" h="936116">
                <a:moveTo>
                  <a:pt x="0" y="0"/>
                </a:moveTo>
                <a:lnTo>
                  <a:pt x="0" y="936116"/>
                </a:lnTo>
                <a:lnTo>
                  <a:pt x="408686" y="936116"/>
                </a:lnTo>
                <a:lnTo>
                  <a:pt x="817244" y="467994"/>
                </a:lnTo>
                <a:lnTo>
                  <a:pt x="40868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43784" y="1304798"/>
            <a:ext cx="817244" cy="936116"/>
          </a:xfrm>
          <a:custGeom>
            <a:avLst/>
            <a:gdLst/>
            <a:ahLst/>
            <a:cxnLst/>
            <a:rect l="l" t="t" r="r" b="b"/>
            <a:pathLst>
              <a:path w="817244" h="936116">
                <a:moveTo>
                  <a:pt x="0" y="0"/>
                </a:moveTo>
                <a:lnTo>
                  <a:pt x="408686" y="0"/>
                </a:lnTo>
                <a:lnTo>
                  <a:pt x="817244" y="467994"/>
                </a:lnTo>
                <a:lnTo>
                  <a:pt x="408686" y="936116"/>
                </a:lnTo>
                <a:lnTo>
                  <a:pt x="0" y="93611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1600" y="5071745"/>
            <a:ext cx="7344867" cy="877531"/>
          </a:xfrm>
          <a:custGeom>
            <a:avLst/>
            <a:gdLst/>
            <a:ahLst/>
            <a:cxnLst/>
            <a:rect l="l" t="t" r="r" b="b"/>
            <a:pathLst>
              <a:path w="7344867" h="877531">
                <a:moveTo>
                  <a:pt x="7344867" y="702017"/>
                </a:moveTo>
                <a:lnTo>
                  <a:pt x="7344867" y="0"/>
                </a:lnTo>
                <a:lnTo>
                  <a:pt x="7343081" y="14355"/>
                </a:lnTo>
                <a:lnTo>
                  <a:pt x="7338017" y="27413"/>
                </a:lnTo>
                <a:lnTo>
                  <a:pt x="7330117" y="38737"/>
                </a:lnTo>
                <a:lnTo>
                  <a:pt x="7319822" y="47890"/>
                </a:lnTo>
                <a:lnTo>
                  <a:pt x="7307574" y="54438"/>
                </a:lnTo>
                <a:lnTo>
                  <a:pt x="7293814" y="57943"/>
                </a:lnTo>
                <a:lnTo>
                  <a:pt x="7286320" y="58419"/>
                </a:lnTo>
                <a:lnTo>
                  <a:pt x="7286320" y="0"/>
                </a:lnTo>
                <a:lnTo>
                  <a:pt x="7282902" y="13720"/>
                </a:lnTo>
                <a:lnTo>
                  <a:pt x="7273815" y="23962"/>
                </a:lnTo>
                <a:lnTo>
                  <a:pt x="7260809" y="28977"/>
                </a:lnTo>
                <a:lnTo>
                  <a:pt x="7257110" y="29209"/>
                </a:lnTo>
                <a:lnTo>
                  <a:pt x="7243331" y="25806"/>
                </a:lnTo>
                <a:lnTo>
                  <a:pt x="7233062" y="16754"/>
                </a:lnTo>
                <a:lnTo>
                  <a:pt x="7228017" y="3792"/>
                </a:lnTo>
                <a:lnTo>
                  <a:pt x="7227773" y="0"/>
                </a:lnTo>
                <a:lnTo>
                  <a:pt x="7227773" y="58419"/>
                </a:lnTo>
                <a:lnTo>
                  <a:pt x="58508" y="58419"/>
                </a:lnTo>
                <a:lnTo>
                  <a:pt x="44136" y="60195"/>
                </a:lnTo>
                <a:lnTo>
                  <a:pt x="10565" y="83374"/>
                </a:lnTo>
                <a:lnTo>
                  <a:pt x="0" y="116966"/>
                </a:lnTo>
                <a:lnTo>
                  <a:pt x="0" y="819022"/>
                </a:lnTo>
                <a:lnTo>
                  <a:pt x="14699" y="857811"/>
                </a:lnTo>
                <a:lnTo>
                  <a:pt x="50965" y="877050"/>
                </a:lnTo>
                <a:lnTo>
                  <a:pt x="58508" y="877531"/>
                </a:lnTo>
                <a:lnTo>
                  <a:pt x="58508" y="116966"/>
                </a:lnTo>
                <a:lnTo>
                  <a:pt x="58744" y="113239"/>
                </a:lnTo>
                <a:lnTo>
                  <a:pt x="63772" y="100246"/>
                </a:lnTo>
                <a:lnTo>
                  <a:pt x="74025" y="91170"/>
                </a:lnTo>
                <a:lnTo>
                  <a:pt x="87756" y="87756"/>
                </a:lnTo>
                <a:lnTo>
                  <a:pt x="91499" y="87993"/>
                </a:lnTo>
                <a:lnTo>
                  <a:pt x="104510" y="93018"/>
                </a:lnTo>
                <a:lnTo>
                  <a:pt x="113599" y="103257"/>
                </a:lnTo>
                <a:lnTo>
                  <a:pt x="117017" y="116966"/>
                </a:lnTo>
                <a:lnTo>
                  <a:pt x="116532" y="124526"/>
                </a:lnTo>
                <a:lnTo>
                  <a:pt x="116536" y="826566"/>
                </a:lnTo>
                <a:lnTo>
                  <a:pt x="117017" y="819022"/>
                </a:lnTo>
                <a:lnTo>
                  <a:pt x="117017" y="760526"/>
                </a:lnTo>
                <a:lnTo>
                  <a:pt x="7286320" y="760526"/>
                </a:lnTo>
                <a:lnTo>
                  <a:pt x="7300673" y="758748"/>
                </a:lnTo>
                <a:lnTo>
                  <a:pt x="7313743" y="753705"/>
                </a:lnTo>
                <a:lnTo>
                  <a:pt x="7325089" y="745832"/>
                </a:lnTo>
                <a:lnTo>
                  <a:pt x="7334271" y="735564"/>
                </a:lnTo>
                <a:lnTo>
                  <a:pt x="7340848" y="723337"/>
                </a:lnTo>
                <a:lnTo>
                  <a:pt x="7344380" y="709587"/>
                </a:lnTo>
                <a:lnTo>
                  <a:pt x="7344867" y="702017"/>
                </a:lnTo>
                <a:close/>
              </a:path>
            </a:pathLst>
          </a:custGeom>
          <a:solidFill>
            <a:srgbClr val="6D9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30109" y="5196271"/>
            <a:ext cx="58027" cy="753005"/>
          </a:xfrm>
          <a:custGeom>
            <a:avLst/>
            <a:gdLst/>
            <a:ahLst/>
            <a:cxnLst/>
            <a:rect l="l" t="t" r="r" b="b"/>
            <a:pathLst>
              <a:path w="58027" h="753005">
                <a:moveTo>
                  <a:pt x="58027" y="702040"/>
                </a:moveTo>
                <a:lnTo>
                  <a:pt x="58023" y="0"/>
                </a:lnTo>
                <a:lnTo>
                  <a:pt x="54501" y="13744"/>
                </a:lnTo>
                <a:lnTo>
                  <a:pt x="47939" y="25977"/>
                </a:lnTo>
                <a:lnTo>
                  <a:pt x="38773" y="36258"/>
                </a:lnTo>
                <a:lnTo>
                  <a:pt x="27437" y="44147"/>
                </a:lnTo>
                <a:lnTo>
                  <a:pt x="14367" y="49204"/>
                </a:lnTo>
                <a:lnTo>
                  <a:pt x="0" y="50987"/>
                </a:lnTo>
                <a:lnTo>
                  <a:pt x="0" y="753005"/>
                </a:lnTo>
                <a:lnTo>
                  <a:pt x="14372" y="751226"/>
                </a:lnTo>
                <a:lnTo>
                  <a:pt x="27445" y="746182"/>
                </a:lnTo>
                <a:lnTo>
                  <a:pt x="38783" y="738306"/>
                </a:lnTo>
                <a:lnTo>
                  <a:pt x="47950" y="728033"/>
                </a:lnTo>
                <a:lnTo>
                  <a:pt x="54510" y="715800"/>
                </a:lnTo>
                <a:lnTo>
                  <a:pt x="58027" y="702040"/>
                </a:lnTo>
                <a:close/>
              </a:path>
            </a:pathLst>
          </a:custGeom>
          <a:solidFill>
            <a:srgbClr val="6D9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99374" y="5013198"/>
            <a:ext cx="117094" cy="116966"/>
          </a:xfrm>
          <a:custGeom>
            <a:avLst/>
            <a:gdLst/>
            <a:ahLst/>
            <a:cxnLst/>
            <a:rect l="l" t="t" r="r" b="b"/>
            <a:pathLst>
              <a:path w="117094" h="116966">
                <a:moveTo>
                  <a:pt x="66041" y="476"/>
                </a:moveTo>
                <a:lnTo>
                  <a:pt x="58547" y="0"/>
                </a:lnTo>
                <a:lnTo>
                  <a:pt x="44141" y="1777"/>
                </a:lnTo>
                <a:lnTo>
                  <a:pt x="31048" y="6821"/>
                </a:lnTo>
                <a:lnTo>
                  <a:pt x="19702" y="14693"/>
                </a:lnTo>
                <a:lnTo>
                  <a:pt x="10536" y="24959"/>
                </a:lnTo>
                <a:lnTo>
                  <a:pt x="3983" y="37182"/>
                </a:lnTo>
                <a:lnTo>
                  <a:pt x="476" y="50927"/>
                </a:lnTo>
                <a:lnTo>
                  <a:pt x="0" y="58419"/>
                </a:lnTo>
                <a:lnTo>
                  <a:pt x="3392" y="72171"/>
                </a:lnTo>
                <a:lnTo>
                  <a:pt x="12435" y="82433"/>
                </a:lnTo>
                <a:lnTo>
                  <a:pt x="25422" y="87500"/>
                </a:lnTo>
                <a:lnTo>
                  <a:pt x="29336" y="87756"/>
                </a:lnTo>
                <a:lnTo>
                  <a:pt x="43030" y="84349"/>
                </a:lnTo>
                <a:lnTo>
                  <a:pt x="53265" y="75272"/>
                </a:lnTo>
                <a:lnTo>
                  <a:pt x="58302" y="62240"/>
                </a:lnTo>
                <a:lnTo>
                  <a:pt x="58547" y="58419"/>
                </a:lnTo>
                <a:lnTo>
                  <a:pt x="58547" y="116966"/>
                </a:lnTo>
                <a:lnTo>
                  <a:pt x="72896" y="115192"/>
                </a:lnTo>
                <a:lnTo>
                  <a:pt x="85962" y="110156"/>
                </a:lnTo>
                <a:lnTo>
                  <a:pt x="97306" y="102290"/>
                </a:lnTo>
                <a:lnTo>
                  <a:pt x="106488" y="92027"/>
                </a:lnTo>
                <a:lnTo>
                  <a:pt x="113066" y="79797"/>
                </a:lnTo>
                <a:lnTo>
                  <a:pt x="116603" y="66033"/>
                </a:lnTo>
                <a:lnTo>
                  <a:pt x="117094" y="58419"/>
                </a:lnTo>
                <a:lnTo>
                  <a:pt x="115308" y="44064"/>
                </a:lnTo>
                <a:lnTo>
                  <a:pt x="110244" y="31006"/>
                </a:lnTo>
                <a:lnTo>
                  <a:pt x="102344" y="19682"/>
                </a:lnTo>
                <a:lnTo>
                  <a:pt x="92049" y="10529"/>
                </a:lnTo>
                <a:lnTo>
                  <a:pt x="79801" y="3981"/>
                </a:lnTo>
                <a:lnTo>
                  <a:pt x="66041" y="476"/>
                </a:lnTo>
                <a:close/>
              </a:path>
            </a:pathLst>
          </a:custGeom>
          <a:solidFill>
            <a:srgbClr val="5781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30109" y="5159502"/>
            <a:ext cx="58508" cy="87757"/>
          </a:xfrm>
          <a:custGeom>
            <a:avLst/>
            <a:gdLst/>
            <a:ahLst/>
            <a:cxnLst/>
            <a:rect l="l" t="t" r="r" b="b"/>
            <a:pathLst>
              <a:path w="58508" h="87757">
                <a:moveTo>
                  <a:pt x="15516" y="3413"/>
                </a:moveTo>
                <a:lnTo>
                  <a:pt x="5263" y="12489"/>
                </a:lnTo>
                <a:lnTo>
                  <a:pt x="235" y="25482"/>
                </a:lnTo>
                <a:lnTo>
                  <a:pt x="0" y="29210"/>
                </a:lnTo>
                <a:lnTo>
                  <a:pt x="0" y="87757"/>
                </a:lnTo>
                <a:lnTo>
                  <a:pt x="14367" y="85973"/>
                </a:lnTo>
                <a:lnTo>
                  <a:pt x="27437" y="80917"/>
                </a:lnTo>
                <a:lnTo>
                  <a:pt x="38773" y="73028"/>
                </a:lnTo>
                <a:lnTo>
                  <a:pt x="47939" y="62747"/>
                </a:lnTo>
                <a:lnTo>
                  <a:pt x="54501" y="50514"/>
                </a:lnTo>
                <a:lnTo>
                  <a:pt x="58023" y="36769"/>
                </a:lnTo>
                <a:lnTo>
                  <a:pt x="58508" y="29210"/>
                </a:lnTo>
                <a:lnTo>
                  <a:pt x="55090" y="15500"/>
                </a:lnTo>
                <a:lnTo>
                  <a:pt x="46001" y="5261"/>
                </a:lnTo>
                <a:lnTo>
                  <a:pt x="32990" y="236"/>
                </a:lnTo>
                <a:lnTo>
                  <a:pt x="29248" y="0"/>
                </a:lnTo>
                <a:lnTo>
                  <a:pt x="15516" y="3413"/>
                </a:lnTo>
                <a:close/>
              </a:path>
            </a:pathLst>
          </a:custGeom>
          <a:solidFill>
            <a:srgbClr val="5781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71600" y="5013198"/>
            <a:ext cx="7344867" cy="936078"/>
          </a:xfrm>
          <a:custGeom>
            <a:avLst/>
            <a:gdLst/>
            <a:ahLst/>
            <a:cxnLst/>
            <a:rect l="l" t="t" r="r" b="b"/>
            <a:pathLst>
              <a:path w="7344867" h="936078">
                <a:moveTo>
                  <a:pt x="0" y="175513"/>
                </a:moveTo>
                <a:lnTo>
                  <a:pt x="1777" y="161118"/>
                </a:lnTo>
                <a:lnTo>
                  <a:pt x="6818" y="148034"/>
                </a:lnTo>
                <a:lnTo>
                  <a:pt x="14690" y="136693"/>
                </a:lnTo>
                <a:lnTo>
                  <a:pt x="24956" y="127527"/>
                </a:lnTo>
                <a:lnTo>
                  <a:pt x="37183" y="120969"/>
                </a:lnTo>
                <a:lnTo>
                  <a:pt x="50937" y="117451"/>
                </a:lnTo>
                <a:lnTo>
                  <a:pt x="58508" y="116966"/>
                </a:lnTo>
                <a:lnTo>
                  <a:pt x="7227773" y="116966"/>
                </a:lnTo>
                <a:lnTo>
                  <a:pt x="7227773" y="58546"/>
                </a:lnTo>
                <a:lnTo>
                  <a:pt x="7229547" y="44156"/>
                </a:lnTo>
                <a:lnTo>
                  <a:pt x="7234583" y="31075"/>
                </a:lnTo>
                <a:lnTo>
                  <a:pt x="7242449" y="19736"/>
                </a:lnTo>
                <a:lnTo>
                  <a:pt x="7252712" y="10571"/>
                </a:lnTo>
                <a:lnTo>
                  <a:pt x="7264942" y="4011"/>
                </a:lnTo>
                <a:lnTo>
                  <a:pt x="7278706" y="488"/>
                </a:lnTo>
                <a:lnTo>
                  <a:pt x="7286320" y="0"/>
                </a:lnTo>
                <a:lnTo>
                  <a:pt x="7300669" y="1774"/>
                </a:lnTo>
                <a:lnTo>
                  <a:pt x="7313735" y="6810"/>
                </a:lnTo>
                <a:lnTo>
                  <a:pt x="7325079" y="14676"/>
                </a:lnTo>
                <a:lnTo>
                  <a:pt x="7334261" y="24939"/>
                </a:lnTo>
                <a:lnTo>
                  <a:pt x="7340840" y="37169"/>
                </a:lnTo>
                <a:lnTo>
                  <a:pt x="7344376" y="50933"/>
                </a:lnTo>
                <a:lnTo>
                  <a:pt x="7344867" y="58546"/>
                </a:lnTo>
                <a:lnTo>
                  <a:pt x="7344867" y="760564"/>
                </a:lnTo>
                <a:lnTo>
                  <a:pt x="7343083" y="774932"/>
                </a:lnTo>
                <a:lnTo>
                  <a:pt x="7338027" y="788002"/>
                </a:lnTo>
                <a:lnTo>
                  <a:pt x="7330138" y="799338"/>
                </a:lnTo>
                <a:lnTo>
                  <a:pt x="7319857" y="808504"/>
                </a:lnTo>
                <a:lnTo>
                  <a:pt x="7307624" y="815066"/>
                </a:lnTo>
                <a:lnTo>
                  <a:pt x="7293879" y="818588"/>
                </a:lnTo>
                <a:lnTo>
                  <a:pt x="7286320" y="819073"/>
                </a:lnTo>
                <a:lnTo>
                  <a:pt x="117017" y="819073"/>
                </a:lnTo>
                <a:lnTo>
                  <a:pt x="117017" y="877569"/>
                </a:lnTo>
                <a:lnTo>
                  <a:pt x="115238" y="891946"/>
                </a:lnTo>
                <a:lnTo>
                  <a:pt x="110192" y="905021"/>
                </a:lnTo>
                <a:lnTo>
                  <a:pt x="102314" y="916358"/>
                </a:lnTo>
                <a:lnTo>
                  <a:pt x="92040" y="925523"/>
                </a:lnTo>
                <a:lnTo>
                  <a:pt x="79807" y="932081"/>
                </a:lnTo>
                <a:lnTo>
                  <a:pt x="66050" y="935597"/>
                </a:lnTo>
                <a:lnTo>
                  <a:pt x="58508" y="936078"/>
                </a:lnTo>
                <a:lnTo>
                  <a:pt x="44132" y="934300"/>
                </a:lnTo>
                <a:lnTo>
                  <a:pt x="31057" y="929255"/>
                </a:lnTo>
                <a:lnTo>
                  <a:pt x="19720" y="921379"/>
                </a:lnTo>
                <a:lnTo>
                  <a:pt x="10555" y="911107"/>
                </a:lnTo>
                <a:lnTo>
                  <a:pt x="3997" y="898873"/>
                </a:lnTo>
                <a:lnTo>
                  <a:pt x="481" y="885113"/>
                </a:lnTo>
                <a:lnTo>
                  <a:pt x="0" y="877569"/>
                </a:lnTo>
                <a:lnTo>
                  <a:pt x="0" y="175513"/>
                </a:lnTo>
                <a:close/>
              </a:path>
            </a:pathLst>
          </a:custGeom>
          <a:ln w="19049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99374" y="5071618"/>
            <a:ext cx="117094" cy="58546"/>
          </a:xfrm>
          <a:custGeom>
            <a:avLst/>
            <a:gdLst/>
            <a:ahLst/>
            <a:cxnLst/>
            <a:rect l="l" t="t" r="r" b="b"/>
            <a:pathLst>
              <a:path w="117094" h="58547">
                <a:moveTo>
                  <a:pt x="0" y="58546"/>
                </a:moveTo>
                <a:lnTo>
                  <a:pt x="58547" y="58546"/>
                </a:lnTo>
                <a:lnTo>
                  <a:pt x="72896" y="56772"/>
                </a:lnTo>
                <a:lnTo>
                  <a:pt x="85962" y="51736"/>
                </a:lnTo>
                <a:lnTo>
                  <a:pt x="97306" y="43870"/>
                </a:lnTo>
                <a:lnTo>
                  <a:pt x="106488" y="33607"/>
                </a:lnTo>
                <a:lnTo>
                  <a:pt x="113066" y="21377"/>
                </a:lnTo>
                <a:lnTo>
                  <a:pt x="116603" y="7613"/>
                </a:lnTo>
                <a:lnTo>
                  <a:pt x="117094" y="0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99374" y="5071745"/>
            <a:ext cx="58547" cy="58419"/>
          </a:xfrm>
          <a:custGeom>
            <a:avLst/>
            <a:gdLst/>
            <a:ahLst/>
            <a:cxnLst/>
            <a:rect l="l" t="t" r="r" b="b"/>
            <a:pathLst>
              <a:path w="58547" h="58420">
                <a:moveTo>
                  <a:pt x="58547" y="58419"/>
                </a:moveTo>
                <a:lnTo>
                  <a:pt x="58547" y="0"/>
                </a:lnTo>
                <a:lnTo>
                  <a:pt x="55129" y="13720"/>
                </a:lnTo>
                <a:lnTo>
                  <a:pt x="46042" y="23962"/>
                </a:lnTo>
                <a:lnTo>
                  <a:pt x="33036" y="28977"/>
                </a:lnTo>
                <a:lnTo>
                  <a:pt x="29336" y="29209"/>
                </a:lnTo>
                <a:lnTo>
                  <a:pt x="15558" y="25806"/>
                </a:lnTo>
                <a:lnTo>
                  <a:pt x="5289" y="16754"/>
                </a:lnTo>
                <a:lnTo>
                  <a:pt x="244" y="3792"/>
                </a:lnTo>
                <a:lnTo>
                  <a:pt x="0" y="0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71600" y="5159502"/>
            <a:ext cx="117017" cy="87757"/>
          </a:xfrm>
          <a:custGeom>
            <a:avLst/>
            <a:gdLst/>
            <a:ahLst/>
            <a:cxnLst/>
            <a:rect l="l" t="t" r="r" b="b"/>
            <a:pathLst>
              <a:path w="117017" h="87757">
                <a:moveTo>
                  <a:pt x="58508" y="87757"/>
                </a:moveTo>
                <a:lnTo>
                  <a:pt x="58508" y="29210"/>
                </a:lnTo>
                <a:lnTo>
                  <a:pt x="61925" y="15497"/>
                </a:lnTo>
                <a:lnTo>
                  <a:pt x="71012" y="5257"/>
                </a:lnTo>
                <a:lnTo>
                  <a:pt x="84023" y="235"/>
                </a:lnTo>
                <a:lnTo>
                  <a:pt x="87756" y="0"/>
                </a:lnTo>
                <a:lnTo>
                  <a:pt x="101489" y="3411"/>
                </a:lnTo>
                <a:lnTo>
                  <a:pt x="111746" y="12484"/>
                </a:lnTo>
                <a:lnTo>
                  <a:pt x="116780" y="25473"/>
                </a:lnTo>
                <a:lnTo>
                  <a:pt x="117017" y="29210"/>
                </a:lnTo>
                <a:lnTo>
                  <a:pt x="115239" y="43563"/>
                </a:lnTo>
                <a:lnTo>
                  <a:pt x="110196" y="56633"/>
                </a:lnTo>
                <a:lnTo>
                  <a:pt x="102323" y="67979"/>
                </a:lnTo>
                <a:lnTo>
                  <a:pt x="92055" y="77161"/>
                </a:lnTo>
                <a:lnTo>
                  <a:pt x="79828" y="83738"/>
                </a:lnTo>
                <a:lnTo>
                  <a:pt x="66078" y="87270"/>
                </a:lnTo>
                <a:lnTo>
                  <a:pt x="58508" y="87757"/>
                </a:lnTo>
                <a:lnTo>
                  <a:pt x="44136" y="85973"/>
                </a:lnTo>
                <a:lnTo>
                  <a:pt x="31065" y="80917"/>
                </a:lnTo>
                <a:lnTo>
                  <a:pt x="19730" y="73028"/>
                </a:lnTo>
                <a:lnTo>
                  <a:pt x="10565" y="62747"/>
                </a:lnTo>
                <a:lnTo>
                  <a:pt x="4005" y="50514"/>
                </a:lnTo>
                <a:lnTo>
                  <a:pt x="485" y="36769"/>
                </a:lnTo>
                <a:lnTo>
                  <a:pt x="0" y="29210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88618" y="5188712"/>
            <a:ext cx="0" cy="643559"/>
          </a:xfrm>
          <a:custGeom>
            <a:avLst/>
            <a:gdLst/>
            <a:ahLst/>
            <a:cxnLst/>
            <a:rect l="l" t="t" r="r" b="b"/>
            <a:pathLst>
              <a:path h="643559">
                <a:moveTo>
                  <a:pt x="0" y="0"/>
                </a:moveTo>
                <a:lnTo>
                  <a:pt x="0" y="643559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11730" y="2968371"/>
            <a:ext cx="4320540" cy="748664"/>
          </a:xfrm>
          <a:custGeom>
            <a:avLst/>
            <a:gdLst/>
            <a:ahLst/>
            <a:cxnLst/>
            <a:rect l="l" t="t" r="r" b="b"/>
            <a:pathLst>
              <a:path w="4320540" h="748664">
                <a:moveTo>
                  <a:pt x="0" y="374268"/>
                </a:moveTo>
                <a:lnTo>
                  <a:pt x="7161" y="404972"/>
                </a:lnTo>
                <a:lnTo>
                  <a:pt x="28275" y="434993"/>
                </a:lnTo>
                <a:lnTo>
                  <a:pt x="62785" y="464235"/>
                </a:lnTo>
                <a:lnTo>
                  <a:pt x="110136" y="492600"/>
                </a:lnTo>
                <a:lnTo>
                  <a:pt x="169771" y="519993"/>
                </a:lnTo>
                <a:lnTo>
                  <a:pt x="241134" y="546317"/>
                </a:lnTo>
                <a:lnTo>
                  <a:pt x="323669" y="571477"/>
                </a:lnTo>
                <a:lnTo>
                  <a:pt x="416820" y="595374"/>
                </a:lnTo>
                <a:lnTo>
                  <a:pt x="520030" y="617914"/>
                </a:lnTo>
                <a:lnTo>
                  <a:pt x="632745" y="639000"/>
                </a:lnTo>
                <a:lnTo>
                  <a:pt x="754408" y="658535"/>
                </a:lnTo>
                <a:lnTo>
                  <a:pt x="884462" y="676423"/>
                </a:lnTo>
                <a:lnTo>
                  <a:pt x="1022352" y="692567"/>
                </a:lnTo>
                <a:lnTo>
                  <a:pt x="1167521" y="706872"/>
                </a:lnTo>
                <a:lnTo>
                  <a:pt x="1319414" y="719240"/>
                </a:lnTo>
                <a:lnTo>
                  <a:pt x="1477475" y="729576"/>
                </a:lnTo>
                <a:lnTo>
                  <a:pt x="1641147" y="737783"/>
                </a:lnTo>
                <a:lnTo>
                  <a:pt x="1809874" y="743764"/>
                </a:lnTo>
                <a:lnTo>
                  <a:pt x="1983100" y="747423"/>
                </a:lnTo>
                <a:lnTo>
                  <a:pt x="2160270" y="748664"/>
                </a:lnTo>
                <a:lnTo>
                  <a:pt x="2337439" y="747423"/>
                </a:lnTo>
                <a:lnTo>
                  <a:pt x="2510665" y="743764"/>
                </a:lnTo>
                <a:lnTo>
                  <a:pt x="2679392" y="737783"/>
                </a:lnTo>
                <a:lnTo>
                  <a:pt x="2843064" y="729576"/>
                </a:lnTo>
                <a:lnTo>
                  <a:pt x="3001125" y="719240"/>
                </a:lnTo>
                <a:lnTo>
                  <a:pt x="3153018" y="706872"/>
                </a:lnTo>
                <a:lnTo>
                  <a:pt x="3298187" y="692567"/>
                </a:lnTo>
                <a:lnTo>
                  <a:pt x="3436077" y="676423"/>
                </a:lnTo>
                <a:lnTo>
                  <a:pt x="3566131" y="658535"/>
                </a:lnTo>
                <a:lnTo>
                  <a:pt x="3687794" y="639000"/>
                </a:lnTo>
                <a:lnTo>
                  <a:pt x="3800509" y="617914"/>
                </a:lnTo>
                <a:lnTo>
                  <a:pt x="3903719" y="595374"/>
                </a:lnTo>
                <a:lnTo>
                  <a:pt x="3996870" y="571477"/>
                </a:lnTo>
                <a:lnTo>
                  <a:pt x="4079405" y="546317"/>
                </a:lnTo>
                <a:lnTo>
                  <a:pt x="4150768" y="519993"/>
                </a:lnTo>
                <a:lnTo>
                  <a:pt x="4210403" y="492600"/>
                </a:lnTo>
                <a:lnTo>
                  <a:pt x="4257754" y="464235"/>
                </a:lnTo>
                <a:lnTo>
                  <a:pt x="4292264" y="434993"/>
                </a:lnTo>
                <a:lnTo>
                  <a:pt x="4320540" y="374268"/>
                </a:lnTo>
                <a:lnTo>
                  <a:pt x="4292264" y="313547"/>
                </a:lnTo>
                <a:lnTo>
                  <a:pt x="4257754" y="284310"/>
                </a:lnTo>
                <a:lnTo>
                  <a:pt x="4210403" y="255950"/>
                </a:lnTo>
                <a:lnTo>
                  <a:pt x="4150768" y="228564"/>
                </a:lnTo>
                <a:lnTo>
                  <a:pt x="4079405" y="202247"/>
                </a:lnTo>
                <a:lnTo>
                  <a:pt x="3996870" y="177096"/>
                </a:lnTo>
                <a:lnTo>
                  <a:pt x="3903719" y="153207"/>
                </a:lnTo>
                <a:lnTo>
                  <a:pt x="3800509" y="130677"/>
                </a:lnTo>
                <a:lnTo>
                  <a:pt x="3687794" y="109601"/>
                </a:lnTo>
                <a:lnTo>
                  <a:pt x="3566131" y="90075"/>
                </a:lnTo>
                <a:lnTo>
                  <a:pt x="3436077" y="72196"/>
                </a:lnTo>
                <a:lnTo>
                  <a:pt x="3298187" y="56061"/>
                </a:lnTo>
                <a:lnTo>
                  <a:pt x="3153018" y="41765"/>
                </a:lnTo>
                <a:lnTo>
                  <a:pt x="3001125" y="29404"/>
                </a:lnTo>
                <a:lnTo>
                  <a:pt x="2843064" y="19075"/>
                </a:lnTo>
                <a:lnTo>
                  <a:pt x="2679392" y="10874"/>
                </a:lnTo>
                <a:lnTo>
                  <a:pt x="2510665" y="4897"/>
                </a:lnTo>
                <a:lnTo>
                  <a:pt x="2337439" y="1240"/>
                </a:lnTo>
                <a:lnTo>
                  <a:pt x="2160270" y="0"/>
                </a:lnTo>
                <a:lnTo>
                  <a:pt x="1983100" y="1240"/>
                </a:lnTo>
                <a:lnTo>
                  <a:pt x="1809874" y="4897"/>
                </a:lnTo>
                <a:lnTo>
                  <a:pt x="1641147" y="10874"/>
                </a:lnTo>
                <a:lnTo>
                  <a:pt x="1477475" y="19075"/>
                </a:lnTo>
                <a:lnTo>
                  <a:pt x="1319414" y="29404"/>
                </a:lnTo>
                <a:lnTo>
                  <a:pt x="1167521" y="41765"/>
                </a:lnTo>
                <a:lnTo>
                  <a:pt x="1022352" y="56061"/>
                </a:lnTo>
                <a:lnTo>
                  <a:pt x="884462" y="72196"/>
                </a:lnTo>
                <a:lnTo>
                  <a:pt x="754408" y="90075"/>
                </a:lnTo>
                <a:lnTo>
                  <a:pt x="632745" y="109601"/>
                </a:lnTo>
                <a:lnTo>
                  <a:pt x="520030" y="130677"/>
                </a:lnTo>
                <a:lnTo>
                  <a:pt x="416820" y="153207"/>
                </a:lnTo>
                <a:lnTo>
                  <a:pt x="323669" y="177096"/>
                </a:lnTo>
                <a:lnTo>
                  <a:pt x="241134" y="202247"/>
                </a:lnTo>
                <a:lnTo>
                  <a:pt x="169771" y="228564"/>
                </a:lnTo>
                <a:lnTo>
                  <a:pt x="110136" y="255950"/>
                </a:lnTo>
                <a:lnTo>
                  <a:pt x="62785" y="284310"/>
                </a:lnTo>
                <a:lnTo>
                  <a:pt x="28275" y="313547"/>
                </a:lnTo>
                <a:lnTo>
                  <a:pt x="7161" y="343565"/>
                </a:lnTo>
                <a:lnTo>
                  <a:pt x="0" y="374268"/>
                </a:lnTo>
                <a:close/>
              </a:path>
            </a:pathLst>
          </a:custGeom>
          <a:solidFill>
            <a:srgbClr val="C5BD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11730" y="2968371"/>
            <a:ext cx="4320540" cy="748664"/>
          </a:xfrm>
          <a:custGeom>
            <a:avLst/>
            <a:gdLst/>
            <a:ahLst/>
            <a:cxnLst/>
            <a:rect l="l" t="t" r="r" b="b"/>
            <a:pathLst>
              <a:path w="4320540" h="748664">
                <a:moveTo>
                  <a:pt x="0" y="374268"/>
                </a:moveTo>
                <a:lnTo>
                  <a:pt x="28275" y="313547"/>
                </a:lnTo>
                <a:lnTo>
                  <a:pt x="62785" y="284310"/>
                </a:lnTo>
                <a:lnTo>
                  <a:pt x="110136" y="255950"/>
                </a:lnTo>
                <a:lnTo>
                  <a:pt x="169771" y="228564"/>
                </a:lnTo>
                <a:lnTo>
                  <a:pt x="241134" y="202247"/>
                </a:lnTo>
                <a:lnTo>
                  <a:pt x="323669" y="177096"/>
                </a:lnTo>
                <a:lnTo>
                  <a:pt x="416820" y="153207"/>
                </a:lnTo>
                <a:lnTo>
                  <a:pt x="520030" y="130677"/>
                </a:lnTo>
                <a:lnTo>
                  <a:pt x="632745" y="109601"/>
                </a:lnTo>
                <a:lnTo>
                  <a:pt x="754408" y="90075"/>
                </a:lnTo>
                <a:lnTo>
                  <a:pt x="884462" y="72196"/>
                </a:lnTo>
                <a:lnTo>
                  <a:pt x="1022352" y="56061"/>
                </a:lnTo>
                <a:lnTo>
                  <a:pt x="1167521" y="41765"/>
                </a:lnTo>
                <a:lnTo>
                  <a:pt x="1319414" y="29404"/>
                </a:lnTo>
                <a:lnTo>
                  <a:pt x="1477475" y="19075"/>
                </a:lnTo>
                <a:lnTo>
                  <a:pt x="1641147" y="10874"/>
                </a:lnTo>
                <a:lnTo>
                  <a:pt x="1809874" y="4897"/>
                </a:lnTo>
                <a:lnTo>
                  <a:pt x="1983100" y="1240"/>
                </a:lnTo>
                <a:lnTo>
                  <a:pt x="2160270" y="0"/>
                </a:lnTo>
                <a:lnTo>
                  <a:pt x="2337439" y="1240"/>
                </a:lnTo>
                <a:lnTo>
                  <a:pt x="2510665" y="4897"/>
                </a:lnTo>
                <a:lnTo>
                  <a:pt x="2679392" y="10874"/>
                </a:lnTo>
                <a:lnTo>
                  <a:pt x="2843064" y="19075"/>
                </a:lnTo>
                <a:lnTo>
                  <a:pt x="3001125" y="29404"/>
                </a:lnTo>
                <a:lnTo>
                  <a:pt x="3153018" y="41765"/>
                </a:lnTo>
                <a:lnTo>
                  <a:pt x="3298187" y="56061"/>
                </a:lnTo>
                <a:lnTo>
                  <a:pt x="3436077" y="72196"/>
                </a:lnTo>
                <a:lnTo>
                  <a:pt x="3566131" y="90075"/>
                </a:lnTo>
                <a:lnTo>
                  <a:pt x="3687794" y="109601"/>
                </a:lnTo>
                <a:lnTo>
                  <a:pt x="3800509" y="130677"/>
                </a:lnTo>
                <a:lnTo>
                  <a:pt x="3903719" y="153207"/>
                </a:lnTo>
                <a:lnTo>
                  <a:pt x="3996870" y="177096"/>
                </a:lnTo>
                <a:lnTo>
                  <a:pt x="4079405" y="202247"/>
                </a:lnTo>
                <a:lnTo>
                  <a:pt x="4150768" y="228564"/>
                </a:lnTo>
                <a:lnTo>
                  <a:pt x="4210403" y="255950"/>
                </a:lnTo>
                <a:lnTo>
                  <a:pt x="4257754" y="284310"/>
                </a:lnTo>
                <a:lnTo>
                  <a:pt x="4292264" y="313547"/>
                </a:lnTo>
                <a:lnTo>
                  <a:pt x="4320540" y="374268"/>
                </a:lnTo>
                <a:lnTo>
                  <a:pt x="4313378" y="404972"/>
                </a:lnTo>
                <a:lnTo>
                  <a:pt x="4292264" y="434993"/>
                </a:lnTo>
                <a:lnTo>
                  <a:pt x="4257754" y="464235"/>
                </a:lnTo>
                <a:lnTo>
                  <a:pt x="4210403" y="492600"/>
                </a:lnTo>
                <a:lnTo>
                  <a:pt x="4150768" y="519993"/>
                </a:lnTo>
                <a:lnTo>
                  <a:pt x="4079405" y="546317"/>
                </a:lnTo>
                <a:lnTo>
                  <a:pt x="3996870" y="571477"/>
                </a:lnTo>
                <a:lnTo>
                  <a:pt x="3903719" y="595374"/>
                </a:lnTo>
                <a:lnTo>
                  <a:pt x="3800509" y="617914"/>
                </a:lnTo>
                <a:lnTo>
                  <a:pt x="3687794" y="639000"/>
                </a:lnTo>
                <a:lnTo>
                  <a:pt x="3566131" y="658535"/>
                </a:lnTo>
                <a:lnTo>
                  <a:pt x="3436077" y="676423"/>
                </a:lnTo>
                <a:lnTo>
                  <a:pt x="3298187" y="692567"/>
                </a:lnTo>
                <a:lnTo>
                  <a:pt x="3153018" y="706872"/>
                </a:lnTo>
                <a:lnTo>
                  <a:pt x="3001125" y="719240"/>
                </a:lnTo>
                <a:lnTo>
                  <a:pt x="2843064" y="729576"/>
                </a:lnTo>
                <a:lnTo>
                  <a:pt x="2679392" y="737783"/>
                </a:lnTo>
                <a:lnTo>
                  <a:pt x="2510665" y="743764"/>
                </a:lnTo>
                <a:lnTo>
                  <a:pt x="2337439" y="747423"/>
                </a:lnTo>
                <a:lnTo>
                  <a:pt x="2160270" y="748664"/>
                </a:lnTo>
                <a:lnTo>
                  <a:pt x="1983100" y="747423"/>
                </a:lnTo>
                <a:lnTo>
                  <a:pt x="1809874" y="743764"/>
                </a:lnTo>
                <a:lnTo>
                  <a:pt x="1641147" y="737783"/>
                </a:lnTo>
                <a:lnTo>
                  <a:pt x="1477475" y="729576"/>
                </a:lnTo>
                <a:lnTo>
                  <a:pt x="1319414" y="719240"/>
                </a:lnTo>
                <a:lnTo>
                  <a:pt x="1167521" y="706872"/>
                </a:lnTo>
                <a:lnTo>
                  <a:pt x="1022352" y="692567"/>
                </a:lnTo>
                <a:lnTo>
                  <a:pt x="884462" y="676423"/>
                </a:lnTo>
                <a:lnTo>
                  <a:pt x="754408" y="658535"/>
                </a:lnTo>
                <a:lnTo>
                  <a:pt x="632745" y="639000"/>
                </a:lnTo>
                <a:lnTo>
                  <a:pt x="520030" y="617914"/>
                </a:lnTo>
                <a:lnTo>
                  <a:pt x="416820" y="595374"/>
                </a:lnTo>
                <a:lnTo>
                  <a:pt x="323669" y="571477"/>
                </a:lnTo>
                <a:lnTo>
                  <a:pt x="241134" y="546317"/>
                </a:lnTo>
                <a:lnTo>
                  <a:pt x="169771" y="519993"/>
                </a:lnTo>
                <a:lnTo>
                  <a:pt x="110136" y="492600"/>
                </a:lnTo>
                <a:lnTo>
                  <a:pt x="62785" y="464235"/>
                </a:lnTo>
                <a:lnTo>
                  <a:pt x="28275" y="434993"/>
                </a:lnTo>
                <a:lnTo>
                  <a:pt x="0" y="374268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99766" y="4005072"/>
            <a:ext cx="3744468" cy="432053"/>
          </a:xfrm>
          <a:custGeom>
            <a:avLst/>
            <a:gdLst/>
            <a:ahLst/>
            <a:cxnLst/>
            <a:rect l="l" t="t" r="r" b="b"/>
            <a:pathLst>
              <a:path w="3744468" h="432053">
                <a:moveTo>
                  <a:pt x="72008" y="0"/>
                </a:moveTo>
                <a:lnTo>
                  <a:pt x="0" y="72008"/>
                </a:lnTo>
                <a:lnTo>
                  <a:pt x="0" y="432053"/>
                </a:lnTo>
                <a:lnTo>
                  <a:pt x="3744468" y="432053"/>
                </a:lnTo>
                <a:lnTo>
                  <a:pt x="3744468" y="72008"/>
                </a:lnTo>
                <a:lnTo>
                  <a:pt x="3672458" y="0"/>
                </a:lnTo>
                <a:lnTo>
                  <a:pt x="72008" y="0"/>
                </a:lnTo>
                <a:close/>
              </a:path>
            </a:pathLst>
          </a:custGeom>
          <a:solidFill>
            <a:srgbClr val="6D9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99766" y="4005072"/>
            <a:ext cx="3744468" cy="432053"/>
          </a:xfrm>
          <a:custGeom>
            <a:avLst/>
            <a:gdLst/>
            <a:ahLst/>
            <a:cxnLst/>
            <a:rect l="l" t="t" r="r" b="b"/>
            <a:pathLst>
              <a:path w="3744468" h="432053">
                <a:moveTo>
                  <a:pt x="72008" y="0"/>
                </a:moveTo>
                <a:lnTo>
                  <a:pt x="3672458" y="0"/>
                </a:lnTo>
                <a:lnTo>
                  <a:pt x="3744468" y="72008"/>
                </a:lnTo>
                <a:lnTo>
                  <a:pt x="3744468" y="432053"/>
                </a:lnTo>
                <a:lnTo>
                  <a:pt x="0" y="432053"/>
                </a:lnTo>
                <a:lnTo>
                  <a:pt x="0" y="72008"/>
                </a:lnTo>
                <a:lnTo>
                  <a:pt x="72008" y="0"/>
                </a:lnTo>
                <a:close/>
              </a:path>
            </a:pathLst>
          </a:custGeom>
          <a:ln w="19049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76324" y="559236"/>
            <a:ext cx="231851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m Ber</a:t>
            </a:r>
            <a:r>
              <a:rPr sz="1800" spc="-39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iraus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4" dirty="0" smtClean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3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99230" y="559236"/>
            <a:ext cx="119103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GA</a:t>
            </a:r>
            <a:r>
              <a:rPr sz="1800" spc="4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ASAN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04285" y="1192585"/>
            <a:ext cx="4891303" cy="6859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1800" spc="-9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1800" spc="-9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san</a:t>
            </a:r>
            <a:r>
              <a:rPr sz="1800" spc="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us</a:t>
            </a:r>
            <a:r>
              <a:rPr sz="1800" spc="-9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ha</a:t>
            </a:r>
            <a:r>
              <a:rPr sz="1800" spc="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kh</a:t>
            </a:r>
            <a:r>
              <a:rPr sz="1800" spc="-9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800" spc="-25" dirty="0" smtClean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an</a:t>
            </a:r>
            <a:r>
              <a:rPr sz="1800" spc="2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(i</a:t>
            </a:r>
            <a:r>
              <a:rPr sz="1800" spc="-4" dirty="0" smtClean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spc="-9" dirty="0" smtClean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si</a:t>
            </a:r>
            <a:r>
              <a:rPr sz="1800" spc="-9" dirty="0" smtClean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00" spc="-9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800" spc="9" dirty="0" smtClean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1800" spc="3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1800" spc="-9" dirty="0" smtClean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ssi</a:t>
            </a:r>
            <a:r>
              <a:rPr sz="1800" spc="-9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ess)</a:t>
            </a:r>
            <a:endParaRPr sz="1800">
              <a:latin typeface="Arial"/>
              <a:cs typeface="Arial"/>
            </a:endParaRPr>
          </a:p>
          <a:p>
            <a:pPr marL="371474" marR="387096" algn="ctr">
              <a:lnSpc>
                <a:spcPct val="95825"/>
              </a:lnSpc>
              <a:spcBef>
                <a:spcPts val="1234"/>
              </a:spcBef>
            </a:pP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us</a:t>
            </a:r>
            <a:r>
              <a:rPr sz="1800" spc="-9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ha</a:t>
            </a:r>
            <a:r>
              <a:rPr sz="1800" spc="-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sp</a:t>
            </a:r>
            <a:r>
              <a:rPr sz="1800" spc="-4" dirty="0" smtClean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ku</a:t>
            </a:r>
            <a:r>
              <a:rPr sz="1800" spc="-9" dirty="0" smtClean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asi</a:t>
            </a:r>
            <a:r>
              <a:rPr sz="1800" spc="1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(sp</a:t>
            </a:r>
            <a:r>
              <a:rPr sz="1800" spc="-9" dirty="0" smtClean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cu</a:t>
            </a:r>
            <a:r>
              <a:rPr sz="1800" spc="-9" dirty="0" smtClean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ative</a:t>
            </a:r>
            <a:r>
              <a:rPr sz="1800" spc="1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1800" spc="-9" dirty="0" smtClean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ssi</a:t>
            </a:r>
            <a:r>
              <a:rPr sz="1800" spc="-9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ess)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9572" y="1381180"/>
            <a:ext cx="1680392" cy="802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" marR="9301" algn="ctr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Ga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sa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indent="0" algn="ctr">
              <a:lnSpc>
                <a:spcPct val="100041"/>
              </a:lnSpc>
            </a:pP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su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800" spc="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(re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l b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ssi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es)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46654" y="1660460"/>
            <a:ext cx="441091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41901" y="2128575"/>
            <a:ext cx="177944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1800" spc="-9" dirty="0" smtClean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kan</a:t>
            </a:r>
            <a:r>
              <a:rPr sz="1800" spc="-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"d</a:t>
            </a:r>
            <a:r>
              <a:rPr sz="1800" spc="-9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ko</a:t>
            </a:r>
            <a:r>
              <a:rPr sz="1800" spc="-9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8181" y="2128575"/>
            <a:ext cx="82069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(mo</a:t>
            </a:r>
            <a:r>
              <a:rPr sz="1800" spc="-9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ey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54418" y="2128575"/>
            <a:ext cx="82069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1800" spc="-9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C00000"/>
                </a:solidFill>
                <a:latin typeface="Arial"/>
                <a:cs typeface="Arial"/>
              </a:rPr>
              <a:t>mes)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4360" y="3230808"/>
            <a:ext cx="291279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BUK</a:t>
            </a:r>
            <a:r>
              <a:rPr sz="1800" spc="-4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9" dirty="0" smtClean="0">
                <a:solidFill>
                  <a:srgbClr val="001F5F"/>
                </a:solidFill>
                <a:latin typeface="Arial"/>
                <a:cs typeface="Arial"/>
              </a:rPr>
              <a:t>!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!</a:t>
            </a:r>
            <a:r>
              <a:rPr sz="1800" spc="19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us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ha</a:t>
            </a:r>
            <a:r>
              <a:rPr sz="1800" spc="9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su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sz="1800" spc="-9" dirty="0" smtClean="0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001F5F"/>
                </a:solidFill>
                <a:latin typeface="Arial"/>
                <a:cs typeface="Arial"/>
              </a:rPr>
              <a:t>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2011" y="4127181"/>
            <a:ext cx="3420058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PE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b="1" spc="-5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sz="1800" b="1" spc="14" dirty="0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800" b="1" spc="-25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800" b="1" spc="4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KA</a:t>
            </a:r>
            <a:r>
              <a:rPr sz="1800" b="1" spc="-7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BISNIS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4996" y="5232462"/>
            <a:ext cx="1024798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solidFill>
                  <a:srgbClr val="001F5F"/>
                </a:solidFill>
                <a:latin typeface="Arial"/>
                <a:cs typeface="Arial"/>
              </a:rPr>
              <a:t>Gaga</a:t>
            </a:r>
            <a:r>
              <a:rPr sz="1800" b="1" spc="-9" dirty="0" smtClean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1800" b="1" spc="-4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3694" y="5232462"/>
            <a:ext cx="5625555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4" dirty="0" smtClean="0">
                <a:solidFill>
                  <a:srgbClr val="001F5F"/>
                </a:solidFill>
                <a:latin typeface="Arial"/>
                <a:cs typeface="Arial"/>
              </a:rPr>
              <a:t>Usa</a:t>
            </a:r>
            <a:r>
              <a:rPr sz="1800" b="1" spc="0" dirty="0" smtClean="0">
                <a:solidFill>
                  <a:srgbClr val="001F5F"/>
                </a:solidFill>
                <a:latin typeface="Arial"/>
                <a:cs typeface="Arial"/>
              </a:rPr>
              <a:t>ha</a:t>
            </a:r>
            <a:r>
              <a:rPr sz="1800" b="1" spc="14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1800" b="1" spc="-4" dirty="0" smtClean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1800" b="1" spc="0" dirty="0" smtClean="0">
                <a:solidFill>
                  <a:srgbClr val="001F5F"/>
                </a:solidFill>
                <a:latin typeface="Arial"/>
                <a:cs typeface="Arial"/>
              </a:rPr>
              <a:t>baikn</a:t>
            </a:r>
            <a:r>
              <a:rPr sz="1800" b="1" spc="-19" dirty="0" smtClean="0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sz="1800" b="1" spc="0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b="1" spc="9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001F5F"/>
                </a:solidFill>
                <a:latin typeface="Arial"/>
                <a:cs typeface="Arial"/>
              </a:rPr>
              <a:t>Di</a:t>
            </a:r>
            <a:r>
              <a:rPr sz="1800" b="1" spc="-4" dirty="0" smtClean="0">
                <a:solidFill>
                  <a:srgbClr val="001F5F"/>
                </a:solidFill>
                <a:latin typeface="Arial"/>
                <a:cs typeface="Arial"/>
              </a:rPr>
              <a:t>ses</a:t>
            </a:r>
            <a:r>
              <a:rPr sz="1800" b="1" spc="0" dirty="0" smtClean="0">
                <a:solidFill>
                  <a:srgbClr val="001F5F"/>
                </a:solidFill>
                <a:latin typeface="Arial"/>
                <a:cs typeface="Arial"/>
              </a:rPr>
              <a:t>uaik</a:t>
            </a:r>
            <a:r>
              <a:rPr sz="1800" b="1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b="1" spc="19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sz="1800" b="1" spc="-9" dirty="0" smtClean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1800" b="1" spc="0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b="1" spc="9" dirty="0" smtClean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sz="1800" b="1" spc="-4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001F5F"/>
                </a:solidFill>
                <a:latin typeface="Arial"/>
                <a:cs typeface="Arial"/>
              </a:rPr>
              <a:t>n </a:t>
            </a:r>
            <a:r>
              <a:rPr sz="1800" b="1" spc="-4" dirty="0" smtClean="0">
                <a:solidFill>
                  <a:srgbClr val="001F5F"/>
                </a:solidFill>
                <a:latin typeface="Arial"/>
                <a:cs typeface="Arial"/>
              </a:rPr>
              <a:t>Ke</a:t>
            </a:r>
            <a:r>
              <a:rPr sz="1800" b="1" spc="0" dirty="0" smtClean="0">
                <a:solidFill>
                  <a:srgbClr val="001F5F"/>
                </a:solidFill>
                <a:latin typeface="Arial"/>
                <a:cs typeface="Arial"/>
              </a:rPr>
              <a:t>pri</a:t>
            </a:r>
            <a:r>
              <a:rPr sz="1800" b="1" spc="4" dirty="0" smtClean="0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sz="1800" b="1" spc="-4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sz="1800" b="1" spc="4" dirty="0" smtClean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800" b="1" spc="-4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38732" y="5507003"/>
            <a:ext cx="630641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solidFill>
                  <a:srgbClr val="001F5F"/>
                </a:solidFill>
                <a:latin typeface="Arial"/>
                <a:cs typeface="Arial"/>
              </a:rPr>
              <a:t>Kita,</a:t>
            </a:r>
            <a:r>
              <a:rPr sz="1800" b="1" spc="-39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94" dirty="0" smtClean="0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sz="1800" b="1" spc="0" dirty="0" smtClean="0">
                <a:solidFill>
                  <a:srgbClr val="001F5F"/>
                </a:solidFill>
                <a:latin typeface="Arial"/>
                <a:cs typeface="Arial"/>
              </a:rPr>
              <a:t>ang Kita S</a:t>
            </a:r>
            <a:r>
              <a:rPr sz="1800" b="1" spc="9" dirty="0" smtClean="0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sz="1800" b="1" spc="0" dirty="0" smtClean="0">
                <a:solidFill>
                  <a:srgbClr val="001F5F"/>
                </a:solidFill>
                <a:latin typeface="Arial"/>
                <a:cs typeface="Arial"/>
              </a:rPr>
              <a:t>k</a:t>
            </a:r>
            <a:r>
              <a:rPr sz="1800" b="1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001F5F"/>
                </a:solidFill>
                <a:latin typeface="Arial"/>
                <a:cs typeface="Arial"/>
              </a:rPr>
              <a:t>i, Se</a:t>
            </a:r>
            <a:r>
              <a:rPr sz="1800" b="1" spc="-4" dirty="0" smtClean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1800" b="1" spc="4" dirty="0" smtClean="0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sz="1800" b="1" spc="0" dirty="0" smtClean="0">
                <a:solidFill>
                  <a:srgbClr val="001F5F"/>
                </a:solidFill>
                <a:latin typeface="Arial"/>
                <a:cs typeface="Arial"/>
              </a:rPr>
              <a:t>ai Den</a:t>
            </a:r>
            <a:r>
              <a:rPr sz="1800" b="1" spc="4" dirty="0" smtClean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sz="1800" b="1" spc="0" dirty="0" smtClean="0">
                <a:solidFill>
                  <a:srgbClr val="001F5F"/>
                </a:solidFill>
                <a:latin typeface="Arial"/>
                <a:cs typeface="Arial"/>
              </a:rPr>
              <a:t>an </a:t>
            </a:r>
            <a:r>
              <a:rPr sz="1800" b="1" spc="4" dirty="0" smtClean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1800" b="1" spc="0" dirty="0" smtClean="0">
                <a:solidFill>
                  <a:srgbClr val="001F5F"/>
                </a:solidFill>
                <a:latin typeface="Arial"/>
                <a:cs typeface="Arial"/>
              </a:rPr>
              <a:t>an</a:t>
            </a:r>
            <a:r>
              <a:rPr sz="1800" b="1" spc="4" dirty="0" smtClean="0">
                <a:solidFill>
                  <a:srgbClr val="001F5F"/>
                </a:solidFill>
                <a:latin typeface="Arial"/>
                <a:cs typeface="Arial"/>
              </a:rPr>
              <a:t>gg</a:t>
            </a:r>
            <a:r>
              <a:rPr sz="1800" b="1" spc="0" dirty="0" smtClean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800" b="1" spc="4" dirty="0" smtClean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800" b="1" spc="0" dirty="0" smtClean="0">
                <a:solidFill>
                  <a:srgbClr val="001F5F"/>
                </a:solidFill>
                <a:latin typeface="Arial"/>
                <a:cs typeface="Arial"/>
              </a:rPr>
              <a:t>an</a:t>
            </a:r>
            <a:r>
              <a:rPr sz="1800" b="1" spc="-14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001F5F"/>
                </a:solidFill>
                <a:latin typeface="Arial"/>
                <a:cs typeface="Arial"/>
              </a:rPr>
              <a:t>Ji</a:t>
            </a:r>
            <a:r>
              <a:rPr sz="1800" b="1" spc="50" dirty="0" smtClean="0">
                <a:solidFill>
                  <a:srgbClr val="001F5F"/>
                </a:solidFill>
                <a:latin typeface="Arial"/>
                <a:cs typeface="Arial"/>
              </a:rPr>
              <a:t>w</a:t>
            </a:r>
            <a:r>
              <a:rPr sz="1800" b="1" spc="0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b="1" spc="-44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001F5F"/>
                </a:solidFill>
                <a:latin typeface="Arial"/>
                <a:cs typeface="Arial"/>
              </a:rPr>
              <a:t>Kita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654294"/>
            <a:ext cx="9144000" cy="2203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4752086"/>
            <a:ext cx="9144000" cy="2113001"/>
          </a:xfrm>
          <a:custGeom>
            <a:avLst/>
            <a:gdLst/>
            <a:ahLst/>
            <a:cxnLst/>
            <a:rect l="l" t="t" r="r" b="b"/>
            <a:pathLst>
              <a:path w="9144000" h="2113001">
                <a:moveTo>
                  <a:pt x="9144000" y="0"/>
                </a:moveTo>
                <a:lnTo>
                  <a:pt x="8557289" y="272358"/>
                </a:lnTo>
                <a:lnTo>
                  <a:pt x="8004571" y="516052"/>
                </a:lnTo>
                <a:lnTo>
                  <a:pt x="7482453" y="732566"/>
                </a:lnTo>
                <a:lnTo>
                  <a:pt x="6987540" y="923384"/>
                </a:lnTo>
                <a:lnTo>
                  <a:pt x="6516439" y="1089989"/>
                </a:lnTo>
                <a:lnTo>
                  <a:pt x="6065758" y="1233864"/>
                </a:lnTo>
                <a:lnTo>
                  <a:pt x="5632102" y="1356494"/>
                </a:lnTo>
                <a:lnTo>
                  <a:pt x="5212080" y="1459361"/>
                </a:lnTo>
                <a:lnTo>
                  <a:pt x="4802296" y="1543949"/>
                </a:lnTo>
                <a:lnTo>
                  <a:pt x="4399359" y="1611742"/>
                </a:lnTo>
                <a:lnTo>
                  <a:pt x="3999874" y="1664223"/>
                </a:lnTo>
                <a:lnTo>
                  <a:pt x="3600450" y="1702877"/>
                </a:lnTo>
                <a:lnTo>
                  <a:pt x="3197691" y="1729185"/>
                </a:lnTo>
                <a:lnTo>
                  <a:pt x="2788205" y="1744632"/>
                </a:lnTo>
                <a:lnTo>
                  <a:pt x="2368599" y="1750702"/>
                </a:lnTo>
                <a:lnTo>
                  <a:pt x="1935479" y="1748878"/>
                </a:lnTo>
                <a:lnTo>
                  <a:pt x="1485453" y="1740644"/>
                </a:lnTo>
                <a:lnTo>
                  <a:pt x="1015126" y="1727482"/>
                </a:lnTo>
                <a:lnTo>
                  <a:pt x="521106" y="1710877"/>
                </a:lnTo>
                <a:lnTo>
                  <a:pt x="0" y="1692313"/>
                </a:lnTo>
                <a:lnTo>
                  <a:pt x="0" y="2105912"/>
                </a:lnTo>
                <a:lnTo>
                  <a:pt x="9144000" y="2105912"/>
                </a:lnTo>
                <a:lnTo>
                  <a:pt x="9144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01512" y="0"/>
            <a:ext cx="3142488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2952" y="129540"/>
            <a:ext cx="106679" cy="106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05525" y="0"/>
            <a:ext cx="3038475" cy="6857999"/>
          </a:xfrm>
          <a:custGeom>
            <a:avLst/>
            <a:gdLst/>
            <a:ahLst/>
            <a:cxnLst/>
            <a:rect l="l" t="t" r="r" b="b"/>
            <a:pathLst>
              <a:path w="3038475" h="6857999">
                <a:moveTo>
                  <a:pt x="3038475" y="14224"/>
                </a:moveTo>
                <a:lnTo>
                  <a:pt x="0" y="0"/>
                </a:lnTo>
                <a:lnTo>
                  <a:pt x="360180" y="382196"/>
                </a:lnTo>
                <a:lnTo>
                  <a:pt x="675836" y="771823"/>
                </a:lnTo>
                <a:lnTo>
                  <a:pt x="948354" y="1166951"/>
                </a:lnTo>
                <a:lnTo>
                  <a:pt x="1179118" y="1565648"/>
                </a:lnTo>
                <a:lnTo>
                  <a:pt x="1369516" y="1965983"/>
                </a:lnTo>
                <a:lnTo>
                  <a:pt x="1520932" y="2366027"/>
                </a:lnTo>
                <a:lnTo>
                  <a:pt x="1634754" y="2763848"/>
                </a:lnTo>
                <a:lnTo>
                  <a:pt x="1712366" y="3157516"/>
                </a:lnTo>
                <a:lnTo>
                  <a:pt x="1755155" y="3545100"/>
                </a:lnTo>
                <a:lnTo>
                  <a:pt x="1764506" y="3924670"/>
                </a:lnTo>
                <a:lnTo>
                  <a:pt x="1741805" y="4294295"/>
                </a:lnTo>
                <a:lnTo>
                  <a:pt x="1688439" y="4652044"/>
                </a:lnTo>
                <a:lnTo>
                  <a:pt x="1605793" y="4995986"/>
                </a:lnTo>
                <a:lnTo>
                  <a:pt x="1495253" y="5324192"/>
                </a:lnTo>
                <a:lnTo>
                  <a:pt x="1358205" y="5634730"/>
                </a:lnTo>
                <a:lnTo>
                  <a:pt x="1196035" y="5925669"/>
                </a:lnTo>
                <a:lnTo>
                  <a:pt x="1010128" y="6195080"/>
                </a:lnTo>
                <a:lnTo>
                  <a:pt x="801871" y="6441030"/>
                </a:lnTo>
                <a:lnTo>
                  <a:pt x="572650" y="6661591"/>
                </a:lnTo>
                <a:lnTo>
                  <a:pt x="323850" y="6854831"/>
                </a:lnTo>
                <a:lnTo>
                  <a:pt x="3037213" y="6857998"/>
                </a:lnTo>
                <a:lnTo>
                  <a:pt x="3038475" y="6857998"/>
                </a:lnTo>
                <a:lnTo>
                  <a:pt x="3038475" y="1422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00581" y="4743831"/>
            <a:ext cx="96774" cy="1080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13942" y="4706112"/>
            <a:ext cx="39579" cy="1451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35405" y="4743831"/>
            <a:ext cx="69722" cy="1098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43024" y="4746117"/>
            <a:ext cx="17780" cy="1051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19199" y="4743831"/>
            <a:ext cx="57150" cy="107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39367" y="4743831"/>
            <a:ext cx="57150" cy="1074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49578" y="4743831"/>
            <a:ext cx="36956" cy="228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20876" y="4745476"/>
            <a:ext cx="96901" cy="10820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76730" y="4709414"/>
            <a:ext cx="51181" cy="1432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43024" y="4706112"/>
            <a:ext cx="17780" cy="205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21409" y="4822825"/>
            <a:ext cx="49529" cy="3086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19631" y="4798441"/>
            <a:ext cx="54101" cy="41275"/>
          </a:xfrm>
          <a:custGeom>
            <a:avLst/>
            <a:gdLst/>
            <a:ahLst/>
            <a:cxnLst/>
            <a:rect l="l" t="t" r="r" b="b"/>
            <a:pathLst>
              <a:path w="54101" h="41275">
                <a:moveTo>
                  <a:pt x="54101" y="0"/>
                </a:moveTo>
                <a:lnTo>
                  <a:pt x="44101" y="3187"/>
                </a:lnTo>
                <a:lnTo>
                  <a:pt x="30594" y="5902"/>
                </a:lnTo>
                <a:lnTo>
                  <a:pt x="25018" y="6730"/>
                </a:lnTo>
                <a:lnTo>
                  <a:pt x="17652" y="7873"/>
                </a:lnTo>
                <a:lnTo>
                  <a:pt x="12573" y="9016"/>
                </a:lnTo>
                <a:lnTo>
                  <a:pt x="9525" y="10413"/>
                </a:lnTo>
                <a:lnTo>
                  <a:pt x="6476" y="11683"/>
                </a:lnTo>
                <a:lnTo>
                  <a:pt x="4063" y="13588"/>
                </a:lnTo>
                <a:lnTo>
                  <a:pt x="2412" y="16128"/>
                </a:lnTo>
                <a:lnTo>
                  <a:pt x="762" y="18668"/>
                </a:lnTo>
                <a:lnTo>
                  <a:pt x="0" y="21462"/>
                </a:lnTo>
                <a:lnTo>
                  <a:pt x="0" y="24637"/>
                </a:lnTo>
                <a:lnTo>
                  <a:pt x="0" y="29336"/>
                </a:lnTo>
                <a:lnTo>
                  <a:pt x="1778" y="33273"/>
                </a:lnTo>
                <a:lnTo>
                  <a:pt x="5334" y="36448"/>
                </a:lnTo>
                <a:lnTo>
                  <a:pt x="9017" y="39623"/>
                </a:lnTo>
                <a:lnTo>
                  <a:pt x="14224" y="41274"/>
                </a:lnTo>
                <a:lnTo>
                  <a:pt x="21208" y="41274"/>
                </a:lnTo>
                <a:lnTo>
                  <a:pt x="28067" y="41274"/>
                </a:lnTo>
                <a:lnTo>
                  <a:pt x="34162" y="39750"/>
                </a:lnTo>
                <a:lnTo>
                  <a:pt x="39496" y="36702"/>
                </a:lnTo>
                <a:lnTo>
                  <a:pt x="44831" y="33781"/>
                </a:lnTo>
                <a:lnTo>
                  <a:pt x="48768" y="29590"/>
                </a:lnTo>
                <a:lnTo>
                  <a:pt x="51307" y="24383"/>
                </a:lnTo>
                <a:lnTo>
                  <a:pt x="53212" y="20446"/>
                </a:lnTo>
                <a:lnTo>
                  <a:pt x="54101" y="14477"/>
                </a:lnTo>
                <a:lnTo>
                  <a:pt x="54101" y="6603"/>
                </a:lnTo>
                <a:lnTo>
                  <a:pt x="54101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40307" y="4758436"/>
            <a:ext cx="58674" cy="30225"/>
          </a:xfrm>
          <a:custGeom>
            <a:avLst/>
            <a:gdLst/>
            <a:ahLst/>
            <a:cxnLst/>
            <a:rect l="l" t="t" r="r" b="b"/>
            <a:pathLst>
              <a:path w="58674" h="30225">
                <a:moveTo>
                  <a:pt x="29845" y="0"/>
                </a:moveTo>
                <a:lnTo>
                  <a:pt x="21717" y="0"/>
                </a:lnTo>
                <a:lnTo>
                  <a:pt x="14859" y="2666"/>
                </a:lnTo>
                <a:lnTo>
                  <a:pt x="9271" y="8255"/>
                </a:lnTo>
                <a:lnTo>
                  <a:pt x="3683" y="13715"/>
                </a:lnTo>
                <a:lnTo>
                  <a:pt x="634" y="20955"/>
                </a:lnTo>
                <a:lnTo>
                  <a:pt x="0" y="30225"/>
                </a:lnTo>
                <a:lnTo>
                  <a:pt x="58674" y="30225"/>
                </a:lnTo>
                <a:lnTo>
                  <a:pt x="57912" y="21336"/>
                </a:lnTo>
                <a:lnTo>
                  <a:pt x="55626" y="14731"/>
                </a:lnTo>
                <a:lnTo>
                  <a:pt x="51943" y="10287"/>
                </a:lnTo>
                <a:lnTo>
                  <a:pt x="46228" y="3428"/>
                </a:lnTo>
                <a:lnTo>
                  <a:pt x="38862" y="0"/>
                </a:lnTo>
                <a:lnTo>
                  <a:pt x="29845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30325" y="4758436"/>
            <a:ext cx="56515" cy="80518"/>
          </a:xfrm>
          <a:custGeom>
            <a:avLst/>
            <a:gdLst/>
            <a:ahLst/>
            <a:cxnLst/>
            <a:rect l="l" t="t" r="r" b="b"/>
            <a:pathLst>
              <a:path w="56515" h="80517">
                <a:moveTo>
                  <a:pt x="28702" y="0"/>
                </a:moveTo>
                <a:lnTo>
                  <a:pt x="20828" y="0"/>
                </a:lnTo>
                <a:lnTo>
                  <a:pt x="14096" y="3428"/>
                </a:lnTo>
                <a:lnTo>
                  <a:pt x="8509" y="10159"/>
                </a:lnTo>
                <a:lnTo>
                  <a:pt x="2886" y="20136"/>
                </a:lnTo>
                <a:lnTo>
                  <a:pt x="238" y="33273"/>
                </a:lnTo>
                <a:lnTo>
                  <a:pt x="0" y="39496"/>
                </a:lnTo>
                <a:lnTo>
                  <a:pt x="1047" y="54581"/>
                </a:lnTo>
                <a:lnTo>
                  <a:pt x="4239" y="65291"/>
                </a:lnTo>
                <a:lnTo>
                  <a:pt x="14479" y="76785"/>
                </a:lnTo>
                <a:lnTo>
                  <a:pt x="26585" y="80492"/>
                </a:lnTo>
                <a:lnTo>
                  <a:pt x="27812" y="80518"/>
                </a:lnTo>
                <a:lnTo>
                  <a:pt x="35687" y="80518"/>
                </a:lnTo>
                <a:lnTo>
                  <a:pt x="42418" y="77215"/>
                </a:lnTo>
                <a:lnTo>
                  <a:pt x="48006" y="70357"/>
                </a:lnTo>
                <a:lnTo>
                  <a:pt x="53515" y="60562"/>
                </a:lnTo>
                <a:lnTo>
                  <a:pt x="56207" y="47475"/>
                </a:lnTo>
                <a:lnTo>
                  <a:pt x="56515" y="40131"/>
                </a:lnTo>
                <a:lnTo>
                  <a:pt x="55199" y="25252"/>
                </a:lnTo>
                <a:lnTo>
                  <a:pt x="51219" y="13908"/>
                </a:lnTo>
                <a:lnTo>
                  <a:pt x="48387" y="9778"/>
                </a:lnTo>
                <a:lnTo>
                  <a:pt x="42925" y="3301"/>
                </a:lnTo>
                <a:lnTo>
                  <a:pt x="36321" y="0"/>
                </a:lnTo>
                <a:lnTo>
                  <a:pt x="2870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3024" y="4746117"/>
            <a:ext cx="17780" cy="105156"/>
          </a:xfrm>
          <a:custGeom>
            <a:avLst/>
            <a:gdLst/>
            <a:ahLst/>
            <a:cxnLst/>
            <a:rect l="l" t="t" r="r" b="b"/>
            <a:pathLst>
              <a:path w="17780" h="105155">
                <a:moveTo>
                  <a:pt x="0" y="0"/>
                </a:moveTo>
                <a:lnTo>
                  <a:pt x="17780" y="0"/>
                </a:lnTo>
                <a:lnTo>
                  <a:pt x="17780" y="105155"/>
                </a:lnTo>
                <a:lnTo>
                  <a:pt x="0" y="105155"/>
                </a:lnTo>
                <a:lnTo>
                  <a:pt x="0" y="0"/>
                </a:lnTo>
                <a:close/>
              </a:path>
            </a:pathLst>
          </a:custGeom>
          <a:ln w="4571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19199" y="4743831"/>
            <a:ext cx="57150" cy="107442"/>
          </a:xfrm>
          <a:custGeom>
            <a:avLst/>
            <a:gdLst/>
            <a:ahLst/>
            <a:cxnLst/>
            <a:rect l="l" t="t" r="r" b="b"/>
            <a:pathLst>
              <a:path w="57150" h="107442">
                <a:moveTo>
                  <a:pt x="38862" y="0"/>
                </a:moveTo>
                <a:lnTo>
                  <a:pt x="44831" y="0"/>
                </a:lnTo>
                <a:lnTo>
                  <a:pt x="50926" y="1905"/>
                </a:lnTo>
                <a:lnTo>
                  <a:pt x="57150" y="5715"/>
                </a:lnTo>
                <a:lnTo>
                  <a:pt x="51053" y="22225"/>
                </a:lnTo>
                <a:lnTo>
                  <a:pt x="46608" y="19685"/>
                </a:lnTo>
                <a:lnTo>
                  <a:pt x="42290" y="18288"/>
                </a:lnTo>
                <a:lnTo>
                  <a:pt x="37973" y="18288"/>
                </a:lnTo>
                <a:lnTo>
                  <a:pt x="34036" y="18288"/>
                </a:lnTo>
                <a:lnTo>
                  <a:pt x="30606" y="19558"/>
                </a:lnTo>
                <a:lnTo>
                  <a:pt x="27431" y="21844"/>
                </a:lnTo>
                <a:lnTo>
                  <a:pt x="24383" y="24257"/>
                </a:lnTo>
                <a:lnTo>
                  <a:pt x="22098" y="27432"/>
                </a:lnTo>
                <a:lnTo>
                  <a:pt x="20827" y="31623"/>
                </a:lnTo>
                <a:lnTo>
                  <a:pt x="18795" y="37973"/>
                </a:lnTo>
                <a:lnTo>
                  <a:pt x="17906" y="44831"/>
                </a:lnTo>
                <a:lnTo>
                  <a:pt x="17906" y="52451"/>
                </a:lnTo>
                <a:lnTo>
                  <a:pt x="17906" y="107442"/>
                </a:lnTo>
                <a:lnTo>
                  <a:pt x="0" y="107442"/>
                </a:lnTo>
                <a:lnTo>
                  <a:pt x="0" y="2286"/>
                </a:lnTo>
                <a:lnTo>
                  <a:pt x="16128" y="2286"/>
                </a:lnTo>
                <a:lnTo>
                  <a:pt x="16128" y="18288"/>
                </a:lnTo>
                <a:lnTo>
                  <a:pt x="20193" y="10795"/>
                </a:lnTo>
                <a:lnTo>
                  <a:pt x="23875" y="5842"/>
                </a:lnTo>
                <a:lnTo>
                  <a:pt x="27431" y="3556"/>
                </a:lnTo>
                <a:lnTo>
                  <a:pt x="30861" y="1143"/>
                </a:lnTo>
                <a:lnTo>
                  <a:pt x="34670" y="0"/>
                </a:lnTo>
                <a:lnTo>
                  <a:pt x="3886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00581" y="4743831"/>
            <a:ext cx="96774" cy="109855"/>
          </a:xfrm>
          <a:custGeom>
            <a:avLst/>
            <a:gdLst/>
            <a:ahLst/>
            <a:cxnLst/>
            <a:rect l="l" t="t" r="r" b="b"/>
            <a:pathLst>
              <a:path w="96774" h="109854">
                <a:moveTo>
                  <a:pt x="50545" y="0"/>
                </a:moveTo>
                <a:lnTo>
                  <a:pt x="59436" y="0"/>
                </a:lnTo>
                <a:lnTo>
                  <a:pt x="66801" y="1016"/>
                </a:lnTo>
                <a:lnTo>
                  <a:pt x="72389" y="3048"/>
                </a:lnTo>
                <a:lnTo>
                  <a:pt x="77977" y="5207"/>
                </a:lnTo>
                <a:lnTo>
                  <a:pt x="82168" y="7874"/>
                </a:lnTo>
                <a:lnTo>
                  <a:pt x="84708" y="11049"/>
                </a:lnTo>
                <a:lnTo>
                  <a:pt x="87375" y="14224"/>
                </a:lnTo>
                <a:lnTo>
                  <a:pt x="89281" y="18288"/>
                </a:lnTo>
                <a:lnTo>
                  <a:pt x="90296" y="23241"/>
                </a:lnTo>
                <a:lnTo>
                  <a:pt x="90931" y="26289"/>
                </a:lnTo>
                <a:lnTo>
                  <a:pt x="91186" y="31750"/>
                </a:lnTo>
                <a:lnTo>
                  <a:pt x="91186" y="39624"/>
                </a:lnTo>
                <a:lnTo>
                  <a:pt x="91186" y="63373"/>
                </a:lnTo>
                <a:lnTo>
                  <a:pt x="91371" y="80415"/>
                </a:lnTo>
                <a:lnTo>
                  <a:pt x="91928" y="91593"/>
                </a:lnTo>
                <a:lnTo>
                  <a:pt x="92329" y="94869"/>
                </a:lnTo>
                <a:lnTo>
                  <a:pt x="93091" y="99187"/>
                </a:lnTo>
                <a:lnTo>
                  <a:pt x="94614" y="103378"/>
                </a:lnTo>
                <a:lnTo>
                  <a:pt x="96774" y="107442"/>
                </a:lnTo>
                <a:lnTo>
                  <a:pt x="78231" y="107442"/>
                </a:lnTo>
                <a:lnTo>
                  <a:pt x="76326" y="103759"/>
                </a:lnTo>
                <a:lnTo>
                  <a:pt x="75183" y="99441"/>
                </a:lnTo>
                <a:lnTo>
                  <a:pt x="74675" y="94488"/>
                </a:lnTo>
                <a:lnTo>
                  <a:pt x="68071" y="100076"/>
                </a:lnTo>
                <a:lnTo>
                  <a:pt x="61721" y="104013"/>
                </a:lnTo>
                <a:lnTo>
                  <a:pt x="55625" y="106299"/>
                </a:lnTo>
                <a:lnTo>
                  <a:pt x="49530" y="108585"/>
                </a:lnTo>
                <a:lnTo>
                  <a:pt x="42925" y="109855"/>
                </a:lnTo>
                <a:lnTo>
                  <a:pt x="35941" y="109855"/>
                </a:lnTo>
                <a:lnTo>
                  <a:pt x="21816" y="108059"/>
                </a:lnTo>
                <a:lnTo>
                  <a:pt x="11086" y="102770"/>
                </a:lnTo>
                <a:lnTo>
                  <a:pt x="9397" y="101346"/>
                </a:lnTo>
                <a:lnTo>
                  <a:pt x="3175" y="95758"/>
                </a:lnTo>
                <a:lnTo>
                  <a:pt x="0" y="88519"/>
                </a:lnTo>
                <a:lnTo>
                  <a:pt x="0" y="79756"/>
                </a:lnTo>
                <a:lnTo>
                  <a:pt x="0" y="74549"/>
                </a:lnTo>
                <a:lnTo>
                  <a:pt x="1269" y="69850"/>
                </a:lnTo>
                <a:lnTo>
                  <a:pt x="3556" y="65659"/>
                </a:lnTo>
                <a:lnTo>
                  <a:pt x="5841" y="61341"/>
                </a:lnTo>
                <a:lnTo>
                  <a:pt x="9016" y="57912"/>
                </a:lnTo>
                <a:lnTo>
                  <a:pt x="12700" y="55372"/>
                </a:lnTo>
                <a:lnTo>
                  <a:pt x="16509" y="52832"/>
                </a:lnTo>
                <a:lnTo>
                  <a:pt x="20828" y="50800"/>
                </a:lnTo>
                <a:lnTo>
                  <a:pt x="25526" y="49530"/>
                </a:lnTo>
                <a:lnTo>
                  <a:pt x="29082" y="48641"/>
                </a:lnTo>
                <a:lnTo>
                  <a:pt x="34289" y="47752"/>
                </a:lnTo>
                <a:lnTo>
                  <a:pt x="41401" y="46863"/>
                </a:lnTo>
                <a:lnTo>
                  <a:pt x="56593" y="44650"/>
                </a:lnTo>
                <a:lnTo>
                  <a:pt x="68283" y="42202"/>
                </a:lnTo>
                <a:lnTo>
                  <a:pt x="73151" y="40767"/>
                </a:lnTo>
                <a:lnTo>
                  <a:pt x="73279" y="38227"/>
                </a:lnTo>
                <a:lnTo>
                  <a:pt x="73279" y="36703"/>
                </a:lnTo>
                <a:lnTo>
                  <a:pt x="73279" y="36068"/>
                </a:lnTo>
                <a:lnTo>
                  <a:pt x="73279" y="28829"/>
                </a:lnTo>
                <a:lnTo>
                  <a:pt x="71627" y="23749"/>
                </a:lnTo>
                <a:lnTo>
                  <a:pt x="68199" y="20701"/>
                </a:lnTo>
                <a:lnTo>
                  <a:pt x="63626" y="16764"/>
                </a:lnTo>
                <a:lnTo>
                  <a:pt x="56895" y="14732"/>
                </a:lnTo>
                <a:lnTo>
                  <a:pt x="47879" y="14732"/>
                </a:lnTo>
                <a:lnTo>
                  <a:pt x="39624" y="14732"/>
                </a:lnTo>
                <a:lnTo>
                  <a:pt x="33400" y="16129"/>
                </a:lnTo>
                <a:lnTo>
                  <a:pt x="29337" y="19050"/>
                </a:lnTo>
                <a:lnTo>
                  <a:pt x="25400" y="21971"/>
                </a:lnTo>
                <a:lnTo>
                  <a:pt x="22478" y="27178"/>
                </a:lnTo>
                <a:lnTo>
                  <a:pt x="20574" y="34671"/>
                </a:lnTo>
                <a:lnTo>
                  <a:pt x="3047" y="32258"/>
                </a:lnTo>
                <a:lnTo>
                  <a:pt x="4699" y="24892"/>
                </a:lnTo>
                <a:lnTo>
                  <a:pt x="7238" y="18796"/>
                </a:lnTo>
                <a:lnTo>
                  <a:pt x="10921" y="14224"/>
                </a:lnTo>
                <a:lnTo>
                  <a:pt x="14605" y="9652"/>
                </a:lnTo>
                <a:lnTo>
                  <a:pt x="19812" y="6096"/>
                </a:lnTo>
                <a:lnTo>
                  <a:pt x="26669" y="3683"/>
                </a:lnTo>
                <a:lnTo>
                  <a:pt x="33527" y="1143"/>
                </a:lnTo>
                <a:lnTo>
                  <a:pt x="41529" y="0"/>
                </a:lnTo>
                <a:lnTo>
                  <a:pt x="50545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9367" y="4743831"/>
            <a:ext cx="57150" cy="107442"/>
          </a:xfrm>
          <a:custGeom>
            <a:avLst/>
            <a:gdLst/>
            <a:ahLst/>
            <a:cxnLst/>
            <a:rect l="l" t="t" r="r" b="b"/>
            <a:pathLst>
              <a:path w="57150" h="107442">
                <a:moveTo>
                  <a:pt x="38862" y="0"/>
                </a:moveTo>
                <a:lnTo>
                  <a:pt x="44831" y="0"/>
                </a:lnTo>
                <a:lnTo>
                  <a:pt x="50927" y="1905"/>
                </a:lnTo>
                <a:lnTo>
                  <a:pt x="57150" y="5715"/>
                </a:lnTo>
                <a:lnTo>
                  <a:pt x="51054" y="22225"/>
                </a:lnTo>
                <a:lnTo>
                  <a:pt x="46609" y="19685"/>
                </a:lnTo>
                <a:lnTo>
                  <a:pt x="42291" y="18288"/>
                </a:lnTo>
                <a:lnTo>
                  <a:pt x="37973" y="18288"/>
                </a:lnTo>
                <a:lnTo>
                  <a:pt x="34036" y="18288"/>
                </a:lnTo>
                <a:lnTo>
                  <a:pt x="30607" y="19558"/>
                </a:lnTo>
                <a:lnTo>
                  <a:pt x="27432" y="21844"/>
                </a:lnTo>
                <a:lnTo>
                  <a:pt x="24384" y="24257"/>
                </a:lnTo>
                <a:lnTo>
                  <a:pt x="22098" y="27432"/>
                </a:lnTo>
                <a:lnTo>
                  <a:pt x="20828" y="31623"/>
                </a:lnTo>
                <a:lnTo>
                  <a:pt x="18796" y="37973"/>
                </a:lnTo>
                <a:lnTo>
                  <a:pt x="17907" y="44831"/>
                </a:lnTo>
                <a:lnTo>
                  <a:pt x="17907" y="52451"/>
                </a:lnTo>
                <a:lnTo>
                  <a:pt x="17907" y="107442"/>
                </a:lnTo>
                <a:lnTo>
                  <a:pt x="0" y="107442"/>
                </a:lnTo>
                <a:lnTo>
                  <a:pt x="0" y="2286"/>
                </a:lnTo>
                <a:lnTo>
                  <a:pt x="16129" y="2286"/>
                </a:lnTo>
                <a:lnTo>
                  <a:pt x="16129" y="18288"/>
                </a:lnTo>
                <a:lnTo>
                  <a:pt x="20193" y="10795"/>
                </a:lnTo>
                <a:lnTo>
                  <a:pt x="23876" y="5842"/>
                </a:lnTo>
                <a:lnTo>
                  <a:pt x="27432" y="3556"/>
                </a:lnTo>
                <a:lnTo>
                  <a:pt x="30861" y="1143"/>
                </a:lnTo>
                <a:lnTo>
                  <a:pt x="34671" y="0"/>
                </a:lnTo>
                <a:lnTo>
                  <a:pt x="3886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20876" y="4743831"/>
            <a:ext cx="96901" cy="109855"/>
          </a:xfrm>
          <a:custGeom>
            <a:avLst/>
            <a:gdLst/>
            <a:ahLst/>
            <a:cxnLst/>
            <a:rect l="l" t="t" r="r" b="b"/>
            <a:pathLst>
              <a:path w="96901" h="109854">
                <a:moveTo>
                  <a:pt x="49149" y="0"/>
                </a:moveTo>
                <a:lnTo>
                  <a:pt x="62573" y="1645"/>
                </a:lnTo>
                <a:lnTo>
                  <a:pt x="74257" y="6621"/>
                </a:lnTo>
                <a:lnTo>
                  <a:pt x="83565" y="14351"/>
                </a:lnTo>
                <a:lnTo>
                  <a:pt x="90356" y="23963"/>
                </a:lnTo>
                <a:lnTo>
                  <a:pt x="94755" y="35674"/>
                </a:lnTo>
                <a:lnTo>
                  <a:pt x="96763" y="49462"/>
                </a:lnTo>
                <a:lnTo>
                  <a:pt x="96901" y="54610"/>
                </a:lnTo>
                <a:lnTo>
                  <a:pt x="96901" y="55753"/>
                </a:lnTo>
                <a:lnTo>
                  <a:pt x="96901" y="57277"/>
                </a:lnTo>
                <a:lnTo>
                  <a:pt x="96774" y="59436"/>
                </a:lnTo>
                <a:lnTo>
                  <a:pt x="18415" y="59436"/>
                </a:lnTo>
                <a:lnTo>
                  <a:pt x="20871" y="73335"/>
                </a:lnTo>
                <a:lnTo>
                  <a:pt x="26484" y="83993"/>
                </a:lnTo>
                <a:lnTo>
                  <a:pt x="28193" y="85979"/>
                </a:lnTo>
                <a:lnTo>
                  <a:pt x="34036" y="92075"/>
                </a:lnTo>
                <a:lnTo>
                  <a:pt x="41402" y="95123"/>
                </a:lnTo>
                <a:lnTo>
                  <a:pt x="50165" y="95123"/>
                </a:lnTo>
                <a:lnTo>
                  <a:pt x="56768" y="95123"/>
                </a:lnTo>
                <a:lnTo>
                  <a:pt x="62357" y="93472"/>
                </a:lnTo>
                <a:lnTo>
                  <a:pt x="66929" y="90043"/>
                </a:lnTo>
                <a:lnTo>
                  <a:pt x="71501" y="86614"/>
                </a:lnTo>
                <a:lnTo>
                  <a:pt x="75184" y="81153"/>
                </a:lnTo>
                <a:lnTo>
                  <a:pt x="77851" y="73533"/>
                </a:lnTo>
                <a:lnTo>
                  <a:pt x="96265" y="75819"/>
                </a:lnTo>
                <a:lnTo>
                  <a:pt x="91199" y="88308"/>
                </a:lnTo>
                <a:lnTo>
                  <a:pt x="83439" y="98103"/>
                </a:lnTo>
                <a:lnTo>
                  <a:pt x="80137" y="100838"/>
                </a:lnTo>
                <a:lnTo>
                  <a:pt x="69568" y="106635"/>
                </a:lnTo>
                <a:lnTo>
                  <a:pt x="56856" y="109520"/>
                </a:lnTo>
                <a:lnTo>
                  <a:pt x="50037" y="109855"/>
                </a:lnTo>
                <a:lnTo>
                  <a:pt x="36116" y="108347"/>
                </a:lnTo>
                <a:lnTo>
                  <a:pt x="24190" y="103859"/>
                </a:lnTo>
                <a:lnTo>
                  <a:pt x="14258" y="96441"/>
                </a:lnTo>
                <a:lnTo>
                  <a:pt x="6600" y="85995"/>
                </a:lnTo>
                <a:lnTo>
                  <a:pt x="2140" y="74306"/>
                </a:lnTo>
                <a:lnTo>
                  <a:pt x="122" y="60521"/>
                </a:lnTo>
                <a:lnTo>
                  <a:pt x="0" y="55753"/>
                </a:lnTo>
                <a:lnTo>
                  <a:pt x="1175" y="41259"/>
                </a:lnTo>
                <a:lnTo>
                  <a:pt x="4703" y="28790"/>
                </a:lnTo>
                <a:lnTo>
                  <a:pt x="10583" y="18346"/>
                </a:lnTo>
                <a:lnTo>
                  <a:pt x="13715" y="14605"/>
                </a:lnTo>
                <a:lnTo>
                  <a:pt x="23600" y="6510"/>
                </a:lnTo>
                <a:lnTo>
                  <a:pt x="35325" y="1651"/>
                </a:lnTo>
                <a:lnTo>
                  <a:pt x="48892" y="0"/>
                </a:lnTo>
                <a:lnTo>
                  <a:pt x="49149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76730" y="4709414"/>
            <a:ext cx="51181" cy="143256"/>
          </a:xfrm>
          <a:custGeom>
            <a:avLst/>
            <a:gdLst/>
            <a:ahLst/>
            <a:cxnLst/>
            <a:rect l="l" t="t" r="r" b="b"/>
            <a:pathLst>
              <a:path w="51181" h="143256">
                <a:moveTo>
                  <a:pt x="30733" y="0"/>
                </a:moveTo>
                <a:lnTo>
                  <a:pt x="30733" y="36703"/>
                </a:lnTo>
                <a:lnTo>
                  <a:pt x="48640" y="36703"/>
                </a:lnTo>
                <a:lnTo>
                  <a:pt x="48640" y="50546"/>
                </a:lnTo>
                <a:lnTo>
                  <a:pt x="30733" y="50546"/>
                </a:lnTo>
                <a:lnTo>
                  <a:pt x="30733" y="112013"/>
                </a:lnTo>
                <a:lnTo>
                  <a:pt x="30733" y="117093"/>
                </a:lnTo>
                <a:lnTo>
                  <a:pt x="31114" y="120396"/>
                </a:lnTo>
                <a:lnTo>
                  <a:pt x="31622" y="121793"/>
                </a:lnTo>
                <a:lnTo>
                  <a:pt x="32257" y="123317"/>
                </a:lnTo>
                <a:lnTo>
                  <a:pt x="33274" y="124460"/>
                </a:lnTo>
                <a:lnTo>
                  <a:pt x="34797" y="125349"/>
                </a:lnTo>
                <a:lnTo>
                  <a:pt x="36194" y="126111"/>
                </a:lnTo>
                <a:lnTo>
                  <a:pt x="38226" y="126618"/>
                </a:lnTo>
                <a:lnTo>
                  <a:pt x="40893" y="126618"/>
                </a:lnTo>
                <a:lnTo>
                  <a:pt x="42799" y="126618"/>
                </a:lnTo>
                <a:lnTo>
                  <a:pt x="45465" y="126365"/>
                </a:lnTo>
                <a:lnTo>
                  <a:pt x="48640" y="125856"/>
                </a:lnTo>
                <a:lnTo>
                  <a:pt x="51181" y="141605"/>
                </a:lnTo>
                <a:lnTo>
                  <a:pt x="46227" y="142748"/>
                </a:lnTo>
                <a:lnTo>
                  <a:pt x="41782" y="143256"/>
                </a:lnTo>
                <a:lnTo>
                  <a:pt x="37718" y="143256"/>
                </a:lnTo>
                <a:lnTo>
                  <a:pt x="31242" y="143256"/>
                </a:lnTo>
                <a:lnTo>
                  <a:pt x="26288" y="142240"/>
                </a:lnTo>
                <a:lnTo>
                  <a:pt x="22732" y="140208"/>
                </a:lnTo>
                <a:lnTo>
                  <a:pt x="19176" y="138175"/>
                </a:lnTo>
                <a:lnTo>
                  <a:pt x="16637" y="135381"/>
                </a:lnTo>
                <a:lnTo>
                  <a:pt x="15239" y="132080"/>
                </a:lnTo>
                <a:lnTo>
                  <a:pt x="13715" y="128778"/>
                </a:lnTo>
                <a:lnTo>
                  <a:pt x="13081" y="121793"/>
                </a:lnTo>
                <a:lnTo>
                  <a:pt x="13081" y="111125"/>
                </a:lnTo>
                <a:lnTo>
                  <a:pt x="13081" y="50546"/>
                </a:lnTo>
                <a:lnTo>
                  <a:pt x="0" y="50546"/>
                </a:lnTo>
                <a:lnTo>
                  <a:pt x="0" y="36703"/>
                </a:lnTo>
                <a:lnTo>
                  <a:pt x="13081" y="36703"/>
                </a:lnTo>
                <a:lnTo>
                  <a:pt x="13081" y="10668"/>
                </a:lnTo>
                <a:lnTo>
                  <a:pt x="30733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43024" y="4706112"/>
            <a:ext cx="17780" cy="20574"/>
          </a:xfrm>
          <a:custGeom>
            <a:avLst/>
            <a:gdLst/>
            <a:ahLst/>
            <a:cxnLst/>
            <a:rect l="l" t="t" r="r" b="b"/>
            <a:pathLst>
              <a:path w="17780" h="20574">
                <a:moveTo>
                  <a:pt x="0" y="0"/>
                </a:moveTo>
                <a:lnTo>
                  <a:pt x="17780" y="0"/>
                </a:lnTo>
                <a:lnTo>
                  <a:pt x="17780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13942" y="4706112"/>
            <a:ext cx="91186" cy="147574"/>
          </a:xfrm>
          <a:custGeom>
            <a:avLst/>
            <a:gdLst/>
            <a:ahLst/>
            <a:cxnLst/>
            <a:rect l="l" t="t" r="r" b="b"/>
            <a:pathLst>
              <a:path w="91186" h="147574">
                <a:moveTo>
                  <a:pt x="0" y="0"/>
                </a:moveTo>
                <a:lnTo>
                  <a:pt x="17780" y="0"/>
                </a:lnTo>
                <a:lnTo>
                  <a:pt x="17780" y="51815"/>
                </a:lnTo>
                <a:lnTo>
                  <a:pt x="27737" y="42866"/>
                </a:lnTo>
                <a:lnTo>
                  <a:pt x="39579" y="38331"/>
                </a:lnTo>
                <a:lnTo>
                  <a:pt x="46609" y="37718"/>
                </a:lnTo>
                <a:lnTo>
                  <a:pt x="53086" y="37718"/>
                </a:lnTo>
                <a:lnTo>
                  <a:pt x="59182" y="38988"/>
                </a:lnTo>
                <a:lnTo>
                  <a:pt x="65024" y="41529"/>
                </a:lnTo>
                <a:lnTo>
                  <a:pt x="70739" y="44195"/>
                </a:lnTo>
                <a:lnTo>
                  <a:pt x="75565" y="47879"/>
                </a:lnTo>
                <a:lnTo>
                  <a:pt x="79248" y="52577"/>
                </a:lnTo>
                <a:lnTo>
                  <a:pt x="82931" y="57276"/>
                </a:lnTo>
                <a:lnTo>
                  <a:pt x="85852" y="62992"/>
                </a:lnTo>
                <a:lnTo>
                  <a:pt x="88011" y="69595"/>
                </a:lnTo>
                <a:lnTo>
                  <a:pt x="90043" y="76326"/>
                </a:lnTo>
                <a:lnTo>
                  <a:pt x="91186" y="83438"/>
                </a:lnTo>
                <a:lnTo>
                  <a:pt x="91186" y="91058"/>
                </a:lnTo>
                <a:lnTo>
                  <a:pt x="90061" y="105655"/>
                </a:lnTo>
                <a:lnTo>
                  <a:pt x="86688" y="118223"/>
                </a:lnTo>
                <a:lnTo>
                  <a:pt x="81067" y="128724"/>
                </a:lnTo>
                <a:lnTo>
                  <a:pt x="77851" y="132714"/>
                </a:lnTo>
                <a:lnTo>
                  <a:pt x="67503" y="141464"/>
                </a:lnTo>
                <a:lnTo>
                  <a:pt x="55844" y="146388"/>
                </a:lnTo>
                <a:lnTo>
                  <a:pt x="45720" y="147574"/>
                </a:lnTo>
                <a:lnTo>
                  <a:pt x="32622" y="145277"/>
                </a:lnTo>
                <a:lnTo>
                  <a:pt x="21903" y="138389"/>
                </a:lnTo>
                <a:lnTo>
                  <a:pt x="16510" y="131952"/>
                </a:lnTo>
                <a:lnTo>
                  <a:pt x="16510" y="145161"/>
                </a:lnTo>
                <a:lnTo>
                  <a:pt x="0" y="145161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946402" y="4706112"/>
            <a:ext cx="5878449" cy="1878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21399" y="4798441"/>
            <a:ext cx="54101" cy="41275"/>
          </a:xfrm>
          <a:custGeom>
            <a:avLst/>
            <a:gdLst/>
            <a:ahLst/>
            <a:cxnLst/>
            <a:rect l="l" t="t" r="r" b="b"/>
            <a:pathLst>
              <a:path w="54101" h="41275">
                <a:moveTo>
                  <a:pt x="54101" y="0"/>
                </a:moveTo>
                <a:lnTo>
                  <a:pt x="44101" y="3187"/>
                </a:lnTo>
                <a:lnTo>
                  <a:pt x="30594" y="5902"/>
                </a:lnTo>
                <a:lnTo>
                  <a:pt x="25019" y="6730"/>
                </a:lnTo>
                <a:lnTo>
                  <a:pt x="17652" y="7873"/>
                </a:lnTo>
                <a:lnTo>
                  <a:pt x="12573" y="9016"/>
                </a:lnTo>
                <a:lnTo>
                  <a:pt x="9525" y="10413"/>
                </a:lnTo>
                <a:lnTo>
                  <a:pt x="6476" y="11683"/>
                </a:lnTo>
                <a:lnTo>
                  <a:pt x="4064" y="13588"/>
                </a:lnTo>
                <a:lnTo>
                  <a:pt x="2412" y="16128"/>
                </a:lnTo>
                <a:lnTo>
                  <a:pt x="761" y="18668"/>
                </a:lnTo>
                <a:lnTo>
                  <a:pt x="0" y="21462"/>
                </a:lnTo>
                <a:lnTo>
                  <a:pt x="0" y="24637"/>
                </a:lnTo>
                <a:lnTo>
                  <a:pt x="0" y="29336"/>
                </a:lnTo>
                <a:lnTo>
                  <a:pt x="1777" y="33273"/>
                </a:lnTo>
                <a:lnTo>
                  <a:pt x="5333" y="36448"/>
                </a:lnTo>
                <a:lnTo>
                  <a:pt x="9017" y="39623"/>
                </a:lnTo>
                <a:lnTo>
                  <a:pt x="14224" y="41274"/>
                </a:lnTo>
                <a:lnTo>
                  <a:pt x="21208" y="41274"/>
                </a:lnTo>
                <a:lnTo>
                  <a:pt x="28067" y="41274"/>
                </a:lnTo>
                <a:lnTo>
                  <a:pt x="34162" y="39750"/>
                </a:lnTo>
                <a:lnTo>
                  <a:pt x="39497" y="36702"/>
                </a:lnTo>
                <a:lnTo>
                  <a:pt x="44830" y="33781"/>
                </a:lnTo>
                <a:lnTo>
                  <a:pt x="48768" y="29590"/>
                </a:lnTo>
                <a:lnTo>
                  <a:pt x="51307" y="24383"/>
                </a:lnTo>
                <a:lnTo>
                  <a:pt x="53212" y="20446"/>
                </a:lnTo>
                <a:lnTo>
                  <a:pt x="54101" y="14477"/>
                </a:lnTo>
                <a:lnTo>
                  <a:pt x="54101" y="6603"/>
                </a:lnTo>
                <a:lnTo>
                  <a:pt x="54101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081903" y="4798441"/>
            <a:ext cx="54101" cy="41275"/>
          </a:xfrm>
          <a:custGeom>
            <a:avLst/>
            <a:gdLst/>
            <a:ahLst/>
            <a:cxnLst/>
            <a:rect l="l" t="t" r="r" b="b"/>
            <a:pathLst>
              <a:path w="54101" h="41275">
                <a:moveTo>
                  <a:pt x="54101" y="0"/>
                </a:moveTo>
                <a:lnTo>
                  <a:pt x="44101" y="3187"/>
                </a:lnTo>
                <a:lnTo>
                  <a:pt x="30594" y="5902"/>
                </a:lnTo>
                <a:lnTo>
                  <a:pt x="25019" y="6730"/>
                </a:lnTo>
                <a:lnTo>
                  <a:pt x="17652" y="7873"/>
                </a:lnTo>
                <a:lnTo>
                  <a:pt x="12573" y="9016"/>
                </a:lnTo>
                <a:lnTo>
                  <a:pt x="9525" y="10413"/>
                </a:lnTo>
                <a:lnTo>
                  <a:pt x="6476" y="11683"/>
                </a:lnTo>
                <a:lnTo>
                  <a:pt x="4063" y="13588"/>
                </a:lnTo>
                <a:lnTo>
                  <a:pt x="2412" y="16128"/>
                </a:lnTo>
                <a:lnTo>
                  <a:pt x="762" y="18668"/>
                </a:lnTo>
                <a:lnTo>
                  <a:pt x="0" y="21462"/>
                </a:lnTo>
                <a:lnTo>
                  <a:pt x="0" y="24637"/>
                </a:lnTo>
                <a:lnTo>
                  <a:pt x="0" y="29336"/>
                </a:lnTo>
                <a:lnTo>
                  <a:pt x="1777" y="33273"/>
                </a:lnTo>
                <a:lnTo>
                  <a:pt x="5334" y="36448"/>
                </a:lnTo>
                <a:lnTo>
                  <a:pt x="9017" y="39623"/>
                </a:lnTo>
                <a:lnTo>
                  <a:pt x="14224" y="41274"/>
                </a:lnTo>
                <a:lnTo>
                  <a:pt x="21209" y="41274"/>
                </a:lnTo>
                <a:lnTo>
                  <a:pt x="28067" y="41274"/>
                </a:lnTo>
                <a:lnTo>
                  <a:pt x="34162" y="39750"/>
                </a:lnTo>
                <a:lnTo>
                  <a:pt x="39497" y="36702"/>
                </a:lnTo>
                <a:lnTo>
                  <a:pt x="44831" y="33781"/>
                </a:lnTo>
                <a:lnTo>
                  <a:pt x="48768" y="29590"/>
                </a:lnTo>
                <a:lnTo>
                  <a:pt x="51308" y="24383"/>
                </a:lnTo>
                <a:lnTo>
                  <a:pt x="53212" y="20446"/>
                </a:lnTo>
                <a:lnTo>
                  <a:pt x="54101" y="14477"/>
                </a:lnTo>
                <a:lnTo>
                  <a:pt x="54101" y="6603"/>
                </a:lnTo>
                <a:lnTo>
                  <a:pt x="54101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571363" y="4798441"/>
            <a:ext cx="54101" cy="41275"/>
          </a:xfrm>
          <a:custGeom>
            <a:avLst/>
            <a:gdLst/>
            <a:ahLst/>
            <a:cxnLst/>
            <a:rect l="l" t="t" r="r" b="b"/>
            <a:pathLst>
              <a:path w="54101" h="41275">
                <a:moveTo>
                  <a:pt x="54101" y="0"/>
                </a:moveTo>
                <a:lnTo>
                  <a:pt x="44101" y="3187"/>
                </a:lnTo>
                <a:lnTo>
                  <a:pt x="30594" y="5902"/>
                </a:lnTo>
                <a:lnTo>
                  <a:pt x="25019" y="6730"/>
                </a:lnTo>
                <a:lnTo>
                  <a:pt x="17652" y="7873"/>
                </a:lnTo>
                <a:lnTo>
                  <a:pt x="12573" y="9016"/>
                </a:lnTo>
                <a:lnTo>
                  <a:pt x="9525" y="10413"/>
                </a:lnTo>
                <a:lnTo>
                  <a:pt x="6476" y="11683"/>
                </a:lnTo>
                <a:lnTo>
                  <a:pt x="4063" y="13588"/>
                </a:lnTo>
                <a:lnTo>
                  <a:pt x="2412" y="16128"/>
                </a:lnTo>
                <a:lnTo>
                  <a:pt x="762" y="18668"/>
                </a:lnTo>
                <a:lnTo>
                  <a:pt x="0" y="21462"/>
                </a:lnTo>
                <a:lnTo>
                  <a:pt x="0" y="24637"/>
                </a:lnTo>
                <a:lnTo>
                  <a:pt x="0" y="29336"/>
                </a:lnTo>
                <a:lnTo>
                  <a:pt x="1777" y="33273"/>
                </a:lnTo>
                <a:lnTo>
                  <a:pt x="5334" y="36448"/>
                </a:lnTo>
                <a:lnTo>
                  <a:pt x="9016" y="39623"/>
                </a:lnTo>
                <a:lnTo>
                  <a:pt x="14224" y="41274"/>
                </a:lnTo>
                <a:lnTo>
                  <a:pt x="21209" y="41274"/>
                </a:lnTo>
                <a:lnTo>
                  <a:pt x="28066" y="41274"/>
                </a:lnTo>
                <a:lnTo>
                  <a:pt x="34162" y="39750"/>
                </a:lnTo>
                <a:lnTo>
                  <a:pt x="39497" y="36702"/>
                </a:lnTo>
                <a:lnTo>
                  <a:pt x="44831" y="33781"/>
                </a:lnTo>
                <a:lnTo>
                  <a:pt x="48767" y="29590"/>
                </a:lnTo>
                <a:lnTo>
                  <a:pt x="51308" y="24383"/>
                </a:lnTo>
                <a:lnTo>
                  <a:pt x="53212" y="20446"/>
                </a:lnTo>
                <a:lnTo>
                  <a:pt x="54101" y="14477"/>
                </a:lnTo>
                <a:lnTo>
                  <a:pt x="54101" y="6603"/>
                </a:lnTo>
                <a:lnTo>
                  <a:pt x="54101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806315" y="4798441"/>
            <a:ext cx="54101" cy="41275"/>
          </a:xfrm>
          <a:custGeom>
            <a:avLst/>
            <a:gdLst/>
            <a:ahLst/>
            <a:cxnLst/>
            <a:rect l="l" t="t" r="r" b="b"/>
            <a:pathLst>
              <a:path w="54101" h="41275">
                <a:moveTo>
                  <a:pt x="54101" y="0"/>
                </a:moveTo>
                <a:lnTo>
                  <a:pt x="44101" y="3187"/>
                </a:lnTo>
                <a:lnTo>
                  <a:pt x="30594" y="5902"/>
                </a:lnTo>
                <a:lnTo>
                  <a:pt x="25019" y="6730"/>
                </a:lnTo>
                <a:lnTo>
                  <a:pt x="17652" y="7873"/>
                </a:lnTo>
                <a:lnTo>
                  <a:pt x="12573" y="9016"/>
                </a:lnTo>
                <a:lnTo>
                  <a:pt x="9525" y="10413"/>
                </a:lnTo>
                <a:lnTo>
                  <a:pt x="6476" y="11683"/>
                </a:lnTo>
                <a:lnTo>
                  <a:pt x="4063" y="13588"/>
                </a:lnTo>
                <a:lnTo>
                  <a:pt x="2412" y="16128"/>
                </a:lnTo>
                <a:lnTo>
                  <a:pt x="762" y="18668"/>
                </a:lnTo>
                <a:lnTo>
                  <a:pt x="0" y="21462"/>
                </a:lnTo>
                <a:lnTo>
                  <a:pt x="0" y="24637"/>
                </a:lnTo>
                <a:lnTo>
                  <a:pt x="0" y="29336"/>
                </a:lnTo>
                <a:lnTo>
                  <a:pt x="1777" y="33273"/>
                </a:lnTo>
                <a:lnTo>
                  <a:pt x="5334" y="36448"/>
                </a:lnTo>
                <a:lnTo>
                  <a:pt x="9017" y="39623"/>
                </a:lnTo>
                <a:lnTo>
                  <a:pt x="14224" y="41274"/>
                </a:lnTo>
                <a:lnTo>
                  <a:pt x="21209" y="41274"/>
                </a:lnTo>
                <a:lnTo>
                  <a:pt x="28067" y="41274"/>
                </a:lnTo>
                <a:lnTo>
                  <a:pt x="34162" y="39750"/>
                </a:lnTo>
                <a:lnTo>
                  <a:pt x="39497" y="36702"/>
                </a:lnTo>
                <a:lnTo>
                  <a:pt x="44831" y="33781"/>
                </a:lnTo>
                <a:lnTo>
                  <a:pt x="48768" y="29590"/>
                </a:lnTo>
                <a:lnTo>
                  <a:pt x="51308" y="24383"/>
                </a:lnTo>
                <a:lnTo>
                  <a:pt x="53212" y="20446"/>
                </a:lnTo>
                <a:lnTo>
                  <a:pt x="54101" y="14477"/>
                </a:lnTo>
                <a:lnTo>
                  <a:pt x="54101" y="6603"/>
                </a:lnTo>
                <a:lnTo>
                  <a:pt x="54101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307967" y="4798441"/>
            <a:ext cx="54102" cy="41275"/>
          </a:xfrm>
          <a:custGeom>
            <a:avLst/>
            <a:gdLst/>
            <a:ahLst/>
            <a:cxnLst/>
            <a:rect l="l" t="t" r="r" b="b"/>
            <a:pathLst>
              <a:path w="54102" h="41275">
                <a:moveTo>
                  <a:pt x="54102" y="0"/>
                </a:moveTo>
                <a:lnTo>
                  <a:pt x="44101" y="3187"/>
                </a:lnTo>
                <a:lnTo>
                  <a:pt x="30594" y="5902"/>
                </a:lnTo>
                <a:lnTo>
                  <a:pt x="25019" y="6730"/>
                </a:lnTo>
                <a:lnTo>
                  <a:pt x="17653" y="7873"/>
                </a:lnTo>
                <a:lnTo>
                  <a:pt x="12573" y="9016"/>
                </a:lnTo>
                <a:lnTo>
                  <a:pt x="9525" y="10413"/>
                </a:lnTo>
                <a:lnTo>
                  <a:pt x="6477" y="11683"/>
                </a:lnTo>
                <a:lnTo>
                  <a:pt x="4063" y="13588"/>
                </a:lnTo>
                <a:lnTo>
                  <a:pt x="2412" y="16128"/>
                </a:lnTo>
                <a:lnTo>
                  <a:pt x="762" y="18668"/>
                </a:lnTo>
                <a:lnTo>
                  <a:pt x="0" y="21462"/>
                </a:lnTo>
                <a:lnTo>
                  <a:pt x="0" y="24637"/>
                </a:lnTo>
                <a:lnTo>
                  <a:pt x="0" y="29336"/>
                </a:lnTo>
                <a:lnTo>
                  <a:pt x="1778" y="33273"/>
                </a:lnTo>
                <a:lnTo>
                  <a:pt x="5334" y="36448"/>
                </a:lnTo>
                <a:lnTo>
                  <a:pt x="9017" y="39623"/>
                </a:lnTo>
                <a:lnTo>
                  <a:pt x="14224" y="41274"/>
                </a:lnTo>
                <a:lnTo>
                  <a:pt x="21209" y="41274"/>
                </a:lnTo>
                <a:lnTo>
                  <a:pt x="28067" y="41274"/>
                </a:lnTo>
                <a:lnTo>
                  <a:pt x="34162" y="39750"/>
                </a:lnTo>
                <a:lnTo>
                  <a:pt x="39497" y="36702"/>
                </a:lnTo>
                <a:lnTo>
                  <a:pt x="44831" y="33781"/>
                </a:lnTo>
                <a:lnTo>
                  <a:pt x="48768" y="29590"/>
                </a:lnTo>
                <a:lnTo>
                  <a:pt x="51308" y="24383"/>
                </a:lnTo>
                <a:lnTo>
                  <a:pt x="53212" y="20446"/>
                </a:lnTo>
                <a:lnTo>
                  <a:pt x="54102" y="14477"/>
                </a:lnTo>
                <a:lnTo>
                  <a:pt x="54102" y="6603"/>
                </a:lnTo>
                <a:lnTo>
                  <a:pt x="5410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92527" y="4798441"/>
            <a:ext cx="54102" cy="41275"/>
          </a:xfrm>
          <a:custGeom>
            <a:avLst/>
            <a:gdLst/>
            <a:ahLst/>
            <a:cxnLst/>
            <a:rect l="l" t="t" r="r" b="b"/>
            <a:pathLst>
              <a:path w="54102" h="41275">
                <a:moveTo>
                  <a:pt x="54102" y="0"/>
                </a:moveTo>
                <a:lnTo>
                  <a:pt x="44101" y="3187"/>
                </a:lnTo>
                <a:lnTo>
                  <a:pt x="30594" y="5902"/>
                </a:lnTo>
                <a:lnTo>
                  <a:pt x="25018" y="6730"/>
                </a:lnTo>
                <a:lnTo>
                  <a:pt x="17653" y="7873"/>
                </a:lnTo>
                <a:lnTo>
                  <a:pt x="12573" y="9016"/>
                </a:lnTo>
                <a:lnTo>
                  <a:pt x="9525" y="10413"/>
                </a:lnTo>
                <a:lnTo>
                  <a:pt x="6477" y="11683"/>
                </a:lnTo>
                <a:lnTo>
                  <a:pt x="4064" y="13588"/>
                </a:lnTo>
                <a:lnTo>
                  <a:pt x="2412" y="16128"/>
                </a:lnTo>
                <a:lnTo>
                  <a:pt x="762" y="18668"/>
                </a:lnTo>
                <a:lnTo>
                  <a:pt x="0" y="21462"/>
                </a:lnTo>
                <a:lnTo>
                  <a:pt x="0" y="24637"/>
                </a:lnTo>
                <a:lnTo>
                  <a:pt x="0" y="29336"/>
                </a:lnTo>
                <a:lnTo>
                  <a:pt x="1778" y="33273"/>
                </a:lnTo>
                <a:lnTo>
                  <a:pt x="5334" y="36448"/>
                </a:lnTo>
                <a:lnTo>
                  <a:pt x="9017" y="39623"/>
                </a:lnTo>
                <a:lnTo>
                  <a:pt x="14224" y="41274"/>
                </a:lnTo>
                <a:lnTo>
                  <a:pt x="21209" y="41274"/>
                </a:lnTo>
                <a:lnTo>
                  <a:pt x="28067" y="41274"/>
                </a:lnTo>
                <a:lnTo>
                  <a:pt x="34162" y="39750"/>
                </a:lnTo>
                <a:lnTo>
                  <a:pt x="39497" y="36702"/>
                </a:lnTo>
                <a:lnTo>
                  <a:pt x="44831" y="33781"/>
                </a:lnTo>
                <a:lnTo>
                  <a:pt x="48768" y="29590"/>
                </a:lnTo>
                <a:lnTo>
                  <a:pt x="51308" y="24383"/>
                </a:lnTo>
                <a:lnTo>
                  <a:pt x="53212" y="20446"/>
                </a:lnTo>
                <a:lnTo>
                  <a:pt x="54102" y="14477"/>
                </a:lnTo>
                <a:lnTo>
                  <a:pt x="54102" y="6603"/>
                </a:lnTo>
                <a:lnTo>
                  <a:pt x="5410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466975" y="4798441"/>
            <a:ext cx="54101" cy="41275"/>
          </a:xfrm>
          <a:custGeom>
            <a:avLst/>
            <a:gdLst/>
            <a:ahLst/>
            <a:cxnLst/>
            <a:rect l="l" t="t" r="r" b="b"/>
            <a:pathLst>
              <a:path w="54101" h="41275">
                <a:moveTo>
                  <a:pt x="54101" y="0"/>
                </a:moveTo>
                <a:lnTo>
                  <a:pt x="44101" y="3187"/>
                </a:lnTo>
                <a:lnTo>
                  <a:pt x="30594" y="5902"/>
                </a:lnTo>
                <a:lnTo>
                  <a:pt x="25018" y="6730"/>
                </a:lnTo>
                <a:lnTo>
                  <a:pt x="17652" y="7873"/>
                </a:lnTo>
                <a:lnTo>
                  <a:pt x="12573" y="9016"/>
                </a:lnTo>
                <a:lnTo>
                  <a:pt x="9525" y="10413"/>
                </a:lnTo>
                <a:lnTo>
                  <a:pt x="6476" y="11683"/>
                </a:lnTo>
                <a:lnTo>
                  <a:pt x="4063" y="13588"/>
                </a:lnTo>
                <a:lnTo>
                  <a:pt x="2412" y="16128"/>
                </a:lnTo>
                <a:lnTo>
                  <a:pt x="762" y="18668"/>
                </a:lnTo>
                <a:lnTo>
                  <a:pt x="0" y="21462"/>
                </a:lnTo>
                <a:lnTo>
                  <a:pt x="0" y="24637"/>
                </a:lnTo>
                <a:lnTo>
                  <a:pt x="0" y="29336"/>
                </a:lnTo>
                <a:lnTo>
                  <a:pt x="1777" y="33273"/>
                </a:lnTo>
                <a:lnTo>
                  <a:pt x="5333" y="36448"/>
                </a:lnTo>
                <a:lnTo>
                  <a:pt x="9017" y="39623"/>
                </a:lnTo>
                <a:lnTo>
                  <a:pt x="14224" y="41274"/>
                </a:lnTo>
                <a:lnTo>
                  <a:pt x="21208" y="41274"/>
                </a:lnTo>
                <a:lnTo>
                  <a:pt x="28067" y="41274"/>
                </a:lnTo>
                <a:lnTo>
                  <a:pt x="34162" y="39750"/>
                </a:lnTo>
                <a:lnTo>
                  <a:pt x="39497" y="36702"/>
                </a:lnTo>
                <a:lnTo>
                  <a:pt x="44831" y="33781"/>
                </a:lnTo>
                <a:lnTo>
                  <a:pt x="48768" y="29590"/>
                </a:lnTo>
                <a:lnTo>
                  <a:pt x="51307" y="24383"/>
                </a:lnTo>
                <a:lnTo>
                  <a:pt x="53212" y="20446"/>
                </a:lnTo>
                <a:lnTo>
                  <a:pt x="54101" y="14477"/>
                </a:lnTo>
                <a:lnTo>
                  <a:pt x="54101" y="6603"/>
                </a:lnTo>
                <a:lnTo>
                  <a:pt x="54101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838188" y="4758563"/>
            <a:ext cx="56641" cy="80391"/>
          </a:xfrm>
          <a:custGeom>
            <a:avLst/>
            <a:gdLst/>
            <a:ahLst/>
            <a:cxnLst/>
            <a:rect l="l" t="t" r="r" b="b"/>
            <a:pathLst>
              <a:path w="56641" h="80390">
                <a:moveTo>
                  <a:pt x="27812" y="0"/>
                </a:moveTo>
                <a:lnTo>
                  <a:pt x="19938" y="0"/>
                </a:lnTo>
                <a:lnTo>
                  <a:pt x="13334" y="3175"/>
                </a:lnTo>
                <a:lnTo>
                  <a:pt x="8000" y="9651"/>
                </a:lnTo>
                <a:lnTo>
                  <a:pt x="2866" y="19241"/>
                </a:lnTo>
                <a:lnTo>
                  <a:pt x="310" y="32441"/>
                </a:lnTo>
                <a:lnTo>
                  <a:pt x="0" y="40259"/>
                </a:lnTo>
                <a:lnTo>
                  <a:pt x="1416" y="54918"/>
                </a:lnTo>
                <a:lnTo>
                  <a:pt x="5599" y="66263"/>
                </a:lnTo>
                <a:lnTo>
                  <a:pt x="8508" y="70485"/>
                </a:lnTo>
                <a:lnTo>
                  <a:pt x="14223" y="77088"/>
                </a:lnTo>
                <a:lnTo>
                  <a:pt x="20954" y="80391"/>
                </a:lnTo>
                <a:lnTo>
                  <a:pt x="28701" y="80391"/>
                </a:lnTo>
                <a:lnTo>
                  <a:pt x="36448" y="80391"/>
                </a:lnTo>
                <a:lnTo>
                  <a:pt x="43052" y="77216"/>
                </a:lnTo>
                <a:lnTo>
                  <a:pt x="48513" y="70866"/>
                </a:lnTo>
                <a:lnTo>
                  <a:pt x="53931" y="61053"/>
                </a:lnTo>
                <a:lnTo>
                  <a:pt x="56439" y="47715"/>
                </a:lnTo>
                <a:lnTo>
                  <a:pt x="56641" y="41782"/>
                </a:lnTo>
                <a:lnTo>
                  <a:pt x="55393" y="26731"/>
                </a:lnTo>
                <a:lnTo>
                  <a:pt x="51676" y="15175"/>
                </a:lnTo>
                <a:lnTo>
                  <a:pt x="48386" y="10032"/>
                </a:lnTo>
                <a:lnTo>
                  <a:pt x="42798" y="3301"/>
                </a:lnTo>
                <a:lnTo>
                  <a:pt x="35940" y="0"/>
                </a:lnTo>
                <a:lnTo>
                  <a:pt x="27812" y="0"/>
                </a:lnTo>
                <a:close/>
              </a:path>
            </a:pathLst>
          </a:custGeom>
          <a:ln w="4571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795391" y="4758563"/>
            <a:ext cx="57785" cy="77978"/>
          </a:xfrm>
          <a:custGeom>
            <a:avLst/>
            <a:gdLst/>
            <a:ahLst/>
            <a:cxnLst/>
            <a:rect l="l" t="t" r="r" b="b"/>
            <a:pathLst>
              <a:path w="57785" h="77978">
                <a:moveTo>
                  <a:pt x="28575" y="0"/>
                </a:moveTo>
                <a:lnTo>
                  <a:pt x="20574" y="0"/>
                </a:lnTo>
                <a:lnTo>
                  <a:pt x="13843" y="3175"/>
                </a:lnTo>
                <a:lnTo>
                  <a:pt x="8382" y="9651"/>
                </a:lnTo>
                <a:lnTo>
                  <a:pt x="2757" y="19548"/>
                </a:lnTo>
                <a:lnTo>
                  <a:pt x="181" y="32871"/>
                </a:lnTo>
                <a:lnTo>
                  <a:pt x="0" y="38226"/>
                </a:lnTo>
                <a:lnTo>
                  <a:pt x="1368" y="53190"/>
                </a:lnTo>
                <a:lnTo>
                  <a:pt x="5440" y="64448"/>
                </a:lnTo>
                <a:lnTo>
                  <a:pt x="8255" y="68453"/>
                </a:lnTo>
                <a:lnTo>
                  <a:pt x="13716" y="74803"/>
                </a:lnTo>
                <a:lnTo>
                  <a:pt x="20574" y="77978"/>
                </a:lnTo>
                <a:lnTo>
                  <a:pt x="28829" y="77978"/>
                </a:lnTo>
                <a:lnTo>
                  <a:pt x="36957" y="77978"/>
                </a:lnTo>
                <a:lnTo>
                  <a:pt x="43814" y="74803"/>
                </a:lnTo>
                <a:lnTo>
                  <a:pt x="49403" y="68453"/>
                </a:lnTo>
                <a:lnTo>
                  <a:pt x="54896" y="58868"/>
                </a:lnTo>
                <a:lnTo>
                  <a:pt x="57530" y="45570"/>
                </a:lnTo>
                <a:lnTo>
                  <a:pt x="57785" y="38862"/>
                </a:lnTo>
                <a:lnTo>
                  <a:pt x="56258" y="24374"/>
                </a:lnTo>
                <a:lnTo>
                  <a:pt x="51717" y="13203"/>
                </a:lnTo>
                <a:lnTo>
                  <a:pt x="49149" y="9779"/>
                </a:lnTo>
                <a:lnTo>
                  <a:pt x="43434" y="3175"/>
                </a:lnTo>
                <a:lnTo>
                  <a:pt x="36575" y="0"/>
                </a:lnTo>
                <a:lnTo>
                  <a:pt x="28575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189220" y="4758563"/>
            <a:ext cx="56641" cy="80391"/>
          </a:xfrm>
          <a:custGeom>
            <a:avLst/>
            <a:gdLst/>
            <a:ahLst/>
            <a:cxnLst/>
            <a:rect l="l" t="t" r="r" b="b"/>
            <a:pathLst>
              <a:path w="56641" h="80390">
                <a:moveTo>
                  <a:pt x="27812" y="0"/>
                </a:moveTo>
                <a:lnTo>
                  <a:pt x="19938" y="0"/>
                </a:lnTo>
                <a:lnTo>
                  <a:pt x="13334" y="3175"/>
                </a:lnTo>
                <a:lnTo>
                  <a:pt x="8000" y="9651"/>
                </a:lnTo>
                <a:lnTo>
                  <a:pt x="2866" y="19241"/>
                </a:lnTo>
                <a:lnTo>
                  <a:pt x="310" y="32441"/>
                </a:lnTo>
                <a:lnTo>
                  <a:pt x="0" y="40259"/>
                </a:lnTo>
                <a:lnTo>
                  <a:pt x="1416" y="54918"/>
                </a:lnTo>
                <a:lnTo>
                  <a:pt x="5599" y="66263"/>
                </a:lnTo>
                <a:lnTo>
                  <a:pt x="8508" y="70485"/>
                </a:lnTo>
                <a:lnTo>
                  <a:pt x="14224" y="77088"/>
                </a:lnTo>
                <a:lnTo>
                  <a:pt x="20954" y="80391"/>
                </a:lnTo>
                <a:lnTo>
                  <a:pt x="28701" y="80391"/>
                </a:lnTo>
                <a:lnTo>
                  <a:pt x="36449" y="80391"/>
                </a:lnTo>
                <a:lnTo>
                  <a:pt x="43052" y="77216"/>
                </a:lnTo>
                <a:lnTo>
                  <a:pt x="48513" y="70866"/>
                </a:lnTo>
                <a:lnTo>
                  <a:pt x="53931" y="61053"/>
                </a:lnTo>
                <a:lnTo>
                  <a:pt x="56439" y="47715"/>
                </a:lnTo>
                <a:lnTo>
                  <a:pt x="56641" y="41782"/>
                </a:lnTo>
                <a:lnTo>
                  <a:pt x="55393" y="26731"/>
                </a:lnTo>
                <a:lnTo>
                  <a:pt x="51676" y="15175"/>
                </a:lnTo>
                <a:lnTo>
                  <a:pt x="48387" y="10032"/>
                </a:lnTo>
                <a:lnTo>
                  <a:pt x="42799" y="3301"/>
                </a:lnTo>
                <a:lnTo>
                  <a:pt x="35940" y="0"/>
                </a:lnTo>
                <a:lnTo>
                  <a:pt x="2781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574153" y="4758436"/>
            <a:ext cx="56515" cy="80518"/>
          </a:xfrm>
          <a:custGeom>
            <a:avLst/>
            <a:gdLst/>
            <a:ahLst/>
            <a:cxnLst/>
            <a:rect l="l" t="t" r="r" b="b"/>
            <a:pathLst>
              <a:path w="56515" h="80517">
                <a:moveTo>
                  <a:pt x="28701" y="0"/>
                </a:moveTo>
                <a:lnTo>
                  <a:pt x="20827" y="0"/>
                </a:lnTo>
                <a:lnTo>
                  <a:pt x="14097" y="3428"/>
                </a:lnTo>
                <a:lnTo>
                  <a:pt x="8508" y="10159"/>
                </a:lnTo>
                <a:lnTo>
                  <a:pt x="2886" y="20136"/>
                </a:lnTo>
                <a:lnTo>
                  <a:pt x="238" y="33273"/>
                </a:lnTo>
                <a:lnTo>
                  <a:pt x="0" y="39496"/>
                </a:lnTo>
                <a:lnTo>
                  <a:pt x="1047" y="54581"/>
                </a:lnTo>
                <a:lnTo>
                  <a:pt x="4239" y="65291"/>
                </a:lnTo>
                <a:lnTo>
                  <a:pt x="14479" y="76785"/>
                </a:lnTo>
                <a:lnTo>
                  <a:pt x="26585" y="80492"/>
                </a:lnTo>
                <a:lnTo>
                  <a:pt x="27813" y="80518"/>
                </a:lnTo>
                <a:lnTo>
                  <a:pt x="35687" y="80518"/>
                </a:lnTo>
                <a:lnTo>
                  <a:pt x="42418" y="77215"/>
                </a:lnTo>
                <a:lnTo>
                  <a:pt x="48005" y="70357"/>
                </a:lnTo>
                <a:lnTo>
                  <a:pt x="53515" y="60562"/>
                </a:lnTo>
                <a:lnTo>
                  <a:pt x="56207" y="47475"/>
                </a:lnTo>
                <a:lnTo>
                  <a:pt x="56515" y="40131"/>
                </a:lnTo>
                <a:lnTo>
                  <a:pt x="55199" y="25252"/>
                </a:lnTo>
                <a:lnTo>
                  <a:pt x="51219" y="13908"/>
                </a:lnTo>
                <a:lnTo>
                  <a:pt x="48387" y="9778"/>
                </a:lnTo>
                <a:lnTo>
                  <a:pt x="42925" y="3301"/>
                </a:lnTo>
                <a:lnTo>
                  <a:pt x="36322" y="0"/>
                </a:lnTo>
                <a:lnTo>
                  <a:pt x="28701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458583" y="4758436"/>
            <a:ext cx="58674" cy="30225"/>
          </a:xfrm>
          <a:custGeom>
            <a:avLst/>
            <a:gdLst/>
            <a:ahLst/>
            <a:cxnLst/>
            <a:rect l="l" t="t" r="r" b="b"/>
            <a:pathLst>
              <a:path w="58674" h="30225">
                <a:moveTo>
                  <a:pt x="29845" y="0"/>
                </a:moveTo>
                <a:lnTo>
                  <a:pt x="21717" y="0"/>
                </a:lnTo>
                <a:lnTo>
                  <a:pt x="14859" y="2666"/>
                </a:lnTo>
                <a:lnTo>
                  <a:pt x="9271" y="8255"/>
                </a:lnTo>
                <a:lnTo>
                  <a:pt x="3683" y="13715"/>
                </a:lnTo>
                <a:lnTo>
                  <a:pt x="508" y="20955"/>
                </a:lnTo>
                <a:lnTo>
                  <a:pt x="0" y="30225"/>
                </a:lnTo>
                <a:lnTo>
                  <a:pt x="58674" y="30225"/>
                </a:lnTo>
                <a:lnTo>
                  <a:pt x="57912" y="21336"/>
                </a:lnTo>
                <a:lnTo>
                  <a:pt x="55625" y="14731"/>
                </a:lnTo>
                <a:lnTo>
                  <a:pt x="51943" y="10287"/>
                </a:lnTo>
                <a:lnTo>
                  <a:pt x="46227" y="3428"/>
                </a:lnTo>
                <a:lnTo>
                  <a:pt x="38862" y="0"/>
                </a:lnTo>
                <a:lnTo>
                  <a:pt x="29845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176643" y="4758436"/>
            <a:ext cx="58674" cy="30225"/>
          </a:xfrm>
          <a:custGeom>
            <a:avLst/>
            <a:gdLst/>
            <a:ahLst/>
            <a:cxnLst/>
            <a:rect l="l" t="t" r="r" b="b"/>
            <a:pathLst>
              <a:path w="58674" h="30225">
                <a:moveTo>
                  <a:pt x="29845" y="0"/>
                </a:moveTo>
                <a:lnTo>
                  <a:pt x="21716" y="0"/>
                </a:lnTo>
                <a:lnTo>
                  <a:pt x="14858" y="2666"/>
                </a:lnTo>
                <a:lnTo>
                  <a:pt x="9271" y="8255"/>
                </a:lnTo>
                <a:lnTo>
                  <a:pt x="3682" y="13715"/>
                </a:lnTo>
                <a:lnTo>
                  <a:pt x="634" y="20955"/>
                </a:lnTo>
                <a:lnTo>
                  <a:pt x="0" y="30225"/>
                </a:lnTo>
                <a:lnTo>
                  <a:pt x="58674" y="30225"/>
                </a:lnTo>
                <a:lnTo>
                  <a:pt x="57911" y="21336"/>
                </a:lnTo>
                <a:lnTo>
                  <a:pt x="55625" y="14731"/>
                </a:lnTo>
                <a:lnTo>
                  <a:pt x="51942" y="10287"/>
                </a:lnTo>
                <a:lnTo>
                  <a:pt x="46227" y="3428"/>
                </a:lnTo>
                <a:lnTo>
                  <a:pt x="38861" y="0"/>
                </a:lnTo>
                <a:lnTo>
                  <a:pt x="29845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952615" y="4758436"/>
            <a:ext cx="58674" cy="30225"/>
          </a:xfrm>
          <a:custGeom>
            <a:avLst/>
            <a:gdLst/>
            <a:ahLst/>
            <a:cxnLst/>
            <a:rect l="l" t="t" r="r" b="b"/>
            <a:pathLst>
              <a:path w="58674" h="30225">
                <a:moveTo>
                  <a:pt x="29844" y="0"/>
                </a:moveTo>
                <a:lnTo>
                  <a:pt x="21716" y="0"/>
                </a:lnTo>
                <a:lnTo>
                  <a:pt x="14858" y="2666"/>
                </a:lnTo>
                <a:lnTo>
                  <a:pt x="9270" y="8255"/>
                </a:lnTo>
                <a:lnTo>
                  <a:pt x="3682" y="13715"/>
                </a:lnTo>
                <a:lnTo>
                  <a:pt x="634" y="20955"/>
                </a:lnTo>
                <a:lnTo>
                  <a:pt x="0" y="30225"/>
                </a:lnTo>
                <a:lnTo>
                  <a:pt x="58674" y="30225"/>
                </a:lnTo>
                <a:lnTo>
                  <a:pt x="57911" y="21336"/>
                </a:lnTo>
                <a:lnTo>
                  <a:pt x="55625" y="14731"/>
                </a:lnTo>
                <a:lnTo>
                  <a:pt x="51942" y="10287"/>
                </a:lnTo>
                <a:lnTo>
                  <a:pt x="46227" y="3428"/>
                </a:lnTo>
                <a:lnTo>
                  <a:pt x="38861" y="0"/>
                </a:lnTo>
                <a:lnTo>
                  <a:pt x="29844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303647" y="4758436"/>
            <a:ext cx="58674" cy="30225"/>
          </a:xfrm>
          <a:custGeom>
            <a:avLst/>
            <a:gdLst/>
            <a:ahLst/>
            <a:cxnLst/>
            <a:rect l="l" t="t" r="r" b="b"/>
            <a:pathLst>
              <a:path w="58674" h="30225">
                <a:moveTo>
                  <a:pt x="29844" y="0"/>
                </a:moveTo>
                <a:lnTo>
                  <a:pt x="21716" y="0"/>
                </a:lnTo>
                <a:lnTo>
                  <a:pt x="14858" y="2666"/>
                </a:lnTo>
                <a:lnTo>
                  <a:pt x="9270" y="8255"/>
                </a:lnTo>
                <a:lnTo>
                  <a:pt x="3682" y="13715"/>
                </a:lnTo>
                <a:lnTo>
                  <a:pt x="635" y="20955"/>
                </a:lnTo>
                <a:lnTo>
                  <a:pt x="0" y="30225"/>
                </a:lnTo>
                <a:lnTo>
                  <a:pt x="58674" y="30225"/>
                </a:lnTo>
                <a:lnTo>
                  <a:pt x="57912" y="21336"/>
                </a:lnTo>
                <a:lnTo>
                  <a:pt x="55625" y="14731"/>
                </a:lnTo>
                <a:lnTo>
                  <a:pt x="51942" y="10287"/>
                </a:lnTo>
                <a:lnTo>
                  <a:pt x="46227" y="3428"/>
                </a:lnTo>
                <a:lnTo>
                  <a:pt x="38862" y="0"/>
                </a:lnTo>
                <a:lnTo>
                  <a:pt x="29844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811651" y="4758436"/>
            <a:ext cx="58674" cy="30225"/>
          </a:xfrm>
          <a:custGeom>
            <a:avLst/>
            <a:gdLst/>
            <a:ahLst/>
            <a:cxnLst/>
            <a:rect l="l" t="t" r="r" b="b"/>
            <a:pathLst>
              <a:path w="58674" h="30225">
                <a:moveTo>
                  <a:pt x="29845" y="0"/>
                </a:moveTo>
                <a:lnTo>
                  <a:pt x="21716" y="0"/>
                </a:lnTo>
                <a:lnTo>
                  <a:pt x="14859" y="2666"/>
                </a:lnTo>
                <a:lnTo>
                  <a:pt x="9271" y="8255"/>
                </a:lnTo>
                <a:lnTo>
                  <a:pt x="3683" y="13715"/>
                </a:lnTo>
                <a:lnTo>
                  <a:pt x="635" y="20955"/>
                </a:lnTo>
                <a:lnTo>
                  <a:pt x="0" y="30225"/>
                </a:lnTo>
                <a:lnTo>
                  <a:pt x="58674" y="30225"/>
                </a:lnTo>
                <a:lnTo>
                  <a:pt x="57912" y="21336"/>
                </a:lnTo>
                <a:lnTo>
                  <a:pt x="55625" y="14731"/>
                </a:lnTo>
                <a:lnTo>
                  <a:pt x="51943" y="10287"/>
                </a:lnTo>
                <a:lnTo>
                  <a:pt x="46227" y="3428"/>
                </a:lnTo>
                <a:lnTo>
                  <a:pt x="38862" y="0"/>
                </a:lnTo>
                <a:lnTo>
                  <a:pt x="29845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586099" y="4758436"/>
            <a:ext cx="58674" cy="30225"/>
          </a:xfrm>
          <a:custGeom>
            <a:avLst/>
            <a:gdLst/>
            <a:ahLst/>
            <a:cxnLst/>
            <a:rect l="l" t="t" r="r" b="b"/>
            <a:pathLst>
              <a:path w="58674" h="30225">
                <a:moveTo>
                  <a:pt x="29845" y="0"/>
                </a:moveTo>
                <a:lnTo>
                  <a:pt x="21716" y="0"/>
                </a:lnTo>
                <a:lnTo>
                  <a:pt x="14859" y="2666"/>
                </a:lnTo>
                <a:lnTo>
                  <a:pt x="9271" y="8255"/>
                </a:lnTo>
                <a:lnTo>
                  <a:pt x="3683" y="13715"/>
                </a:lnTo>
                <a:lnTo>
                  <a:pt x="635" y="20955"/>
                </a:lnTo>
                <a:lnTo>
                  <a:pt x="0" y="30225"/>
                </a:lnTo>
                <a:lnTo>
                  <a:pt x="58674" y="30225"/>
                </a:lnTo>
                <a:lnTo>
                  <a:pt x="57912" y="21336"/>
                </a:lnTo>
                <a:lnTo>
                  <a:pt x="55625" y="14731"/>
                </a:lnTo>
                <a:lnTo>
                  <a:pt x="51942" y="10287"/>
                </a:lnTo>
                <a:lnTo>
                  <a:pt x="46227" y="3428"/>
                </a:lnTo>
                <a:lnTo>
                  <a:pt x="38862" y="0"/>
                </a:lnTo>
                <a:lnTo>
                  <a:pt x="29845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072767" y="4758436"/>
            <a:ext cx="58674" cy="30225"/>
          </a:xfrm>
          <a:custGeom>
            <a:avLst/>
            <a:gdLst/>
            <a:ahLst/>
            <a:cxnLst/>
            <a:rect l="l" t="t" r="r" b="b"/>
            <a:pathLst>
              <a:path w="58674" h="30225">
                <a:moveTo>
                  <a:pt x="29844" y="0"/>
                </a:moveTo>
                <a:lnTo>
                  <a:pt x="21716" y="0"/>
                </a:lnTo>
                <a:lnTo>
                  <a:pt x="14858" y="2666"/>
                </a:lnTo>
                <a:lnTo>
                  <a:pt x="9270" y="8255"/>
                </a:lnTo>
                <a:lnTo>
                  <a:pt x="3682" y="13715"/>
                </a:lnTo>
                <a:lnTo>
                  <a:pt x="634" y="20955"/>
                </a:lnTo>
                <a:lnTo>
                  <a:pt x="0" y="30225"/>
                </a:lnTo>
                <a:lnTo>
                  <a:pt x="58674" y="30225"/>
                </a:lnTo>
                <a:lnTo>
                  <a:pt x="57912" y="21336"/>
                </a:lnTo>
                <a:lnTo>
                  <a:pt x="55625" y="14731"/>
                </a:lnTo>
                <a:lnTo>
                  <a:pt x="51943" y="10287"/>
                </a:lnTo>
                <a:lnTo>
                  <a:pt x="46227" y="3428"/>
                </a:lnTo>
                <a:lnTo>
                  <a:pt x="38862" y="0"/>
                </a:lnTo>
                <a:lnTo>
                  <a:pt x="29844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962785" y="4758436"/>
            <a:ext cx="56514" cy="80518"/>
          </a:xfrm>
          <a:custGeom>
            <a:avLst/>
            <a:gdLst/>
            <a:ahLst/>
            <a:cxnLst/>
            <a:rect l="l" t="t" r="r" b="b"/>
            <a:pathLst>
              <a:path w="56514" h="80517">
                <a:moveTo>
                  <a:pt x="28701" y="0"/>
                </a:moveTo>
                <a:lnTo>
                  <a:pt x="20827" y="0"/>
                </a:lnTo>
                <a:lnTo>
                  <a:pt x="14096" y="3428"/>
                </a:lnTo>
                <a:lnTo>
                  <a:pt x="8508" y="10159"/>
                </a:lnTo>
                <a:lnTo>
                  <a:pt x="2886" y="20136"/>
                </a:lnTo>
                <a:lnTo>
                  <a:pt x="238" y="33273"/>
                </a:lnTo>
                <a:lnTo>
                  <a:pt x="0" y="39496"/>
                </a:lnTo>
                <a:lnTo>
                  <a:pt x="1047" y="54581"/>
                </a:lnTo>
                <a:lnTo>
                  <a:pt x="4239" y="65291"/>
                </a:lnTo>
                <a:lnTo>
                  <a:pt x="14479" y="76785"/>
                </a:lnTo>
                <a:lnTo>
                  <a:pt x="26585" y="80492"/>
                </a:lnTo>
                <a:lnTo>
                  <a:pt x="27812" y="80518"/>
                </a:lnTo>
                <a:lnTo>
                  <a:pt x="35687" y="80518"/>
                </a:lnTo>
                <a:lnTo>
                  <a:pt x="42417" y="77215"/>
                </a:lnTo>
                <a:lnTo>
                  <a:pt x="48006" y="70357"/>
                </a:lnTo>
                <a:lnTo>
                  <a:pt x="53515" y="60562"/>
                </a:lnTo>
                <a:lnTo>
                  <a:pt x="56207" y="47475"/>
                </a:lnTo>
                <a:lnTo>
                  <a:pt x="56514" y="40131"/>
                </a:lnTo>
                <a:lnTo>
                  <a:pt x="55199" y="25252"/>
                </a:lnTo>
                <a:lnTo>
                  <a:pt x="51219" y="13908"/>
                </a:lnTo>
                <a:lnTo>
                  <a:pt x="48387" y="9778"/>
                </a:lnTo>
                <a:lnTo>
                  <a:pt x="42925" y="3301"/>
                </a:lnTo>
                <a:lnTo>
                  <a:pt x="36321" y="0"/>
                </a:lnTo>
                <a:lnTo>
                  <a:pt x="28701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70292" y="4746117"/>
            <a:ext cx="85216" cy="107568"/>
          </a:xfrm>
          <a:custGeom>
            <a:avLst/>
            <a:gdLst/>
            <a:ahLst/>
            <a:cxnLst/>
            <a:rect l="l" t="t" r="r" b="b"/>
            <a:pathLst>
              <a:path w="85216" h="107569">
                <a:moveTo>
                  <a:pt x="0" y="0"/>
                </a:moveTo>
                <a:lnTo>
                  <a:pt x="17779" y="0"/>
                </a:lnTo>
                <a:lnTo>
                  <a:pt x="17779" y="58292"/>
                </a:lnTo>
                <a:lnTo>
                  <a:pt x="17779" y="67690"/>
                </a:lnTo>
                <a:lnTo>
                  <a:pt x="18160" y="73913"/>
                </a:lnTo>
                <a:lnTo>
                  <a:pt x="18923" y="77088"/>
                </a:lnTo>
                <a:lnTo>
                  <a:pt x="19938" y="81787"/>
                </a:lnTo>
                <a:lnTo>
                  <a:pt x="22351" y="85470"/>
                </a:lnTo>
                <a:lnTo>
                  <a:pt x="26034" y="88137"/>
                </a:lnTo>
                <a:lnTo>
                  <a:pt x="29590" y="90804"/>
                </a:lnTo>
                <a:lnTo>
                  <a:pt x="34162" y="92201"/>
                </a:lnTo>
                <a:lnTo>
                  <a:pt x="39497" y="92201"/>
                </a:lnTo>
                <a:lnTo>
                  <a:pt x="44830" y="92201"/>
                </a:lnTo>
                <a:lnTo>
                  <a:pt x="49783" y="90804"/>
                </a:lnTo>
                <a:lnTo>
                  <a:pt x="54482" y="88010"/>
                </a:lnTo>
                <a:lnTo>
                  <a:pt x="59181" y="85343"/>
                </a:lnTo>
                <a:lnTo>
                  <a:pt x="62483" y="81660"/>
                </a:lnTo>
                <a:lnTo>
                  <a:pt x="64388" y="76834"/>
                </a:lnTo>
                <a:lnTo>
                  <a:pt x="66421" y="72135"/>
                </a:lnTo>
                <a:lnTo>
                  <a:pt x="67309" y="65277"/>
                </a:lnTo>
                <a:lnTo>
                  <a:pt x="67309" y="56387"/>
                </a:lnTo>
                <a:lnTo>
                  <a:pt x="67309" y="0"/>
                </a:lnTo>
                <a:lnTo>
                  <a:pt x="85216" y="0"/>
                </a:lnTo>
                <a:lnTo>
                  <a:pt x="85216" y="105155"/>
                </a:lnTo>
                <a:lnTo>
                  <a:pt x="69214" y="105155"/>
                </a:lnTo>
                <a:lnTo>
                  <a:pt x="69214" y="89661"/>
                </a:lnTo>
                <a:lnTo>
                  <a:pt x="59996" y="99676"/>
                </a:lnTo>
                <a:lnTo>
                  <a:pt x="48769" y="105644"/>
                </a:lnTo>
                <a:lnTo>
                  <a:pt x="35940" y="107568"/>
                </a:lnTo>
                <a:lnTo>
                  <a:pt x="29717" y="107568"/>
                </a:lnTo>
                <a:lnTo>
                  <a:pt x="23875" y="106298"/>
                </a:lnTo>
                <a:lnTo>
                  <a:pt x="18541" y="104012"/>
                </a:lnTo>
                <a:lnTo>
                  <a:pt x="13207" y="101599"/>
                </a:lnTo>
                <a:lnTo>
                  <a:pt x="9143" y="98551"/>
                </a:lnTo>
                <a:lnTo>
                  <a:pt x="6603" y="94995"/>
                </a:lnTo>
                <a:lnTo>
                  <a:pt x="3936" y="91439"/>
                </a:lnTo>
                <a:lnTo>
                  <a:pt x="2158" y="86994"/>
                </a:lnTo>
                <a:lnTo>
                  <a:pt x="1015" y="81787"/>
                </a:lnTo>
                <a:lnTo>
                  <a:pt x="380" y="78231"/>
                </a:lnTo>
                <a:lnTo>
                  <a:pt x="0" y="72770"/>
                </a:lnTo>
                <a:lnTo>
                  <a:pt x="0" y="65150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780783" y="4746117"/>
            <a:ext cx="17780" cy="105156"/>
          </a:xfrm>
          <a:custGeom>
            <a:avLst/>
            <a:gdLst/>
            <a:ahLst/>
            <a:cxnLst/>
            <a:rect l="l" t="t" r="r" b="b"/>
            <a:pathLst>
              <a:path w="17780" h="105155">
                <a:moveTo>
                  <a:pt x="0" y="0"/>
                </a:moveTo>
                <a:lnTo>
                  <a:pt x="17780" y="0"/>
                </a:lnTo>
                <a:lnTo>
                  <a:pt x="17780" y="105155"/>
                </a:lnTo>
                <a:lnTo>
                  <a:pt x="0" y="105155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499225" y="4746117"/>
            <a:ext cx="96393" cy="147827"/>
          </a:xfrm>
          <a:custGeom>
            <a:avLst/>
            <a:gdLst/>
            <a:ahLst/>
            <a:cxnLst/>
            <a:rect l="l" t="t" r="r" b="b"/>
            <a:pathLst>
              <a:path w="96393" h="147827">
                <a:moveTo>
                  <a:pt x="0" y="0"/>
                </a:moveTo>
                <a:lnTo>
                  <a:pt x="19303" y="0"/>
                </a:lnTo>
                <a:lnTo>
                  <a:pt x="41148" y="60959"/>
                </a:lnTo>
                <a:lnTo>
                  <a:pt x="45144" y="72742"/>
                </a:lnTo>
                <a:lnTo>
                  <a:pt x="48768" y="85216"/>
                </a:lnTo>
                <a:lnTo>
                  <a:pt x="50800" y="77088"/>
                </a:lnTo>
                <a:lnTo>
                  <a:pt x="53213" y="69087"/>
                </a:lnTo>
                <a:lnTo>
                  <a:pt x="56006" y="61340"/>
                </a:lnTo>
                <a:lnTo>
                  <a:pt x="78485" y="0"/>
                </a:lnTo>
                <a:lnTo>
                  <a:pt x="96393" y="0"/>
                </a:lnTo>
                <a:lnTo>
                  <a:pt x="56388" y="106933"/>
                </a:lnTo>
                <a:lnTo>
                  <a:pt x="50753" y="121308"/>
                </a:lnTo>
                <a:lnTo>
                  <a:pt x="46495" y="130549"/>
                </a:lnTo>
                <a:lnTo>
                  <a:pt x="43179" y="136651"/>
                </a:lnTo>
                <a:lnTo>
                  <a:pt x="39624" y="140969"/>
                </a:lnTo>
                <a:lnTo>
                  <a:pt x="35432" y="143636"/>
                </a:lnTo>
                <a:lnTo>
                  <a:pt x="31369" y="146430"/>
                </a:lnTo>
                <a:lnTo>
                  <a:pt x="26543" y="147827"/>
                </a:lnTo>
                <a:lnTo>
                  <a:pt x="20827" y="147827"/>
                </a:lnTo>
                <a:lnTo>
                  <a:pt x="17399" y="147827"/>
                </a:lnTo>
                <a:lnTo>
                  <a:pt x="13589" y="147065"/>
                </a:lnTo>
                <a:lnTo>
                  <a:pt x="9398" y="145668"/>
                </a:lnTo>
                <a:lnTo>
                  <a:pt x="7366" y="128904"/>
                </a:lnTo>
                <a:lnTo>
                  <a:pt x="11302" y="129920"/>
                </a:lnTo>
                <a:lnTo>
                  <a:pt x="14604" y="130428"/>
                </a:lnTo>
                <a:lnTo>
                  <a:pt x="17525" y="130428"/>
                </a:lnTo>
                <a:lnTo>
                  <a:pt x="21463" y="130428"/>
                </a:lnTo>
                <a:lnTo>
                  <a:pt x="24638" y="129793"/>
                </a:lnTo>
                <a:lnTo>
                  <a:pt x="27050" y="128523"/>
                </a:lnTo>
                <a:lnTo>
                  <a:pt x="29464" y="127126"/>
                </a:lnTo>
                <a:lnTo>
                  <a:pt x="31369" y="125348"/>
                </a:lnTo>
                <a:lnTo>
                  <a:pt x="32893" y="122935"/>
                </a:lnTo>
                <a:lnTo>
                  <a:pt x="34035" y="121157"/>
                </a:lnTo>
                <a:lnTo>
                  <a:pt x="35814" y="116712"/>
                </a:lnTo>
                <a:lnTo>
                  <a:pt x="38353" y="109727"/>
                </a:lnTo>
                <a:lnTo>
                  <a:pt x="38734" y="108711"/>
                </a:lnTo>
                <a:lnTo>
                  <a:pt x="39243" y="107187"/>
                </a:lnTo>
                <a:lnTo>
                  <a:pt x="39877" y="105282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351016" y="4746117"/>
            <a:ext cx="17780" cy="105156"/>
          </a:xfrm>
          <a:custGeom>
            <a:avLst/>
            <a:gdLst/>
            <a:ahLst/>
            <a:cxnLst/>
            <a:rect l="l" t="t" r="r" b="b"/>
            <a:pathLst>
              <a:path w="17780" h="105155">
                <a:moveTo>
                  <a:pt x="0" y="0"/>
                </a:moveTo>
                <a:lnTo>
                  <a:pt x="17780" y="0"/>
                </a:lnTo>
                <a:lnTo>
                  <a:pt x="17780" y="105155"/>
                </a:lnTo>
                <a:lnTo>
                  <a:pt x="0" y="105155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449189" y="4746117"/>
            <a:ext cx="96393" cy="147827"/>
          </a:xfrm>
          <a:custGeom>
            <a:avLst/>
            <a:gdLst/>
            <a:ahLst/>
            <a:cxnLst/>
            <a:rect l="l" t="t" r="r" b="b"/>
            <a:pathLst>
              <a:path w="96393" h="147827">
                <a:moveTo>
                  <a:pt x="0" y="0"/>
                </a:moveTo>
                <a:lnTo>
                  <a:pt x="19303" y="0"/>
                </a:lnTo>
                <a:lnTo>
                  <a:pt x="41148" y="60959"/>
                </a:lnTo>
                <a:lnTo>
                  <a:pt x="45144" y="72742"/>
                </a:lnTo>
                <a:lnTo>
                  <a:pt x="48768" y="85216"/>
                </a:lnTo>
                <a:lnTo>
                  <a:pt x="50800" y="77088"/>
                </a:lnTo>
                <a:lnTo>
                  <a:pt x="53212" y="69087"/>
                </a:lnTo>
                <a:lnTo>
                  <a:pt x="56007" y="61340"/>
                </a:lnTo>
                <a:lnTo>
                  <a:pt x="78486" y="0"/>
                </a:lnTo>
                <a:lnTo>
                  <a:pt x="96393" y="0"/>
                </a:lnTo>
                <a:lnTo>
                  <a:pt x="56387" y="106933"/>
                </a:lnTo>
                <a:lnTo>
                  <a:pt x="50753" y="121308"/>
                </a:lnTo>
                <a:lnTo>
                  <a:pt x="46495" y="130549"/>
                </a:lnTo>
                <a:lnTo>
                  <a:pt x="43180" y="136651"/>
                </a:lnTo>
                <a:lnTo>
                  <a:pt x="39624" y="140969"/>
                </a:lnTo>
                <a:lnTo>
                  <a:pt x="35433" y="143636"/>
                </a:lnTo>
                <a:lnTo>
                  <a:pt x="31369" y="146430"/>
                </a:lnTo>
                <a:lnTo>
                  <a:pt x="26543" y="147827"/>
                </a:lnTo>
                <a:lnTo>
                  <a:pt x="20827" y="147827"/>
                </a:lnTo>
                <a:lnTo>
                  <a:pt x="17399" y="147827"/>
                </a:lnTo>
                <a:lnTo>
                  <a:pt x="13588" y="147065"/>
                </a:lnTo>
                <a:lnTo>
                  <a:pt x="9398" y="145668"/>
                </a:lnTo>
                <a:lnTo>
                  <a:pt x="7365" y="128904"/>
                </a:lnTo>
                <a:lnTo>
                  <a:pt x="11302" y="129920"/>
                </a:lnTo>
                <a:lnTo>
                  <a:pt x="14605" y="130428"/>
                </a:lnTo>
                <a:lnTo>
                  <a:pt x="17525" y="130428"/>
                </a:lnTo>
                <a:lnTo>
                  <a:pt x="21462" y="130428"/>
                </a:lnTo>
                <a:lnTo>
                  <a:pt x="24637" y="129793"/>
                </a:lnTo>
                <a:lnTo>
                  <a:pt x="27050" y="128523"/>
                </a:lnTo>
                <a:lnTo>
                  <a:pt x="29463" y="127126"/>
                </a:lnTo>
                <a:lnTo>
                  <a:pt x="31369" y="125348"/>
                </a:lnTo>
                <a:lnTo>
                  <a:pt x="32893" y="122935"/>
                </a:lnTo>
                <a:lnTo>
                  <a:pt x="34036" y="121157"/>
                </a:lnTo>
                <a:lnTo>
                  <a:pt x="35813" y="116712"/>
                </a:lnTo>
                <a:lnTo>
                  <a:pt x="38353" y="109727"/>
                </a:lnTo>
                <a:lnTo>
                  <a:pt x="38735" y="108711"/>
                </a:lnTo>
                <a:lnTo>
                  <a:pt x="39243" y="107187"/>
                </a:lnTo>
                <a:lnTo>
                  <a:pt x="39877" y="105282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131816" y="4746117"/>
            <a:ext cx="17780" cy="105156"/>
          </a:xfrm>
          <a:custGeom>
            <a:avLst/>
            <a:gdLst/>
            <a:ahLst/>
            <a:cxnLst/>
            <a:rect l="l" t="t" r="r" b="b"/>
            <a:pathLst>
              <a:path w="17780" h="105155">
                <a:moveTo>
                  <a:pt x="0" y="0"/>
                </a:moveTo>
                <a:lnTo>
                  <a:pt x="17780" y="0"/>
                </a:lnTo>
                <a:lnTo>
                  <a:pt x="17780" y="105155"/>
                </a:lnTo>
                <a:lnTo>
                  <a:pt x="0" y="105155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962144" y="4746117"/>
            <a:ext cx="85216" cy="107568"/>
          </a:xfrm>
          <a:custGeom>
            <a:avLst/>
            <a:gdLst/>
            <a:ahLst/>
            <a:cxnLst/>
            <a:rect l="l" t="t" r="r" b="b"/>
            <a:pathLst>
              <a:path w="85216" h="107569">
                <a:moveTo>
                  <a:pt x="0" y="0"/>
                </a:moveTo>
                <a:lnTo>
                  <a:pt x="17779" y="0"/>
                </a:lnTo>
                <a:lnTo>
                  <a:pt x="17779" y="58292"/>
                </a:lnTo>
                <a:lnTo>
                  <a:pt x="17779" y="67690"/>
                </a:lnTo>
                <a:lnTo>
                  <a:pt x="18160" y="73913"/>
                </a:lnTo>
                <a:lnTo>
                  <a:pt x="18922" y="77088"/>
                </a:lnTo>
                <a:lnTo>
                  <a:pt x="19938" y="81787"/>
                </a:lnTo>
                <a:lnTo>
                  <a:pt x="22351" y="85470"/>
                </a:lnTo>
                <a:lnTo>
                  <a:pt x="26034" y="88137"/>
                </a:lnTo>
                <a:lnTo>
                  <a:pt x="29590" y="90804"/>
                </a:lnTo>
                <a:lnTo>
                  <a:pt x="34162" y="92201"/>
                </a:lnTo>
                <a:lnTo>
                  <a:pt x="39496" y="92201"/>
                </a:lnTo>
                <a:lnTo>
                  <a:pt x="44830" y="92201"/>
                </a:lnTo>
                <a:lnTo>
                  <a:pt x="49783" y="90804"/>
                </a:lnTo>
                <a:lnTo>
                  <a:pt x="54482" y="88010"/>
                </a:lnTo>
                <a:lnTo>
                  <a:pt x="59181" y="85343"/>
                </a:lnTo>
                <a:lnTo>
                  <a:pt x="62483" y="81660"/>
                </a:lnTo>
                <a:lnTo>
                  <a:pt x="64388" y="76834"/>
                </a:lnTo>
                <a:lnTo>
                  <a:pt x="66420" y="72135"/>
                </a:lnTo>
                <a:lnTo>
                  <a:pt x="67309" y="65277"/>
                </a:lnTo>
                <a:lnTo>
                  <a:pt x="67309" y="56387"/>
                </a:lnTo>
                <a:lnTo>
                  <a:pt x="67309" y="0"/>
                </a:lnTo>
                <a:lnTo>
                  <a:pt x="85216" y="0"/>
                </a:lnTo>
                <a:lnTo>
                  <a:pt x="85216" y="105155"/>
                </a:lnTo>
                <a:lnTo>
                  <a:pt x="69214" y="105155"/>
                </a:lnTo>
                <a:lnTo>
                  <a:pt x="69214" y="89661"/>
                </a:lnTo>
                <a:lnTo>
                  <a:pt x="59996" y="99676"/>
                </a:lnTo>
                <a:lnTo>
                  <a:pt x="48769" y="105644"/>
                </a:lnTo>
                <a:lnTo>
                  <a:pt x="35940" y="107568"/>
                </a:lnTo>
                <a:lnTo>
                  <a:pt x="29717" y="107568"/>
                </a:lnTo>
                <a:lnTo>
                  <a:pt x="23875" y="106298"/>
                </a:lnTo>
                <a:lnTo>
                  <a:pt x="18541" y="104012"/>
                </a:lnTo>
                <a:lnTo>
                  <a:pt x="13207" y="101599"/>
                </a:lnTo>
                <a:lnTo>
                  <a:pt x="9143" y="98551"/>
                </a:lnTo>
                <a:lnTo>
                  <a:pt x="6603" y="94995"/>
                </a:lnTo>
                <a:lnTo>
                  <a:pt x="3936" y="91439"/>
                </a:lnTo>
                <a:lnTo>
                  <a:pt x="2158" y="86994"/>
                </a:lnTo>
                <a:lnTo>
                  <a:pt x="1015" y="81787"/>
                </a:lnTo>
                <a:lnTo>
                  <a:pt x="380" y="78231"/>
                </a:lnTo>
                <a:lnTo>
                  <a:pt x="0" y="72770"/>
                </a:lnTo>
                <a:lnTo>
                  <a:pt x="0" y="65150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680204" y="4746117"/>
            <a:ext cx="85217" cy="107568"/>
          </a:xfrm>
          <a:custGeom>
            <a:avLst/>
            <a:gdLst/>
            <a:ahLst/>
            <a:cxnLst/>
            <a:rect l="l" t="t" r="r" b="b"/>
            <a:pathLst>
              <a:path w="85217" h="107569">
                <a:moveTo>
                  <a:pt x="0" y="0"/>
                </a:moveTo>
                <a:lnTo>
                  <a:pt x="17780" y="0"/>
                </a:lnTo>
                <a:lnTo>
                  <a:pt x="17780" y="58292"/>
                </a:lnTo>
                <a:lnTo>
                  <a:pt x="17780" y="67690"/>
                </a:lnTo>
                <a:lnTo>
                  <a:pt x="18161" y="73913"/>
                </a:lnTo>
                <a:lnTo>
                  <a:pt x="18923" y="77088"/>
                </a:lnTo>
                <a:lnTo>
                  <a:pt x="19938" y="81787"/>
                </a:lnTo>
                <a:lnTo>
                  <a:pt x="22351" y="85470"/>
                </a:lnTo>
                <a:lnTo>
                  <a:pt x="26035" y="88137"/>
                </a:lnTo>
                <a:lnTo>
                  <a:pt x="29591" y="90804"/>
                </a:lnTo>
                <a:lnTo>
                  <a:pt x="34162" y="92201"/>
                </a:lnTo>
                <a:lnTo>
                  <a:pt x="39497" y="92201"/>
                </a:lnTo>
                <a:lnTo>
                  <a:pt x="44831" y="92201"/>
                </a:lnTo>
                <a:lnTo>
                  <a:pt x="49784" y="90804"/>
                </a:lnTo>
                <a:lnTo>
                  <a:pt x="54483" y="88010"/>
                </a:lnTo>
                <a:lnTo>
                  <a:pt x="59182" y="85343"/>
                </a:lnTo>
                <a:lnTo>
                  <a:pt x="62484" y="81660"/>
                </a:lnTo>
                <a:lnTo>
                  <a:pt x="64388" y="76834"/>
                </a:lnTo>
                <a:lnTo>
                  <a:pt x="66421" y="72135"/>
                </a:lnTo>
                <a:lnTo>
                  <a:pt x="67310" y="65277"/>
                </a:lnTo>
                <a:lnTo>
                  <a:pt x="67310" y="56387"/>
                </a:lnTo>
                <a:lnTo>
                  <a:pt x="67310" y="0"/>
                </a:lnTo>
                <a:lnTo>
                  <a:pt x="85217" y="0"/>
                </a:lnTo>
                <a:lnTo>
                  <a:pt x="85217" y="105155"/>
                </a:lnTo>
                <a:lnTo>
                  <a:pt x="69215" y="105155"/>
                </a:lnTo>
                <a:lnTo>
                  <a:pt x="69215" y="89661"/>
                </a:lnTo>
                <a:lnTo>
                  <a:pt x="59996" y="99676"/>
                </a:lnTo>
                <a:lnTo>
                  <a:pt x="48769" y="105644"/>
                </a:lnTo>
                <a:lnTo>
                  <a:pt x="35941" y="107568"/>
                </a:lnTo>
                <a:lnTo>
                  <a:pt x="29718" y="107568"/>
                </a:lnTo>
                <a:lnTo>
                  <a:pt x="23875" y="106298"/>
                </a:lnTo>
                <a:lnTo>
                  <a:pt x="18542" y="104012"/>
                </a:lnTo>
                <a:lnTo>
                  <a:pt x="13081" y="101599"/>
                </a:lnTo>
                <a:lnTo>
                  <a:pt x="9144" y="98551"/>
                </a:lnTo>
                <a:lnTo>
                  <a:pt x="6604" y="94995"/>
                </a:lnTo>
                <a:lnTo>
                  <a:pt x="3937" y="91439"/>
                </a:lnTo>
                <a:lnTo>
                  <a:pt x="2159" y="86994"/>
                </a:lnTo>
                <a:lnTo>
                  <a:pt x="1016" y="81787"/>
                </a:lnTo>
                <a:lnTo>
                  <a:pt x="381" y="78231"/>
                </a:lnTo>
                <a:lnTo>
                  <a:pt x="0" y="72770"/>
                </a:lnTo>
                <a:lnTo>
                  <a:pt x="0" y="65150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079748" y="4746117"/>
            <a:ext cx="85216" cy="107568"/>
          </a:xfrm>
          <a:custGeom>
            <a:avLst/>
            <a:gdLst/>
            <a:ahLst/>
            <a:cxnLst/>
            <a:rect l="l" t="t" r="r" b="b"/>
            <a:pathLst>
              <a:path w="85216" h="107569">
                <a:moveTo>
                  <a:pt x="0" y="0"/>
                </a:moveTo>
                <a:lnTo>
                  <a:pt x="17779" y="0"/>
                </a:lnTo>
                <a:lnTo>
                  <a:pt x="17779" y="58292"/>
                </a:lnTo>
                <a:lnTo>
                  <a:pt x="17779" y="67690"/>
                </a:lnTo>
                <a:lnTo>
                  <a:pt x="18161" y="73913"/>
                </a:lnTo>
                <a:lnTo>
                  <a:pt x="18923" y="77088"/>
                </a:lnTo>
                <a:lnTo>
                  <a:pt x="19938" y="81787"/>
                </a:lnTo>
                <a:lnTo>
                  <a:pt x="22351" y="85470"/>
                </a:lnTo>
                <a:lnTo>
                  <a:pt x="26035" y="88137"/>
                </a:lnTo>
                <a:lnTo>
                  <a:pt x="29590" y="90804"/>
                </a:lnTo>
                <a:lnTo>
                  <a:pt x="34162" y="92201"/>
                </a:lnTo>
                <a:lnTo>
                  <a:pt x="39497" y="92201"/>
                </a:lnTo>
                <a:lnTo>
                  <a:pt x="44830" y="92201"/>
                </a:lnTo>
                <a:lnTo>
                  <a:pt x="49784" y="90804"/>
                </a:lnTo>
                <a:lnTo>
                  <a:pt x="54482" y="88010"/>
                </a:lnTo>
                <a:lnTo>
                  <a:pt x="59181" y="85343"/>
                </a:lnTo>
                <a:lnTo>
                  <a:pt x="62484" y="81660"/>
                </a:lnTo>
                <a:lnTo>
                  <a:pt x="64388" y="76834"/>
                </a:lnTo>
                <a:lnTo>
                  <a:pt x="66421" y="72135"/>
                </a:lnTo>
                <a:lnTo>
                  <a:pt x="67310" y="65277"/>
                </a:lnTo>
                <a:lnTo>
                  <a:pt x="67310" y="56387"/>
                </a:lnTo>
                <a:lnTo>
                  <a:pt x="67310" y="0"/>
                </a:lnTo>
                <a:lnTo>
                  <a:pt x="85216" y="0"/>
                </a:lnTo>
                <a:lnTo>
                  <a:pt x="85216" y="105155"/>
                </a:lnTo>
                <a:lnTo>
                  <a:pt x="69214" y="105155"/>
                </a:lnTo>
                <a:lnTo>
                  <a:pt x="69214" y="89661"/>
                </a:lnTo>
                <a:lnTo>
                  <a:pt x="59996" y="99676"/>
                </a:lnTo>
                <a:lnTo>
                  <a:pt x="48769" y="105644"/>
                </a:lnTo>
                <a:lnTo>
                  <a:pt x="35940" y="107568"/>
                </a:lnTo>
                <a:lnTo>
                  <a:pt x="29717" y="107568"/>
                </a:lnTo>
                <a:lnTo>
                  <a:pt x="23875" y="106298"/>
                </a:lnTo>
                <a:lnTo>
                  <a:pt x="18541" y="104012"/>
                </a:lnTo>
                <a:lnTo>
                  <a:pt x="13080" y="101599"/>
                </a:lnTo>
                <a:lnTo>
                  <a:pt x="9143" y="98551"/>
                </a:lnTo>
                <a:lnTo>
                  <a:pt x="6603" y="94995"/>
                </a:lnTo>
                <a:lnTo>
                  <a:pt x="3937" y="91439"/>
                </a:lnTo>
                <a:lnTo>
                  <a:pt x="2159" y="86994"/>
                </a:lnTo>
                <a:lnTo>
                  <a:pt x="1015" y="81787"/>
                </a:lnTo>
                <a:lnTo>
                  <a:pt x="380" y="78231"/>
                </a:lnTo>
                <a:lnTo>
                  <a:pt x="0" y="72770"/>
                </a:lnTo>
                <a:lnTo>
                  <a:pt x="0" y="65150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130296" y="4746117"/>
            <a:ext cx="85217" cy="107568"/>
          </a:xfrm>
          <a:custGeom>
            <a:avLst/>
            <a:gdLst/>
            <a:ahLst/>
            <a:cxnLst/>
            <a:rect l="l" t="t" r="r" b="b"/>
            <a:pathLst>
              <a:path w="85217" h="107569">
                <a:moveTo>
                  <a:pt x="0" y="0"/>
                </a:moveTo>
                <a:lnTo>
                  <a:pt x="17780" y="0"/>
                </a:lnTo>
                <a:lnTo>
                  <a:pt x="17780" y="58292"/>
                </a:lnTo>
                <a:lnTo>
                  <a:pt x="17780" y="67690"/>
                </a:lnTo>
                <a:lnTo>
                  <a:pt x="18161" y="73913"/>
                </a:lnTo>
                <a:lnTo>
                  <a:pt x="18923" y="77088"/>
                </a:lnTo>
                <a:lnTo>
                  <a:pt x="19939" y="81787"/>
                </a:lnTo>
                <a:lnTo>
                  <a:pt x="22352" y="85470"/>
                </a:lnTo>
                <a:lnTo>
                  <a:pt x="26035" y="88137"/>
                </a:lnTo>
                <a:lnTo>
                  <a:pt x="29591" y="90804"/>
                </a:lnTo>
                <a:lnTo>
                  <a:pt x="34162" y="92201"/>
                </a:lnTo>
                <a:lnTo>
                  <a:pt x="39497" y="92201"/>
                </a:lnTo>
                <a:lnTo>
                  <a:pt x="44831" y="92201"/>
                </a:lnTo>
                <a:lnTo>
                  <a:pt x="49784" y="90804"/>
                </a:lnTo>
                <a:lnTo>
                  <a:pt x="54483" y="88010"/>
                </a:lnTo>
                <a:lnTo>
                  <a:pt x="59181" y="85343"/>
                </a:lnTo>
                <a:lnTo>
                  <a:pt x="62484" y="81660"/>
                </a:lnTo>
                <a:lnTo>
                  <a:pt x="64389" y="76834"/>
                </a:lnTo>
                <a:lnTo>
                  <a:pt x="66421" y="72135"/>
                </a:lnTo>
                <a:lnTo>
                  <a:pt x="67310" y="65277"/>
                </a:lnTo>
                <a:lnTo>
                  <a:pt x="67310" y="56387"/>
                </a:lnTo>
                <a:lnTo>
                  <a:pt x="67310" y="0"/>
                </a:lnTo>
                <a:lnTo>
                  <a:pt x="85217" y="0"/>
                </a:lnTo>
                <a:lnTo>
                  <a:pt x="85217" y="105155"/>
                </a:lnTo>
                <a:lnTo>
                  <a:pt x="69215" y="105155"/>
                </a:lnTo>
                <a:lnTo>
                  <a:pt x="69215" y="89661"/>
                </a:lnTo>
                <a:lnTo>
                  <a:pt x="59996" y="99676"/>
                </a:lnTo>
                <a:lnTo>
                  <a:pt x="48769" y="105644"/>
                </a:lnTo>
                <a:lnTo>
                  <a:pt x="35941" y="107568"/>
                </a:lnTo>
                <a:lnTo>
                  <a:pt x="29718" y="107568"/>
                </a:lnTo>
                <a:lnTo>
                  <a:pt x="23876" y="106298"/>
                </a:lnTo>
                <a:lnTo>
                  <a:pt x="18542" y="104012"/>
                </a:lnTo>
                <a:lnTo>
                  <a:pt x="13208" y="101599"/>
                </a:lnTo>
                <a:lnTo>
                  <a:pt x="9143" y="98551"/>
                </a:lnTo>
                <a:lnTo>
                  <a:pt x="6604" y="94995"/>
                </a:lnTo>
                <a:lnTo>
                  <a:pt x="3937" y="91439"/>
                </a:lnTo>
                <a:lnTo>
                  <a:pt x="2159" y="86994"/>
                </a:lnTo>
                <a:lnTo>
                  <a:pt x="1016" y="81787"/>
                </a:lnTo>
                <a:lnTo>
                  <a:pt x="381" y="78231"/>
                </a:lnTo>
                <a:lnTo>
                  <a:pt x="0" y="72770"/>
                </a:lnTo>
                <a:lnTo>
                  <a:pt x="0" y="65150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848356" y="4746117"/>
            <a:ext cx="85217" cy="107568"/>
          </a:xfrm>
          <a:custGeom>
            <a:avLst/>
            <a:gdLst/>
            <a:ahLst/>
            <a:cxnLst/>
            <a:rect l="l" t="t" r="r" b="b"/>
            <a:pathLst>
              <a:path w="85217" h="107569">
                <a:moveTo>
                  <a:pt x="0" y="0"/>
                </a:moveTo>
                <a:lnTo>
                  <a:pt x="17780" y="0"/>
                </a:lnTo>
                <a:lnTo>
                  <a:pt x="17780" y="58292"/>
                </a:lnTo>
                <a:lnTo>
                  <a:pt x="17780" y="67690"/>
                </a:lnTo>
                <a:lnTo>
                  <a:pt x="18161" y="73913"/>
                </a:lnTo>
                <a:lnTo>
                  <a:pt x="18923" y="77088"/>
                </a:lnTo>
                <a:lnTo>
                  <a:pt x="19938" y="81787"/>
                </a:lnTo>
                <a:lnTo>
                  <a:pt x="22351" y="85470"/>
                </a:lnTo>
                <a:lnTo>
                  <a:pt x="26035" y="88137"/>
                </a:lnTo>
                <a:lnTo>
                  <a:pt x="29591" y="90804"/>
                </a:lnTo>
                <a:lnTo>
                  <a:pt x="34162" y="92201"/>
                </a:lnTo>
                <a:lnTo>
                  <a:pt x="39496" y="92201"/>
                </a:lnTo>
                <a:lnTo>
                  <a:pt x="44831" y="92201"/>
                </a:lnTo>
                <a:lnTo>
                  <a:pt x="49783" y="90804"/>
                </a:lnTo>
                <a:lnTo>
                  <a:pt x="54482" y="88010"/>
                </a:lnTo>
                <a:lnTo>
                  <a:pt x="59181" y="85343"/>
                </a:lnTo>
                <a:lnTo>
                  <a:pt x="62483" y="81660"/>
                </a:lnTo>
                <a:lnTo>
                  <a:pt x="64388" y="76834"/>
                </a:lnTo>
                <a:lnTo>
                  <a:pt x="66420" y="72135"/>
                </a:lnTo>
                <a:lnTo>
                  <a:pt x="67310" y="65277"/>
                </a:lnTo>
                <a:lnTo>
                  <a:pt x="67310" y="56387"/>
                </a:lnTo>
                <a:lnTo>
                  <a:pt x="67310" y="0"/>
                </a:lnTo>
                <a:lnTo>
                  <a:pt x="85217" y="0"/>
                </a:lnTo>
                <a:lnTo>
                  <a:pt x="85217" y="105155"/>
                </a:lnTo>
                <a:lnTo>
                  <a:pt x="69214" y="105155"/>
                </a:lnTo>
                <a:lnTo>
                  <a:pt x="69214" y="89661"/>
                </a:lnTo>
                <a:lnTo>
                  <a:pt x="59996" y="99676"/>
                </a:lnTo>
                <a:lnTo>
                  <a:pt x="48769" y="105644"/>
                </a:lnTo>
                <a:lnTo>
                  <a:pt x="35941" y="107568"/>
                </a:lnTo>
                <a:lnTo>
                  <a:pt x="29718" y="107568"/>
                </a:lnTo>
                <a:lnTo>
                  <a:pt x="23875" y="106298"/>
                </a:lnTo>
                <a:lnTo>
                  <a:pt x="18542" y="104012"/>
                </a:lnTo>
                <a:lnTo>
                  <a:pt x="13207" y="101599"/>
                </a:lnTo>
                <a:lnTo>
                  <a:pt x="9143" y="98551"/>
                </a:lnTo>
                <a:lnTo>
                  <a:pt x="6604" y="94995"/>
                </a:lnTo>
                <a:lnTo>
                  <a:pt x="3937" y="91439"/>
                </a:lnTo>
                <a:lnTo>
                  <a:pt x="2158" y="86994"/>
                </a:lnTo>
                <a:lnTo>
                  <a:pt x="1016" y="81787"/>
                </a:lnTo>
                <a:lnTo>
                  <a:pt x="381" y="78231"/>
                </a:lnTo>
                <a:lnTo>
                  <a:pt x="0" y="72770"/>
                </a:lnTo>
                <a:lnTo>
                  <a:pt x="0" y="65150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238756" y="4746117"/>
            <a:ext cx="85217" cy="107568"/>
          </a:xfrm>
          <a:custGeom>
            <a:avLst/>
            <a:gdLst/>
            <a:ahLst/>
            <a:cxnLst/>
            <a:rect l="l" t="t" r="r" b="b"/>
            <a:pathLst>
              <a:path w="85217" h="107569">
                <a:moveTo>
                  <a:pt x="0" y="0"/>
                </a:moveTo>
                <a:lnTo>
                  <a:pt x="17780" y="0"/>
                </a:lnTo>
                <a:lnTo>
                  <a:pt x="17780" y="58292"/>
                </a:lnTo>
                <a:lnTo>
                  <a:pt x="17780" y="67690"/>
                </a:lnTo>
                <a:lnTo>
                  <a:pt x="18161" y="73913"/>
                </a:lnTo>
                <a:lnTo>
                  <a:pt x="18923" y="77088"/>
                </a:lnTo>
                <a:lnTo>
                  <a:pt x="19938" y="81787"/>
                </a:lnTo>
                <a:lnTo>
                  <a:pt x="22351" y="85470"/>
                </a:lnTo>
                <a:lnTo>
                  <a:pt x="26035" y="88137"/>
                </a:lnTo>
                <a:lnTo>
                  <a:pt x="29591" y="90804"/>
                </a:lnTo>
                <a:lnTo>
                  <a:pt x="34162" y="92201"/>
                </a:lnTo>
                <a:lnTo>
                  <a:pt x="39496" y="92201"/>
                </a:lnTo>
                <a:lnTo>
                  <a:pt x="44831" y="92201"/>
                </a:lnTo>
                <a:lnTo>
                  <a:pt x="49783" y="90804"/>
                </a:lnTo>
                <a:lnTo>
                  <a:pt x="54482" y="88010"/>
                </a:lnTo>
                <a:lnTo>
                  <a:pt x="59181" y="85343"/>
                </a:lnTo>
                <a:lnTo>
                  <a:pt x="62483" y="81660"/>
                </a:lnTo>
                <a:lnTo>
                  <a:pt x="64388" y="76834"/>
                </a:lnTo>
                <a:lnTo>
                  <a:pt x="66420" y="72135"/>
                </a:lnTo>
                <a:lnTo>
                  <a:pt x="67310" y="65277"/>
                </a:lnTo>
                <a:lnTo>
                  <a:pt x="67310" y="56387"/>
                </a:lnTo>
                <a:lnTo>
                  <a:pt x="67310" y="0"/>
                </a:lnTo>
                <a:lnTo>
                  <a:pt x="85217" y="0"/>
                </a:lnTo>
                <a:lnTo>
                  <a:pt x="85217" y="105155"/>
                </a:lnTo>
                <a:lnTo>
                  <a:pt x="69214" y="105155"/>
                </a:lnTo>
                <a:lnTo>
                  <a:pt x="69214" y="89661"/>
                </a:lnTo>
                <a:lnTo>
                  <a:pt x="59996" y="99676"/>
                </a:lnTo>
                <a:lnTo>
                  <a:pt x="48769" y="105644"/>
                </a:lnTo>
                <a:lnTo>
                  <a:pt x="35941" y="107568"/>
                </a:lnTo>
                <a:lnTo>
                  <a:pt x="29718" y="107568"/>
                </a:lnTo>
                <a:lnTo>
                  <a:pt x="23875" y="106298"/>
                </a:lnTo>
                <a:lnTo>
                  <a:pt x="18542" y="104012"/>
                </a:lnTo>
                <a:lnTo>
                  <a:pt x="13207" y="101599"/>
                </a:lnTo>
                <a:lnTo>
                  <a:pt x="9143" y="98551"/>
                </a:lnTo>
                <a:lnTo>
                  <a:pt x="6604" y="94995"/>
                </a:lnTo>
                <a:lnTo>
                  <a:pt x="3937" y="91439"/>
                </a:lnTo>
                <a:lnTo>
                  <a:pt x="2158" y="86994"/>
                </a:lnTo>
                <a:lnTo>
                  <a:pt x="1016" y="81787"/>
                </a:lnTo>
                <a:lnTo>
                  <a:pt x="381" y="78231"/>
                </a:lnTo>
                <a:lnTo>
                  <a:pt x="0" y="72770"/>
                </a:lnTo>
                <a:lnTo>
                  <a:pt x="0" y="65150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439152" y="4743831"/>
            <a:ext cx="96900" cy="109855"/>
          </a:xfrm>
          <a:custGeom>
            <a:avLst/>
            <a:gdLst/>
            <a:ahLst/>
            <a:cxnLst/>
            <a:rect l="l" t="t" r="r" b="b"/>
            <a:pathLst>
              <a:path w="96900" h="109854">
                <a:moveTo>
                  <a:pt x="49149" y="0"/>
                </a:moveTo>
                <a:lnTo>
                  <a:pt x="62573" y="1645"/>
                </a:lnTo>
                <a:lnTo>
                  <a:pt x="74257" y="6621"/>
                </a:lnTo>
                <a:lnTo>
                  <a:pt x="83566" y="14351"/>
                </a:lnTo>
                <a:lnTo>
                  <a:pt x="90356" y="23963"/>
                </a:lnTo>
                <a:lnTo>
                  <a:pt x="94755" y="35674"/>
                </a:lnTo>
                <a:lnTo>
                  <a:pt x="96763" y="49462"/>
                </a:lnTo>
                <a:lnTo>
                  <a:pt x="96900" y="54610"/>
                </a:lnTo>
                <a:lnTo>
                  <a:pt x="96900" y="55753"/>
                </a:lnTo>
                <a:lnTo>
                  <a:pt x="96900" y="57277"/>
                </a:lnTo>
                <a:lnTo>
                  <a:pt x="96774" y="59436"/>
                </a:lnTo>
                <a:lnTo>
                  <a:pt x="18415" y="59436"/>
                </a:lnTo>
                <a:lnTo>
                  <a:pt x="20871" y="73335"/>
                </a:lnTo>
                <a:lnTo>
                  <a:pt x="26484" y="83993"/>
                </a:lnTo>
                <a:lnTo>
                  <a:pt x="28194" y="85979"/>
                </a:lnTo>
                <a:lnTo>
                  <a:pt x="34036" y="92075"/>
                </a:lnTo>
                <a:lnTo>
                  <a:pt x="41401" y="95123"/>
                </a:lnTo>
                <a:lnTo>
                  <a:pt x="50165" y="95123"/>
                </a:lnTo>
                <a:lnTo>
                  <a:pt x="56769" y="95123"/>
                </a:lnTo>
                <a:lnTo>
                  <a:pt x="62356" y="93472"/>
                </a:lnTo>
                <a:lnTo>
                  <a:pt x="66928" y="90043"/>
                </a:lnTo>
                <a:lnTo>
                  <a:pt x="71500" y="86614"/>
                </a:lnTo>
                <a:lnTo>
                  <a:pt x="75183" y="81153"/>
                </a:lnTo>
                <a:lnTo>
                  <a:pt x="77850" y="73533"/>
                </a:lnTo>
                <a:lnTo>
                  <a:pt x="96266" y="75819"/>
                </a:lnTo>
                <a:lnTo>
                  <a:pt x="91199" y="88308"/>
                </a:lnTo>
                <a:lnTo>
                  <a:pt x="83439" y="98103"/>
                </a:lnTo>
                <a:lnTo>
                  <a:pt x="80137" y="100838"/>
                </a:lnTo>
                <a:lnTo>
                  <a:pt x="69568" y="106635"/>
                </a:lnTo>
                <a:lnTo>
                  <a:pt x="56856" y="109520"/>
                </a:lnTo>
                <a:lnTo>
                  <a:pt x="50038" y="109855"/>
                </a:lnTo>
                <a:lnTo>
                  <a:pt x="36116" y="108347"/>
                </a:lnTo>
                <a:lnTo>
                  <a:pt x="24190" y="103859"/>
                </a:lnTo>
                <a:lnTo>
                  <a:pt x="14258" y="96441"/>
                </a:lnTo>
                <a:lnTo>
                  <a:pt x="6600" y="85995"/>
                </a:lnTo>
                <a:lnTo>
                  <a:pt x="2140" y="74306"/>
                </a:lnTo>
                <a:lnTo>
                  <a:pt x="122" y="60521"/>
                </a:lnTo>
                <a:lnTo>
                  <a:pt x="0" y="55753"/>
                </a:lnTo>
                <a:lnTo>
                  <a:pt x="1175" y="41259"/>
                </a:lnTo>
                <a:lnTo>
                  <a:pt x="4703" y="28790"/>
                </a:lnTo>
                <a:lnTo>
                  <a:pt x="10583" y="18346"/>
                </a:lnTo>
                <a:lnTo>
                  <a:pt x="13716" y="14605"/>
                </a:lnTo>
                <a:lnTo>
                  <a:pt x="23600" y="6510"/>
                </a:lnTo>
                <a:lnTo>
                  <a:pt x="35325" y="1651"/>
                </a:lnTo>
                <a:lnTo>
                  <a:pt x="48892" y="0"/>
                </a:lnTo>
                <a:lnTo>
                  <a:pt x="49149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335901" y="4743831"/>
            <a:ext cx="87249" cy="109855"/>
          </a:xfrm>
          <a:custGeom>
            <a:avLst/>
            <a:gdLst/>
            <a:ahLst/>
            <a:cxnLst/>
            <a:rect l="l" t="t" r="r" b="b"/>
            <a:pathLst>
              <a:path w="87249" h="109854">
                <a:moveTo>
                  <a:pt x="41655" y="0"/>
                </a:moveTo>
                <a:lnTo>
                  <a:pt x="49910" y="0"/>
                </a:lnTo>
                <a:lnTo>
                  <a:pt x="57150" y="1143"/>
                </a:lnTo>
                <a:lnTo>
                  <a:pt x="63373" y="3556"/>
                </a:lnTo>
                <a:lnTo>
                  <a:pt x="69596" y="5842"/>
                </a:lnTo>
                <a:lnTo>
                  <a:pt x="74168" y="9144"/>
                </a:lnTo>
                <a:lnTo>
                  <a:pt x="77216" y="13208"/>
                </a:lnTo>
                <a:lnTo>
                  <a:pt x="80137" y="17272"/>
                </a:lnTo>
                <a:lnTo>
                  <a:pt x="82169" y="22606"/>
                </a:lnTo>
                <a:lnTo>
                  <a:pt x="83312" y="29464"/>
                </a:lnTo>
                <a:lnTo>
                  <a:pt x="65913" y="31750"/>
                </a:lnTo>
                <a:lnTo>
                  <a:pt x="65150" y="26416"/>
                </a:lnTo>
                <a:lnTo>
                  <a:pt x="62738" y="22225"/>
                </a:lnTo>
                <a:lnTo>
                  <a:pt x="59054" y="19177"/>
                </a:lnTo>
                <a:lnTo>
                  <a:pt x="55245" y="16129"/>
                </a:lnTo>
                <a:lnTo>
                  <a:pt x="49783" y="14605"/>
                </a:lnTo>
                <a:lnTo>
                  <a:pt x="42925" y="14605"/>
                </a:lnTo>
                <a:lnTo>
                  <a:pt x="34798" y="14605"/>
                </a:lnTo>
                <a:lnTo>
                  <a:pt x="28955" y="16002"/>
                </a:lnTo>
                <a:lnTo>
                  <a:pt x="25400" y="18669"/>
                </a:lnTo>
                <a:lnTo>
                  <a:pt x="21844" y="21336"/>
                </a:lnTo>
                <a:lnTo>
                  <a:pt x="20193" y="24511"/>
                </a:lnTo>
                <a:lnTo>
                  <a:pt x="20193" y="28194"/>
                </a:lnTo>
                <a:lnTo>
                  <a:pt x="20193" y="30480"/>
                </a:lnTo>
                <a:lnTo>
                  <a:pt x="20827" y="32512"/>
                </a:lnTo>
                <a:lnTo>
                  <a:pt x="22351" y="34417"/>
                </a:lnTo>
                <a:lnTo>
                  <a:pt x="23749" y="36322"/>
                </a:lnTo>
                <a:lnTo>
                  <a:pt x="26034" y="37846"/>
                </a:lnTo>
                <a:lnTo>
                  <a:pt x="29209" y="39116"/>
                </a:lnTo>
                <a:lnTo>
                  <a:pt x="30988" y="39751"/>
                </a:lnTo>
                <a:lnTo>
                  <a:pt x="36195" y="41275"/>
                </a:lnTo>
                <a:lnTo>
                  <a:pt x="44957" y="43688"/>
                </a:lnTo>
                <a:lnTo>
                  <a:pt x="59914" y="47917"/>
                </a:lnTo>
                <a:lnTo>
                  <a:pt x="70015" y="51424"/>
                </a:lnTo>
                <a:lnTo>
                  <a:pt x="71247" y="51943"/>
                </a:lnTo>
                <a:lnTo>
                  <a:pt x="76200" y="54102"/>
                </a:lnTo>
                <a:lnTo>
                  <a:pt x="80137" y="57150"/>
                </a:lnTo>
                <a:lnTo>
                  <a:pt x="83057" y="61341"/>
                </a:lnTo>
                <a:lnTo>
                  <a:pt x="85851" y="65405"/>
                </a:lnTo>
                <a:lnTo>
                  <a:pt x="87249" y="70485"/>
                </a:lnTo>
                <a:lnTo>
                  <a:pt x="87249" y="76581"/>
                </a:lnTo>
                <a:lnTo>
                  <a:pt x="87249" y="82423"/>
                </a:lnTo>
                <a:lnTo>
                  <a:pt x="85471" y="88138"/>
                </a:lnTo>
                <a:lnTo>
                  <a:pt x="82042" y="93345"/>
                </a:lnTo>
                <a:lnTo>
                  <a:pt x="78613" y="98552"/>
                </a:lnTo>
                <a:lnTo>
                  <a:pt x="73659" y="102616"/>
                </a:lnTo>
                <a:lnTo>
                  <a:pt x="67055" y="105537"/>
                </a:lnTo>
                <a:lnTo>
                  <a:pt x="60578" y="108331"/>
                </a:lnTo>
                <a:lnTo>
                  <a:pt x="53085" y="109855"/>
                </a:lnTo>
                <a:lnTo>
                  <a:pt x="44957" y="109855"/>
                </a:lnTo>
                <a:lnTo>
                  <a:pt x="30342" y="108522"/>
                </a:lnTo>
                <a:lnTo>
                  <a:pt x="18775" y="104585"/>
                </a:lnTo>
                <a:lnTo>
                  <a:pt x="13716" y="101346"/>
                </a:lnTo>
                <a:lnTo>
                  <a:pt x="5685" y="92202"/>
                </a:lnTo>
                <a:lnTo>
                  <a:pt x="775" y="79871"/>
                </a:lnTo>
                <a:lnTo>
                  <a:pt x="0" y="76073"/>
                </a:lnTo>
                <a:lnTo>
                  <a:pt x="17525" y="73279"/>
                </a:lnTo>
                <a:lnTo>
                  <a:pt x="18542" y="80391"/>
                </a:lnTo>
                <a:lnTo>
                  <a:pt x="21335" y="85725"/>
                </a:lnTo>
                <a:lnTo>
                  <a:pt x="25907" y="89535"/>
                </a:lnTo>
                <a:lnTo>
                  <a:pt x="30352" y="93218"/>
                </a:lnTo>
                <a:lnTo>
                  <a:pt x="36702" y="95123"/>
                </a:lnTo>
                <a:lnTo>
                  <a:pt x="44830" y="95123"/>
                </a:lnTo>
                <a:lnTo>
                  <a:pt x="52958" y="95123"/>
                </a:lnTo>
                <a:lnTo>
                  <a:pt x="59054" y="93472"/>
                </a:lnTo>
                <a:lnTo>
                  <a:pt x="62992" y="90170"/>
                </a:lnTo>
                <a:lnTo>
                  <a:pt x="66928" y="86868"/>
                </a:lnTo>
                <a:lnTo>
                  <a:pt x="68960" y="82931"/>
                </a:lnTo>
                <a:lnTo>
                  <a:pt x="68960" y="78486"/>
                </a:lnTo>
                <a:lnTo>
                  <a:pt x="68960" y="74422"/>
                </a:lnTo>
                <a:lnTo>
                  <a:pt x="67182" y="71247"/>
                </a:lnTo>
                <a:lnTo>
                  <a:pt x="63753" y="68961"/>
                </a:lnTo>
                <a:lnTo>
                  <a:pt x="61214" y="67310"/>
                </a:lnTo>
                <a:lnTo>
                  <a:pt x="55245" y="65278"/>
                </a:lnTo>
                <a:lnTo>
                  <a:pt x="45466" y="62865"/>
                </a:lnTo>
                <a:lnTo>
                  <a:pt x="30379" y="58739"/>
                </a:lnTo>
                <a:lnTo>
                  <a:pt x="20073" y="55152"/>
                </a:lnTo>
                <a:lnTo>
                  <a:pt x="18288" y="54356"/>
                </a:lnTo>
                <a:lnTo>
                  <a:pt x="13334" y="51943"/>
                </a:lnTo>
                <a:lnTo>
                  <a:pt x="9398" y="48641"/>
                </a:lnTo>
                <a:lnTo>
                  <a:pt x="6857" y="44323"/>
                </a:lnTo>
                <a:lnTo>
                  <a:pt x="4191" y="40132"/>
                </a:lnTo>
                <a:lnTo>
                  <a:pt x="2921" y="35433"/>
                </a:lnTo>
                <a:lnTo>
                  <a:pt x="2921" y="30226"/>
                </a:lnTo>
                <a:lnTo>
                  <a:pt x="2921" y="25527"/>
                </a:lnTo>
                <a:lnTo>
                  <a:pt x="4064" y="21209"/>
                </a:lnTo>
                <a:lnTo>
                  <a:pt x="6096" y="17272"/>
                </a:lnTo>
                <a:lnTo>
                  <a:pt x="8254" y="13208"/>
                </a:lnTo>
                <a:lnTo>
                  <a:pt x="11175" y="9906"/>
                </a:lnTo>
                <a:lnTo>
                  <a:pt x="14858" y="7239"/>
                </a:lnTo>
                <a:lnTo>
                  <a:pt x="17652" y="5207"/>
                </a:lnTo>
                <a:lnTo>
                  <a:pt x="21463" y="3429"/>
                </a:lnTo>
                <a:lnTo>
                  <a:pt x="26289" y="2032"/>
                </a:lnTo>
                <a:lnTo>
                  <a:pt x="30988" y="635"/>
                </a:lnTo>
                <a:lnTo>
                  <a:pt x="36195" y="0"/>
                </a:lnTo>
                <a:lnTo>
                  <a:pt x="41655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275703" y="4743831"/>
            <a:ext cx="57150" cy="107442"/>
          </a:xfrm>
          <a:custGeom>
            <a:avLst/>
            <a:gdLst/>
            <a:ahLst/>
            <a:cxnLst/>
            <a:rect l="l" t="t" r="r" b="b"/>
            <a:pathLst>
              <a:path w="57150" h="107442">
                <a:moveTo>
                  <a:pt x="38862" y="0"/>
                </a:moveTo>
                <a:lnTo>
                  <a:pt x="44830" y="0"/>
                </a:lnTo>
                <a:lnTo>
                  <a:pt x="50926" y="1905"/>
                </a:lnTo>
                <a:lnTo>
                  <a:pt x="57150" y="5715"/>
                </a:lnTo>
                <a:lnTo>
                  <a:pt x="51053" y="22225"/>
                </a:lnTo>
                <a:lnTo>
                  <a:pt x="46608" y="19685"/>
                </a:lnTo>
                <a:lnTo>
                  <a:pt x="42291" y="18288"/>
                </a:lnTo>
                <a:lnTo>
                  <a:pt x="37973" y="18288"/>
                </a:lnTo>
                <a:lnTo>
                  <a:pt x="34036" y="18288"/>
                </a:lnTo>
                <a:lnTo>
                  <a:pt x="30606" y="19558"/>
                </a:lnTo>
                <a:lnTo>
                  <a:pt x="27431" y="21844"/>
                </a:lnTo>
                <a:lnTo>
                  <a:pt x="24383" y="24257"/>
                </a:lnTo>
                <a:lnTo>
                  <a:pt x="22098" y="27432"/>
                </a:lnTo>
                <a:lnTo>
                  <a:pt x="20827" y="31623"/>
                </a:lnTo>
                <a:lnTo>
                  <a:pt x="18796" y="37973"/>
                </a:lnTo>
                <a:lnTo>
                  <a:pt x="17906" y="44831"/>
                </a:lnTo>
                <a:lnTo>
                  <a:pt x="17906" y="52451"/>
                </a:lnTo>
                <a:lnTo>
                  <a:pt x="17906" y="107442"/>
                </a:lnTo>
                <a:lnTo>
                  <a:pt x="0" y="107442"/>
                </a:lnTo>
                <a:lnTo>
                  <a:pt x="0" y="2286"/>
                </a:lnTo>
                <a:lnTo>
                  <a:pt x="16128" y="2286"/>
                </a:lnTo>
                <a:lnTo>
                  <a:pt x="16128" y="18288"/>
                </a:lnTo>
                <a:lnTo>
                  <a:pt x="20193" y="10795"/>
                </a:lnTo>
                <a:lnTo>
                  <a:pt x="23875" y="5842"/>
                </a:lnTo>
                <a:lnTo>
                  <a:pt x="27431" y="3556"/>
                </a:lnTo>
                <a:lnTo>
                  <a:pt x="30861" y="1143"/>
                </a:lnTo>
                <a:lnTo>
                  <a:pt x="34671" y="0"/>
                </a:lnTo>
                <a:lnTo>
                  <a:pt x="3886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157211" y="4743831"/>
            <a:ext cx="96901" cy="109855"/>
          </a:xfrm>
          <a:custGeom>
            <a:avLst/>
            <a:gdLst/>
            <a:ahLst/>
            <a:cxnLst/>
            <a:rect l="l" t="t" r="r" b="b"/>
            <a:pathLst>
              <a:path w="96901" h="109854">
                <a:moveTo>
                  <a:pt x="49149" y="0"/>
                </a:moveTo>
                <a:lnTo>
                  <a:pt x="62573" y="1645"/>
                </a:lnTo>
                <a:lnTo>
                  <a:pt x="74257" y="6621"/>
                </a:lnTo>
                <a:lnTo>
                  <a:pt x="83566" y="14351"/>
                </a:lnTo>
                <a:lnTo>
                  <a:pt x="90356" y="23963"/>
                </a:lnTo>
                <a:lnTo>
                  <a:pt x="94755" y="35674"/>
                </a:lnTo>
                <a:lnTo>
                  <a:pt x="96763" y="49462"/>
                </a:lnTo>
                <a:lnTo>
                  <a:pt x="96901" y="54610"/>
                </a:lnTo>
                <a:lnTo>
                  <a:pt x="96901" y="55753"/>
                </a:lnTo>
                <a:lnTo>
                  <a:pt x="96901" y="57277"/>
                </a:lnTo>
                <a:lnTo>
                  <a:pt x="96774" y="59436"/>
                </a:lnTo>
                <a:lnTo>
                  <a:pt x="18415" y="59436"/>
                </a:lnTo>
                <a:lnTo>
                  <a:pt x="20871" y="73335"/>
                </a:lnTo>
                <a:lnTo>
                  <a:pt x="26484" y="83993"/>
                </a:lnTo>
                <a:lnTo>
                  <a:pt x="28194" y="85979"/>
                </a:lnTo>
                <a:lnTo>
                  <a:pt x="34036" y="92075"/>
                </a:lnTo>
                <a:lnTo>
                  <a:pt x="41402" y="95123"/>
                </a:lnTo>
                <a:lnTo>
                  <a:pt x="50165" y="95123"/>
                </a:lnTo>
                <a:lnTo>
                  <a:pt x="56769" y="95123"/>
                </a:lnTo>
                <a:lnTo>
                  <a:pt x="62357" y="93472"/>
                </a:lnTo>
                <a:lnTo>
                  <a:pt x="66929" y="90043"/>
                </a:lnTo>
                <a:lnTo>
                  <a:pt x="71501" y="86614"/>
                </a:lnTo>
                <a:lnTo>
                  <a:pt x="75184" y="81153"/>
                </a:lnTo>
                <a:lnTo>
                  <a:pt x="77851" y="73533"/>
                </a:lnTo>
                <a:lnTo>
                  <a:pt x="96266" y="75819"/>
                </a:lnTo>
                <a:lnTo>
                  <a:pt x="91199" y="88308"/>
                </a:lnTo>
                <a:lnTo>
                  <a:pt x="83439" y="98103"/>
                </a:lnTo>
                <a:lnTo>
                  <a:pt x="80137" y="100838"/>
                </a:lnTo>
                <a:lnTo>
                  <a:pt x="69568" y="106635"/>
                </a:lnTo>
                <a:lnTo>
                  <a:pt x="56856" y="109520"/>
                </a:lnTo>
                <a:lnTo>
                  <a:pt x="50038" y="109855"/>
                </a:lnTo>
                <a:lnTo>
                  <a:pt x="36116" y="108347"/>
                </a:lnTo>
                <a:lnTo>
                  <a:pt x="24190" y="103859"/>
                </a:lnTo>
                <a:lnTo>
                  <a:pt x="14258" y="96441"/>
                </a:lnTo>
                <a:lnTo>
                  <a:pt x="6600" y="85995"/>
                </a:lnTo>
                <a:lnTo>
                  <a:pt x="2140" y="74306"/>
                </a:lnTo>
                <a:lnTo>
                  <a:pt x="122" y="60521"/>
                </a:lnTo>
                <a:lnTo>
                  <a:pt x="0" y="55753"/>
                </a:lnTo>
                <a:lnTo>
                  <a:pt x="1175" y="41259"/>
                </a:lnTo>
                <a:lnTo>
                  <a:pt x="4703" y="28790"/>
                </a:lnTo>
                <a:lnTo>
                  <a:pt x="10583" y="18346"/>
                </a:lnTo>
                <a:lnTo>
                  <a:pt x="13716" y="14605"/>
                </a:lnTo>
                <a:lnTo>
                  <a:pt x="23600" y="6510"/>
                </a:lnTo>
                <a:lnTo>
                  <a:pt x="35325" y="1651"/>
                </a:lnTo>
                <a:lnTo>
                  <a:pt x="48892" y="0"/>
                </a:lnTo>
                <a:lnTo>
                  <a:pt x="49149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933183" y="4743831"/>
            <a:ext cx="96900" cy="109855"/>
          </a:xfrm>
          <a:custGeom>
            <a:avLst/>
            <a:gdLst/>
            <a:ahLst/>
            <a:cxnLst/>
            <a:rect l="l" t="t" r="r" b="b"/>
            <a:pathLst>
              <a:path w="96900" h="109854">
                <a:moveTo>
                  <a:pt x="49149" y="0"/>
                </a:moveTo>
                <a:lnTo>
                  <a:pt x="62573" y="1645"/>
                </a:lnTo>
                <a:lnTo>
                  <a:pt x="74257" y="6621"/>
                </a:lnTo>
                <a:lnTo>
                  <a:pt x="83566" y="14351"/>
                </a:lnTo>
                <a:lnTo>
                  <a:pt x="90356" y="23963"/>
                </a:lnTo>
                <a:lnTo>
                  <a:pt x="94755" y="35674"/>
                </a:lnTo>
                <a:lnTo>
                  <a:pt x="96763" y="49462"/>
                </a:lnTo>
                <a:lnTo>
                  <a:pt x="96900" y="54610"/>
                </a:lnTo>
                <a:lnTo>
                  <a:pt x="96900" y="55753"/>
                </a:lnTo>
                <a:lnTo>
                  <a:pt x="96900" y="57277"/>
                </a:lnTo>
                <a:lnTo>
                  <a:pt x="96774" y="59436"/>
                </a:lnTo>
                <a:lnTo>
                  <a:pt x="18415" y="59436"/>
                </a:lnTo>
                <a:lnTo>
                  <a:pt x="20871" y="73335"/>
                </a:lnTo>
                <a:lnTo>
                  <a:pt x="26484" y="83993"/>
                </a:lnTo>
                <a:lnTo>
                  <a:pt x="28194" y="85979"/>
                </a:lnTo>
                <a:lnTo>
                  <a:pt x="34036" y="92075"/>
                </a:lnTo>
                <a:lnTo>
                  <a:pt x="41401" y="95123"/>
                </a:lnTo>
                <a:lnTo>
                  <a:pt x="50165" y="95123"/>
                </a:lnTo>
                <a:lnTo>
                  <a:pt x="56769" y="95123"/>
                </a:lnTo>
                <a:lnTo>
                  <a:pt x="62357" y="93472"/>
                </a:lnTo>
                <a:lnTo>
                  <a:pt x="66929" y="90043"/>
                </a:lnTo>
                <a:lnTo>
                  <a:pt x="71500" y="86614"/>
                </a:lnTo>
                <a:lnTo>
                  <a:pt x="75184" y="81153"/>
                </a:lnTo>
                <a:lnTo>
                  <a:pt x="77850" y="73533"/>
                </a:lnTo>
                <a:lnTo>
                  <a:pt x="96266" y="75819"/>
                </a:lnTo>
                <a:lnTo>
                  <a:pt x="91199" y="88308"/>
                </a:lnTo>
                <a:lnTo>
                  <a:pt x="83439" y="98103"/>
                </a:lnTo>
                <a:lnTo>
                  <a:pt x="80137" y="100838"/>
                </a:lnTo>
                <a:lnTo>
                  <a:pt x="69568" y="106635"/>
                </a:lnTo>
                <a:lnTo>
                  <a:pt x="56856" y="109520"/>
                </a:lnTo>
                <a:lnTo>
                  <a:pt x="50038" y="109855"/>
                </a:lnTo>
                <a:lnTo>
                  <a:pt x="36116" y="108347"/>
                </a:lnTo>
                <a:lnTo>
                  <a:pt x="24190" y="103859"/>
                </a:lnTo>
                <a:lnTo>
                  <a:pt x="14258" y="96441"/>
                </a:lnTo>
                <a:lnTo>
                  <a:pt x="6600" y="85995"/>
                </a:lnTo>
                <a:lnTo>
                  <a:pt x="2140" y="74306"/>
                </a:lnTo>
                <a:lnTo>
                  <a:pt x="122" y="60521"/>
                </a:lnTo>
                <a:lnTo>
                  <a:pt x="0" y="55753"/>
                </a:lnTo>
                <a:lnTo>
                  <a:pt x="1175" y="41259"/>
                </a:lnTo>
                <a:lnTo>
                  <a:pt x="4703" y="28790"/>
                </a:lnTo>
                <a:lnTo>
                  <a:pt x="10583" y="18346"/>
                </a:lnTo>
                <a:lnTo>
                  <a:pt x="13716" y="14605"/>
                </a:lnTo>
                <a:lnTo>
                  <a:pt x="23600" y="6510"/>
                </a:lnTo>
                <a:lnTo>
                  <a:pt x="35325" y="1651"/>
                </a:lnTo>
                <a:lnTo>
                  <a:pt x="48892" y="0"/>
                </a:lnTo>
                <a:lnTo>
                  <a:pt x="49149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602349" y="4743831"/>
            <a:ext cx="96774" cy="109855"/>
          </a:xfrm>
          <a:custGeom>
            <a:avLst/>
            <a:gdLst/>
            <a:ahLst/>
            <a:cxnLst/>
            <a:rect l="l" t="t" r="r" b="b"/>
            <a:pathLst>
              <a:path w="96774" h="109854">
                <a:moveTo>
                  <a:pt x="50546" y="0"/>
                </a:moveTo>
                <a:lnTo>
                  <a:pt x="59435" y="0"/>
                </a:lnTo>
                <a:lnTo>
                  <a:pt x="66801" y="1016"/>
                </a:lnTo>
                <a:lnTo>
                  <a:pt x="72390" y="3048"/>
                </a:lnTo>
                <a:lnTo>
                  <a:pt x="77977" y="5207"/>
                </a:lnTo>
                <a:lnTo>
                  <a:pt x="82169" y="7874"/>
                </a:lnTo>
                <a:lnTo>
                  <a:pt x="84708" y="11049"/>
                </a:lnTo>
                <a:lnTo>
                  <a:pt x="87375" y="14224"/>
                </a:lnTo>
                <a:lnTo>
                  <a:pt x="89280" y="18288"/>
                </a:lnTo>
                <a:lnTo>
                  <a:pt x="90297" y="23241"/>
                </a:lnTo>
                <a:lnTo>
                  <a:pt x="90931" y="26289"/>
                </a:lnTo>
                <a:lnTo>
                  <a:pt x="91185" y="31750"/>
                </a:lnTo>
                <a:lnTo>
                  <a:pt x="91185" y="39624"/>
                </a:lnTo>
                <a:lnTo>
                  <a:pt x="91185" y="63373"/>
                </a:lnTo>
                <a:lnTo>
                  <a:pt x="91371" y="80415"/>
                </a:lnTo>
                <a:lnTo>
                  <a:pt x="91928" y="91593"/>
                </a:lnTo>
                <a:lnTo>
                  <a:pt x="92328" y="94869"/>
                </a:lnTo>
                <a:lnTo>
                  <a:pt x="93091" y="99187"/>
                </a:lnTo>
                <a:lnTo>
                  <a:pt x="94615" y="103378"/>
                </a:lnTo>
                <a:lnTo>
                  <a:pt x="96774" y="107442"/>
                </a:lnTo>
                <a:lnTo>
                  <a:pt x="78231" y="107442"/>
                </a:lnTo>
                <a:lnTo>
                  <a:pt x="76326" y="103759"/>
                </a:lnTo>
                <a:lnTo>
                  <a:pt x="75183" y="99441"/>
                </a:lnTo>
                <a:lnTo>
                  <a:pt x="74675" y="94488"/>
                </a:lnTo>
                <a:lnTo>
                  <a:pt x="68072" y="100076"/>
                </a:lnTo>
                <a:lnTo>
                  <a:pt x="61722" y="104013"/>
                </a:lnTo>
                <a:lnTo>
                  <a:pt x="55625" y="106299"/>
                </a:lnTo>
                <a:lnTo>
                  <a:pt x="49529" y="108585"/>
                </a:lnTo>
                <a:lnTo>
                  <a:pt x="42925" y="109855"/>
                </a:lnTo>
                <a:lnTo>
                  <a:pt x="35941" y="109855"/>
                </a:lnTo>
                <a:lnTo>
                  <a:pt x="21816" y="108059"/>
                </a:lnTo>
                <a:lnTo>
                  <a:pt x="11086" y="102770"/>
                </a:lnTo>
                <a:lnTo>
                  <a:pt x="9398" y="101346"/>
                </a:lnTo>
                <a:lnTo>
                  <a:pt x="3175" y="95758"/>
                </a:lnTo>
                <a:lnTo>
                  <a:pt x="0" y="88519"/>
                </a:lnTo>
                <a:lnTo>
                  <a:pt x="0" y="79756"/>
                </a:lnTo>
                <a:lnTo>
                  <a:pt x="0" y="74549"/>
                </a:lnTo>
                <a:lnTo>
                  <a:pt x="1270" y="69850"/>
                </a:lnTo>
                <a:lnTo>
                  <a:pt x="3555" y="65659"/>
                </a:lnTo>
                <a:lnTo>
                  <a:pt x="5842" y="61341"/>
                </a:lnTo>
                <a:lnTo>
                  <a:pt x="9017" y="57912"/>
                </a:lnTo>
                <a:lnTo>
                  <a:pt x="12700" y="55372"/>
                </a:lnTo>
                <a:lnTo>
                  <a:pt x="16509" y="52832"/>
                </a:lnTo>
                <a:lnTo>
                  <a:pt x="20827" y="50800"/>
                </a:lnTo>
                <a:lnTo>
                  <a:pt x="25526" y="49530"/>
                </a:lnTo>
                <a:lnTo>
                  <a:pt x="29082" y="48641"/>
                </a:lnTo>
                <a:lnTo>
                  <a:pt x="34290" y="47752"/>
                </a:lnTo>
                <a:lnTo>
                  <a:pt x="41401" y="46863"/>
                </a:lnTo>
                <a:lnTo>
                  <a:pt x="56593" y="44650"/>
                </a:lnTo>
                <a:lnTo>
                  <a:pt x="68283" y="42202"/>
                </a:lnTo>
                <a:lnTo>
                  <a:pt x="73151" y="40767"/>
                </a:lnTo>
                <a:lnTo>
                  <a:pt x="73278" y="38227"/>
                </a:lnTo>
                <a:lnTo>
                  <a:pt x="73278" y="36703"/>
                </a:lnTo>
                <a:lnTo>
                  <a:pt x="73278" y="36068"/>
                </a:lnTo>
                <a:lnTo>
                  <a:pt x="73278" y="28829"/>
                </a:lnTo>
                <a:lnTo>
                  <a:pt x="71627" y="23749"/>
                </a:lnTo>
                <a:lnTo>
                  <a:pt x="68199" y="20701"/>
                </a:lnTo>
                <a:lnTo>
                  <a:pt x="63626" y="16764"/>
                </a:lnTo>
                <a:lnTo>
                  <a:pt x="56896" y="14732"/>
                </a:lnTo>
                <a:lnTo>
                  <a:pt x="47878" y="14732"/>
                </a:lnTo>
                <a:lnTo>
                  <a:pt x="39497" y="14732"/>
                </a:lnTo>
                <a:lnTo>
                  <a:pt x="33400" y="16129"/>
                </a:lnTo>
                <a:lnTo>
                  <a:pt x="29336" y="19050"/>
                </a:lnTo>
                <a:lnTo>
                  <a:pt x="25400" y="21971"/>
                </a:lnTo>
                <a:lnTo>
                  <a:pt x="22478" y="27178"/>
                </a:lnTo>
                <a:lnTo>
                  <a:pt x="20574" y="34671"/>
                </a:lnTo>
                <a:lnTo>
                  <a:pt x="3048" y="32258"/>
                </a:lnTo>
                <a:lnTo>
                  <a:pt x="4699" y="24892"/>
                </a:lnTo>
                <a:lnTo>
                  <a:pt x="7239" y="18796"/>
                </a:lnTo>
                <a:lnTo>
                  <a:pt x="10922" y="14224"/>
                </a:lnTo>
                <a:lnTo>
                  <a:pt x="14604" y="9652"/>
                </a:lnTo>
                <a:lnTo>
                  <a:pt x="19811" y="6096"/>
                </a:lnTo>
                <a:lnTo>
                  <a:pt x="26670" y="3683"/>
                </a:lnTo>
                <a:lnTo>
                  <a:pt x="33527" y="1143"/>
                </a:lnTo>
                <a:lnTo>
                  <a:pt x="41528" y="0"/>
                </a:lnTo>
                <a:lnTo>
                  <a:pt x="50546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396609" y="4743831"/>
            <a:ext cx="85343" cy="107442"/>
          </a:xfrm>
          <a:custGeom>
            <a:avLst/>
            <a:gdLst/>
            <a:ahLst/>
            <a:cxnLst/>
            <a:rect l="l" t="t" r="r" b="b"/>
            <a:pathLst>
              <a:path w="85343" h="107442">
                <a:moveTo>
                  <a:pt x="49402" y="0"/>
                </a:moveTo>
                <a:lnTo>
                  <a:pt x="55752" y="0"/>
                </a:lnTo>
                <a:lnTo>
                  <a:pt x="61594" y="1143"/>
                </a:lnTo>
                <a:lnTo>
                  <a:pt x="66928" y="3302"/>
                </a:lnTo>
                <a:lnTo>
                  <a:pt x="72262" y="5588"/>
                </a:lnTo>
                <a:lnTo>
                  <a:pt x="76200" y="8636"/>
                </a:lnTo>
                <a:lnTo>
                  <a:pt x="78866" y="12319"/>
                </a:lnTo>
                <a:lnTo>
                  <a:pt x="81533" y="16002"/>
                </a:lnTo>
                <a:lnTo>
                  <a:pt x="83312" y="20447"/>
                </a:lnTo>
                <a:lnTo>
                  <a:pt x="84454" y="25527"/>
                </a:lnTo>
                <a:lnTo>
                  <a:pt x="85089" y="28829"/>
                </a:lnTo>
                <a:lnTo>
                  <a:pt x="85343" y="34544"/>
                </a:lnTo>
                <a:lnTo>
                  <a:pt x="85343" y="42799"/>
                </a:lnTo>
                <a:lnTo>
                  <a:pt x="85343" y="107442"/>
                </a:lnTo>
                <a:lnTo>
                  <a:pt x="67563" y="107442"/>
                </a:lnTo>
                <a:lnTo>
                  <a:pt x="67563" y="43434"/>
                </a:lnTo>
                <a:lnTo>
                  <a:pt x="67563" y="36195"/>
                </a:lnTo>
                <a:lnTo>
                  <a:pt x="66928" y="30861"/>
                </a:lnTo>
                <a:lnTo>
                  <a:pt x="65531" y="27178"/>
                </a:lnTo>
                <a:lnTo>
                  <a:pt x="64135" y="23622"/>
                </a:lnTo>
                <a:lnTo>
                  <a:pt x="61594" y="20701"/>
                </a:lnTo>
                <a:lnTo>
                  <a:pt x="58165" y="18542"/>
                </a:lnTo>
                <a:lnTo>
                  <a:pt x="54610" y="16510"/>
                </a:lnTo>
                <a:lnTo>
                  <a:pt x="50418" y="15367"/>
                </a:lnTo>
                <a:lnTo>
                  <a:pt x="45719" y="15367"/>
                </a:lnTo>
                <a:lnTo>
                  <a:pt x="38100" y="15367"/>
                </a:lnTo>
                <a:lnTo>
                  <a:pt x="31623" y="17780"/>
                </a:lnTo>
                <a:lnTo>
                  <a:pt x="26035" y="22606"/>
                </a:lnTo>
                <a:lnTo>
                  <a:pt x="20355" y="31570"/>
                </a:lnTo>
                <a:lnTo>
                  <a:pt x="17887" y="45626"/>
                </a:lnTo>
                <a:lnTo>
                  <a:pt x="17779" y="50038"/>
                </a:lnTo>
                <a:lnTo>
                  <a:pt x="17779" y="107442"/>
                </a:lnTo>
                <a:lnTo>
                  <a:pt x="0" y="107442"/>
                </a:lnTo>
                <a:lnTo>
                  <a:pt x="0" y="2286"/>
                </a:lnTo>
                <a:lnTo>
                  <a:pt x="16001" y="2286"/>
                </a:lnTo>
                <a:lnTo>
                  <a:pt x="16001" y="17272"/>
                </a:lnTo>
                <a:lnTo>
                  <a:pt x="25020" y="7556"/>
                </a:lnTo>
                <a:lnTo>
                  <a:pt x="36355" y="1809"/>
                </a:lnTo>
                <a:lnTo>
                  <a:pt x="4940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181725" y="4743831"/>
            <a:ext cx="85344" cy="107442"/>
          </a:xfrm>
          <a:custGeom>
            <a:avLst/>
            <a:gdLst/>
            <a:ahLst/>
            <a:cxnLst/>
            <a:rect l="l" t="t" r="r" b="b"/>
            <a:pathLst>
              <a:path w="85344" h="107442">
                <a:moveTo>
                  <a:pt x="49402" y="0"/>
                </a:moveTo>
                <a:lnTo>
                  <a:pt x="55752" y="0"/>
                </a:lnTo>
                <a:lnTo>
                  <a:pt x="61595" y="1143"/>
                </a:lnTo>
                <a:lnTo>
                  <a:pt x="66928" y="3302"/>
                </a:lnTo>
                <a:lnTo>
                  <a:pt x="72262" y="5588"/>
                </a:lnTo>
                <a:lnTo>
                  <a:pt x="76200" y="8636"/>
                </a:lnTo>
                <a:lnTo>
                  <a:pt x="78866" y="12319"/>
                </a:lnTo>
                <a:lnTo>
                  <a:pt x="81534" y="16002"/>
                </a:lnTo>
                <a:lnTo>
                  <a:pt x="83312" y="20447"/>
                </a:lnTo>
                <a:lnTo>
                  <a:pt x="84454" y="25527"/>
                </a:lnTo>
                <a:lnTo>
                  <a:pt x="85089" y="28829"/>
                </a:lnTo>
                <a:lnTo>
                  <a:pt x="85344" y="34544"/>
                </a:lnTo>
                <a:lnTo>
                  <a:pt x="85344" y="42799"/>
                </a:lnTo>
                <a:lnTo>
                  <a:pt x="85344" y="107442"/>
                </a:lnTo>
                <a:lnTo>
                  <a:pt x="67563" y="107442"/>
                </a:lnTo>
                <a:lnTo>
                  <a:pt x="67563" y="43434"/>
                </a:lnTo>
                <a:lnTo>
                  <a:pt x="67563" y="36195"/>
                </a:lnTo>
                <a:lnTo>
                  <a:pt x="66928" y="30861"/>
                </a:lnTo>
                <a:lnTo>
                  <a:pt x="65532" y="27178"/>
                </a:lnTo>
                <a:lnTo>
                  <a:pt x="64135" y="23622"/>
                </a:lnTo>
                <a:lnTo>
                  <a:pt x="61595" y="20701"/>
                </a:lnTo>
                <a:lnTo>
                  <a:pt x="58165" y="18542"/>
                </a:lnTo>
                <a:lnTo>
                  <a:pt x="54610" y="16510"/>
                </a:lnTo>
                <a:lnTo>
                  <a:pt x="50419" y="15367"/>
                </a:lnTo>
                <a:lnTo>
                  <a:pt x="45720" y="15367"/>
                </a:lnTo>
                <a:lnTo>
                  <a:pt x="38100" y="15367"/>
                </a:lnTo>
                <a:lnTo>
                  <a:pt x="31623" y="17780"/>
                </a:lnTo>
                <a:lnTo>
                  <a:pt x="26035" y="22606"/>
                </a:lnTo>
                <a:lnTo>
                  <a:pt x="20355" y="31570"/>
                </a:lnTo>
                <a:lnTo>
                  <a:pt x="17887" y="45626"/>
                </a:lnTo>
                <a:lnTo>
                  <a:pt x="17779" y="50038"/>
                </a:lnTo>
                <a:lnTo>
                  <a:pt x="17779" y="107442"/>
                </a:lnTo>
                <a:lnTo>
                  <a:pt x="0" y="107442"/>
                </a:lnTo>
                <a:lnTo>
                  <a:pt x="0" y="2286"/>
                </a:lnTo>
                <a:lnTo>
                  <a:pt x="16001" y="2286"/>
                </a:lnTo>
                <a:lnTo>
                  <a:pt x="16001" y="17272"/>
                </a:lnTo>
                <a:lnTo>
                  <a:pt x="25020" y="7556"/>
                </a:lnTo>
                <a:lnTo>
                  <a:pt x="36355" y="1809"/>
                </a:lnTo>
                <a:lnTo>
                  <a:pt x="4940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062853" y="4743831"/>
            <a:ext cx="96774" cy="109855"/>
          </a:xfrm>
          <a:custGeom>
            <a:avLst/>
            <a:gdLst/>
            <a:ahLst/>
            <a:cxnLst/>
            <a:rect l="l" t="t" r="r" b="b"/>
            <a:pathLst>
              <a:path w="96774" h="109854">
                <a:moveTo>
                  <a:pt x="50546" y="0"/>
                </a:moveTo>
                <a:lnTo>
                  <a:pt x="59436" y="0"/>
                </a:lnTo>
                <a:lnTo>
                  <a:pt x="66801" y="1016"/>
                </a:lnTo>
                <a:lnTo>
                  <a:pt x="72389" y="3048"/>
                </a:lnTo>
                <a:lnTo>
                  <a:pt x="77977" y="5207"/>
                </a:lnTo>
                <a:lnTo>
                  <a:pt x="82169" y="7874"/>
                </a:lnTo>
                <a:lnTo>
                  <a:pt x="84709" y="11049"/>
                </a:lnTo>
                <a:lnTo>
                  <a:pt x="87375" y="14224"/>
                </a:lnTo>
                <a:lnTo>
                  <a:pt x="89281" y="18288"/>
                </a:lnTo>
                <a:lnTo>
                  <a:pt x="90297" y="23241"/>
                </a:lnTo>
                <a:lnTo>
                  <a:pt x="90932" y="26289"/>
                </a:lnTo>
                <a:lnTo>
                  <a:pt x="91186" y="31750"/>
                </a:lnTo>
                <a:lnTo>
                  <a:pt x="91186" y="39624"/>
                </a:lnTo>
                <a:lnTo>
                  <a:pt x="91186" y="63373"/>
                </a:lnTo>
                <a:lnTo>
                  <a:pt x="91371" y="80415"/>
                </a:lnTo>
                <a:lnTo>
                  <a:pt x="91928" y="91593"/>
                </a:lnTo>
                <a:lnTo>
                  <a:pt x="92329" y="94869"/>
                </a:lnTo>
                <a:lnTo>
                  <a:pt x="93091" y="99187"/>
                </a:lnTo>
                <a:lnTo>
                  <a:pt x="94614" y="103378"/>
                </a:lnTo>
                <a:lnTo>
                  <a:pt x="96774" y="107442"/>
                </a:lnTo>
                <a:lnTo>
                  <a:pt x="78232" y="107442"/>
                </a:lnTo>
                <a:lnTo>
                  <a:pt x="76326" y="103759"/>
                </a:lnTo>
                <a:lnTo>
                  <a:pt x="75184" y="99441"/>
                </a:lnTo>
                <a:lnTo>
                  <a:pt x="74675" y="94488"/>
                </a:lnTo>
                <a:lnTo>
                  <a:pt x="68072" y="100076"/>
                </a:lnTo>
                <a:lnTo>
                  <a:pt x="61722" y="104013"/>
                </a:lnTo>
                <a:lnTo>
                  <a:pt x="55625" y="106299"/>
                </a:lnTo>
                <a:lnTo>
                  <a:pt x="49530" y="108585"/>
                </a:lnTo>
                <a:lnTo>
                  <a:pt x="42925" y="109855"/>
                </a:lnTo>
                <a:lnTo>
                  <a:pt x="35941" y="109855"/>
                </a:lnTo>
                <a:lnTo>
                  <a:pt x="21816" y="108059"/>
                </a:lnTo>
                <a:lnTo>
                  <a:pt x="11086" y="102770"/>
                </a:lnTo>
                <a:lnTo>
                  <a:pt x="9398" y="101346"/>
                </a:lnTo>
                <a:lnTo>
                  <a:pt x="3175" y="95758"/>
                </a:lnTo>
                <a:lnTo>
                  <a:pt x="0" y="88519"/>
                </a:lnTo>
                <a:lnTo>
                  <a:pt x="0" y="79756"/>
                </a:lnTo>
                <a:lnTo>
                  <a:pt x="0" y="74549"/>
                </a:lnTo>
                <a:lnTo>
                  <a:pt x="1270" y="69850"/>
                </a:lnTo>
                <a:lnTo>
                  <a:pt x="3556" y="65659"/>
                </a:lnTo>
                <a:lnTo>
                  <a:pt x="5842" y="61341"/>
                </a:lnTo>
                <a:lnTo>
                  <a:pt x="9017" y="57912"/>
                </a:lnTo>
                <a:lnTo>
                  <a:pt x="12700" y="55372"/>
                </a:lnTo>
                <a:lnTo>
                  <a:pt x="16510" y="52832"/>
                </a:lnTo>
                <a:lnTo>
                  <a:pt x="20827" y="50800"/>
                </a:lnTo>
                <a:lnTo>
                  <a:pt x="25526" y="49530"/>
                </a:lnTo>
                <a:lnTo>
                  <a:pt x="29083" y="48641"/>
                </a:lnTo>
                <a:lnTo>
                  <a:pt x="34289" y="47752"/>
                </a:lnTo>
                <a:lnTo>
                  <a:pt x="41401" y="46863"/>
                </a:lnTo>
                <a:lnTo>
                  <a:pt x="56593" y="44650"/>
                </a:lnTo>
                <a:lnTo>
                  <a:pt x="68283" y="42202"/>
                </a:lnTo>
                <a:lnTo>
                  <a:pt x="73151" y="40767"/>
                </a:lnTo>
                <a:lnTo>
                  <a:pt x="73279" y="38227"/>
                </a:lnTo>
                <a:lnTo>
                  <a:pt x="73279" y="36703"/>
                </a:lnTo>
                <a:lnTo>
                  <a:pt x="73279" y="36068"/>
                </a:lnTo>
                <a:lnTo>
                  <a:pt x="73279" y="28829"/>
                </a:lnTo>
                <a:lnTo>
                  <a:pt x="71627" y="23749"/>
                </a:lnTo>
                <a:lnTo>
                  <a:pt x="68199" y="20701"/>
                </a:lnTo>
                <a:lnTo>
                  <a:pt x="63626" y="16764"/>
                </a:lnTo>
                <a:lnTo>
                  <a:pt x="56896" y="14732"/>
                </a:lnTo>
                <a:lnTo>
                  <a:pt x="47879" y="14732"/>
                </a:lnTo>
                <a:lnTo>
                  <a:pt x="39624" y="14732"/>
                </a:lnTo>
                <a:lnTo>
                  <a:pt x="33400" y="16129"/>
                </a:lnTo>
                <a:lnTo>
                  <a:pt x="29337" y="19050"/>
                </a:lnTo>
                <a:lnTo>
                  <a:pt x="25400" y="21971"/>
                </a:lnTo>
                <a:lnTo>
                  <a:pt x="22479" y="27178"/>
                </a:lnTo>
                <a:lnTo>
                  <a:pt x="20574" y="34671"/>
                </a:lnTo>
                <a:lnTo>
                  <a:pt x="3048" y="32258"/>
                </a:lnTo>
                <a:lnTo>
                  <a:pt x="4699" y="24892"/>
                </a:lnTo>
                <a:lnTo>
                  <a:pt x="7238" y="18796"/>
                </a:lnTo>
                <a:lnTo>
                  <a:pt x="10922" y="14224"/>
                </a:lnTo>
                <a:lnTo>
                  <a:pt x="14605" y="9652"/>
                </a:lnTo>
                <a:lnTo>
                  <a:pt x="19812" y="6096"/>
                </a:lnTo>
                <a:lnTo>
                  <a:pt x="26670" y="3683"/>
                </a:lnTo>
                <a:lnTo>
                  <a:pt x="33527" y="1143"/>
                </a:lnTo>
                <a:lnTo>
                  <a:pt x="41529" y="0"/>
                </a:lnTo>
                <a:lnTo>
                  <a:pt x="50546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956173" y="4743831"/>
            <a:ext cx="85343" cy="107442"/>
          </a:xfrm>
          <a:custGeom>
            <a:avLst/>
            <a:gdLst/>
            <a:ahLst/>
            <a:cxnLst/>
            <a:rect l="l" t="t" r="r" b="b"/>
            <a:pathLst>
              <a:path w="85343" h="107442">
                <a:moveTo>
                  <a:pt x="49402" y="0"/>
                </a:moveTo>
                <a:lnTo>
                  <a:pt x="55752" y="0"/>
                </a:lnTo>
                <a:lnTo>
                  <a:pt x="61594" y="1143"/>
                </a:lnTo>
                <a:lnTo>
                  <a:pt x="66928" y="3302"/>
                </a:lnTo>
                <a:lnTo>
                  <a:pt x="72262" y="5588"/>
                </a:lnTo>
                <a:lnTo>
                  <a:pt x="76200" y="8636"/>
                </a:lnTo>
                <a:lnTo>
                  <a:pt x="78866" y="12319"/>
                </a:lnTo>
                <a:lnTo>
                  <a:pt x="81534" y="16002"/>
                </a:lnTo>
                <a:lnTo>
                  <a:pt x="83312" y="20447"/>
                </a:lnTo>
                <a:lnTo>
                  <a:pt x="84454" y="25527"/>
                </a:lnTo>
                <a:lnTo>
                  <a:pt x="85089" y="28829"/>
                </a:lnTo>
                <a:lnTo>
                  <a:pt x="85343" y="34544"/>
                </a:lnTo>
                <a:lnTo>
                  <a:pt x="85343" y="42799"/>
                </a:lnTo>
                <a:lnTo>
                  <a:pt x="85343" y="107442"/>
                </a:lnTo>
                <a:lnTo>
                  <a:pt x="67563" y="107442"/>
                </a:lnTo>
                <a:lnTo>
                  <a:pt x="67563" y="43434"/>
                </a:lnTo>
                <a:lnTo>
                  <a:pt x="67563" y="36195"/>
                </a:lnTo>
                <a:lnTo>
                  <a:pt x="66928" y="30861"/>
                </a:lnTo>
                <a:lnTo>
                  <a:pt x="65531" y="27178"/>
                </a:lnTo>
                <a:lnTo>
                  <a:pt x="64135" y="23622"/>
                </a:lnTo>
                <a:lnTo>
                  <a:pt x="61594" y="20701"/>
                </a:lnTo>
                <a:lnTo>
                  <a:pt x="58165" y="18542"/>
                </a:lnTo>
                <a:lnTo>
                  <a:pt x="54610" y="16510"/>
                </a:lnTo>
                <a:lnTo>
                  <a:pt x="50418" y="15367"/>
                </a:lnTo>
                <a:lnTo>
                  <a:pt x="45719" y="15367"/>
                </a:lnTo>
                <a:lnTo>
                  <a:pt x="38100" y="15367"/>
                </a:lnTo>
                <a:lnTo>
                  <a:pt x="31623" y="17780"/>
                </a:lnTo>
                <a:lnTo>
                  <a:pt x="26035" y="22606"/>
                </a:lnTo>
                <a:lnTo>
                  <a:pt x="20355" y="31570"/>
                </a:lnTo>
                <a:lnTo>
                  <a:pt x="17887" y="45626"/>
                </a:lnTo>
                <a:lnTo>
                  <a:pt x="17779" y="50038"/>
                </a:lnTo>
                <a:lnTo>
                  <a:pt x="17779" y="107442"/>
                </a:lnTo>
                <a:lnTo>
                  <a:pt x="0" y="107442"/>
                </a:lnTo>
                <a:lnTo>
                  <a:pt x="0" y="2286"/>
                </a:lnTo>
                <a:lnTo>
                  <a:pt x="16001" y="2286"/>
                </a:lnTo>
                <a:lnTo>
                  <a:pt x="16001" y="17272"/>
                </a:lnTo>
                <a:lnTo>
                  <a:pt x="25020" y="7556"/>
                </a:lnTo>
                <a:lnTo>
                  <a:pt x="36355" y="1809"/>
                </a:lnTo>
                <a:lnTo>
                  <a:pt x="4940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777103" y="4743831"/>
            <a:ext cx="92583" cy="150113"/>
          </a:xfrm>
          <a:custGeom>
            <a:avLst/>
            <a:gdLst/>
            <a:ahLst/>
            <a:cxnLst/>
            <a:rect l="l" t="t" r="r" b="b"/>
            <a:pathLst>
              <a:path w="92583" h="150113">
                <a:moveTo>
                  <a:pt x="45593" y="0"/>
                </a:moveTo>
                <a:lnTo>
                  <a:pt x="58505" y="2070"/>
                </a:lnTo>
                <a:lnTo>
                  <a:pt x="69646" y="8307"/>
                </a:lnTo>
                <a:lnTo>
                  <a:pt x="76200" y="14986"/>
                </a:lnTo>
                <a:lnTo>
                  <a:pt x="76200" y="2286"/>
                </a:lnTo>
                <a:lnTo>
                  <a:pt x="92583" y="2286"/>
                </a:lnTo>
                <a:lnTo>
                  <a:pt x="92583" y="93218"/>
                </a:lnTo>
                <a:lnTo>
                  <a:pt x="91936" y="109036"/>
                </a:lnTo>
                <a:lnTo>
                  <a:pt x="89996" y="121201"/>
                </a:lnTo>
                <a:lnTo>
                  <a:pt x="87630" y="128016"/>
                </a:lnTo>
                <a:lnTo>
                  <a:pt x="84327" y="134747"/>
                </a:lnTo>
                <a:lnTo>
                  <a:pt x="78994" y="140208"/>
                </a:lnTo>
                <a:lnTo>
                  <a:pt x="71755" y="144145"/>
                </a:lnTo>
                <a:lnTo>
                  <a:pt x="60688" y="148386"/>
                </a:lnTo>
                <a:lnTo>
                  <a:pt x="47318" y="150083"/>
                </a:lnTo>
                <a:lnTo>
                  <a:pt x="45085" y="150114"/>
                </a:lnTo>
                <a:lnTo>
                  <a:pt x="31163" y="148745"/>
                </a:lnTo>
                <a:lnTo>
                  <a:pt x="19518" y="144605"/>
                </a:lnTo>
                <a:lnTo>
                  <a:pt x="14732" y="141605"/>
                </a:lnTo>
                <a:lnTo>
                  <a:pt x="6701" y="132228"/>
                </a:lnTo>
                <a:lnTo>
                  <a:pt x="3590" y="119264"/>
                </a:lnTo>
                <a:lnTo>
                  <a:pt x="3556" y="116078"/>
                </a:lnTo>
                <a:lnTo>
                  <a:pt x="20955" y="118745"/>
                </a:lnTo>
                <a:lnTo>
                  <a:pt x="21589" y="124079"/>
                </a:lnTo>
                <a:lnTo>
                  <a:pt x="23622" y="127889"/>
                </a:lnTo>
                <a:lnTo>
                  <a:pt x="26924" y="130429"/>
                </a:lnTo>
                <a:lnTo>
                  <a:pt x="31369" y="133731"/>
                </a:lnTo>
                <a:lnTo>
                  <a:pt x="37337" y="135382"/>
                </a:lnTo>
                <a:lnTo>
                  <a:pt x="45085" y="135382"/>
                </a:lnTo>
                <a:lnTo>
                  <a:pt x="53339" y="135382"/>
                </a:lnTo>
                <a:lnTo>
                  <a:pt x="59689" y="133731"/>
                </a:lnTo>
                <a:lnTo>
                  <a:pt x="64135" y="130429"/>
                </a:lnTo>
                <a:lnTo>
                  <a:pt x="68580" y="127127"/>
                </a:lnTo>
                <a:lnTo>
                  <a:pt x="71627" y="122428"/>
                </a:lnTo>
                <a:lnTo>
                  <a:pt x="73279" y="116586"/>
                </a:lnTo>
                <a:lnTo>
                  <a:pt x="74168" y="112903"/>
                </a:lnTo>
                <a:lnTo>
                  <a:pt x="74549" y="105283"/>
                </a:lnTo>
                <a:lnTo>
                  <a:pt x="74549" y="93726"/>
                </a:lnTo>
                <a:lnTo>
                  <a:pt x="64434" y="102420"/>
                </a:lnTo>
                <a:lnTo>
                  <a:pt x="52511" y="106836"/>
                </a:lnTo>
                <a:lnTo>
                  <a:pt x="45466" y="107442"/>
                </a:lnTo>
                <a:lnTo>
                  <a:pt x="31720" y="105600"/>
                </a:lnTo>
                <a:lnTo>
                  <a:pt x="20311" y="100075"/>
                </a:lnTo>
                <a:lnTo>
                  <a:pt x="11937" y="91821"/>
                </a:lnTo>
                <a:lnTo>
                  <a:pt x="5469" y="81094"/>
                </a:lnTo>
                <a:lnTo>
                  <a:pt x="1502" y="69049"/>
                </a:lnTo>
                <a:lnTo>
                  <a:pt x="13" y="55712"/>
                </a:lnTo>
                <a:lnTo>
                  <a:pt x="0" y="54229"/>
                </a:lnTo>
                <a:lnTo>
                  <a:pt x="1091" y="41200"/>
                </a:lnTo>
                <a:lnTo>
                  <a:pt x="4414" y="29112"/>
                </a:lnTo>
                <a:lnTo>
                  <a:pt x="9144" y="18034"/>
                </a:lnTo>
                <a:lnTo>
                  <a:pt x="14350" y="11430"/>
                </a:lnTo>
                <a:lnTo>
                  <a:pt x="21209" y="6858"/>
                </a:lnTo>
                <a:lnTo>
                  <a:pt x="28194" y="2286"/>
                </a:lnTo>
                <a:lnTo>
                  <a:pt x="36195" y="0"/>
                </a:lnTo>
                <a:lnTo>
                  <a:pt x="45593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671185" y="4743831"/>
            <a:ext cx="85343" cy="107442"/>
          </a:xfrm>
          <a:custGeom>
            <a:avLst/>
            <a:gdLst/>
            <a:ahLst/>
            <a:cxnLst/>
            <a:rect l="l" t="t" r="r" b="b"/>
            <a:pathLst>
              <a:path w="85343" h="107442">
                <a:moveTo>
                  <a:pt x="49402" y="0"/>
                </a:moveTo>
                <a:lnTo>
                  <a:pt x="55752" y="0"/>
                </a:lnTo>
                <a:lnTo>
                  <a:pt x="61594" y="1143"/>
                </a:lnTo>
                <a:lnTo>
                  <a:pt x="66928" y="3302"/>
                </a:lnTo>
                <a:lnTo>
                  <a:pt x="72262" y="5588"/>
                </a:lnTo>
                <a:lnTo>
                  <a:pt x="76200" y="8636"/>
                </a:lnTo>
                <a:lnTo>
                  <a:pt x="78866" y="12319"/>
                </a:lnTo>
                <a:lnTo>
                  <a:pt x="81534" y="16002"/>
                </a:lnTo>
                <a:lnTo>
                  <a:pt x="83312" y="20447"/>
                </a:lnTo>
                <a:lnTo>
                  <a:pt x="84454" y="25527"/>
                </a:lnTo>
                <a:lnTo>
                  <a:pt x="85089" y="28829"/>
                </a:lnTo>
                <a:lnTo>
                  <a:pt x="85343" y="34544"/>
                </a:lnTo>
                <a:lnTo>
                  <a:pt x="85343" y="42799"/>
                </a:lnTo>
                <a:lnTo>
                  <a:pt x="85343" y="107442"/>
                </a:lnTo>
                <a:lnTo>
                  <a:pt x="67563" y="107442"/>
                </a:lnTo>
                <a:lnTo>
                  <a:pt x="67563" y="43434"/>
                </a:lnTo>
                <a:lnTo>
                  <a:pt x="67563" y="36195"/>
                </a:lnTo>
                <a:lnTo>
                  <a:pt x="66928" y="30861"/>
                </a:lnTo>
                <a:lnTo>
                  <a:pt x="65531" y="27178"/>
                </a:lnTo>
                <a:lnTo>
                  <a:pt x="64135" y="23622"/>
                </a:lnTo>
                <a:lnTo>
                  <a:pt x="61594" y="20701"/>
                </a:lnTo>
                <a:lnTo>
                  <a:pt x="58165" y="18542"/>
                </a:lnTo>
                <a:lnTo>
                  <a:pt x="54610" y="16510"/>
                </a:lnTo>
                <a:lnTo>
                  <a:pt x="50418" y="15367"/>
                </a:lnTo>
                <a:lnTo>
                  <a:pt x="45719" y="15367"/>
                </a:lnTo>
                <a:lnTo>
                  <a:pt x="38100" y="15367"/>
                </a:lnTo>
                <a:lnTo>
                  <a:pt x="31623" y="17780"/>
                </a:lnTo>
                <a:lnTo>
                  <a:pt x="26035" y="22606"/>
                </a:lnTo>
                <a:lnTo>
                  <a:pt x="20355" y="31570"/>
                </a:lnTo>
                <a:lnTo>
                  <a:pt x="17887" y="45626"/>
                </a:lnTo>
                <a:lnTo>
                  <a:pt x="17779" y="50038"/>
                </a:lnTo>
                <a:lnTo>
                  <a:pt x="17779" y="107442"/>
                </a:lnTo>
                <a:lnTo>
                  <a:pt x="0" y="107442"/>
                </a:lnTo>
                <a:lnTo>
                  <a:pt x="0" y="2286"/>
                </a:lnTo>
                <a:lnTo>
                  <a:pt x="16001" y="2286"/>
                </a:lnTo>
                <a:lnTo>
                  <a:pt x="16001" y="17272"/>
                </a:lnTo>
                <a:lnTo>
                  <a:pt x="25020" y="7556"/>
                </a:lnTo>
                <a:lnTo>
                  <a:pt x="36355" y="1809"/>
                </a:lnTo>
                <a:lnTo>
                  <a:pt x="4940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552313" y="4743831"/>
            <a:ext cx="96774" cy="109855"/>
          </a:xfrm>
          <a:custGeom>
            <a:avLst/>
            <a:gdLst/>
            <a:ahLst/>
            <a:cxnLst/>
            <a:rect l="l" t="t" r="r" b="b"/>
            <a:pathLst>
              <a:path w="96774" h="109854">
                <a:moveTo>
                  <a:pt x="50546" y="0"/>
                </a:moveTo>
                <a:lnTo>
                  <a:pt x="59436" y="0"/>
                </a:lnTo>
                <a:lnTo>
                  <a:pt x="66801" y="1016"/>
                </a:lnTo>
                <a:lnTo>
                  <a:pt x="72389" y="3048"/>
                </a:lnTo>
                <a:lnTo>
                  <a:pt x="77977" y="5207"/>
                </a:lnTo>
                <a:lnTo>
                  <a:pt x="82169" y="7874"/>
                </a:lnTo>
                <a:lnTo>
                  <a:pt x="84709" y="11049"/>
                </a:lnTo>
                <a:lnTo>
                  <a:pt x="87375" y="14224"/>
                </a:lnTo>
                <a:lnTo>
                  <a:pt x="89281" y="18288"/>
                </a:lnTo>
                <a:lnTo>
                  <a:pt x="90297" y="23241"/>
                </a:lnTo>
                <a:lnTo>
                  <a:pt x="90932" y="26289"/>
                </a:lnTo>
                <a:lnTo>
                  <a:pt x="91186" y="31750"/>
                </a:lnTo>
                <a:lnTo>
                  <a:pt x="91186" y="39624"/>
                </a:lnTo>
                <a:lnTo>
                  <a:pt x="91186" y="63373"/>
                </a:lnTo>
                <a:lnTo>
                  <a:pt x="91371" y="80415"/>
                </a:lnTo>
                <a:lnTo>
                  <a:pt x="91928" y="91593"/>
                </a:lnTo>
                <a:lnTo>
                  <a:pt x="92328" y="94869"/>
                </a:lnTo>
                <a:lnTo>
                  <a:pt x="93090" y="99187"/>
                </a:lnTo>
                <a:lnTo>
                  <a:pt x="94614" y="103378"/>
                </a:lnTo>
                <a:lnTo>
                  <a:pt x="96774" y="107442"/>
                </a:lnTo>
                <a:lnTo>
                  <a:pt x="78232" y="107442"/>
                </a:lnTo>
                <a:lnTo>
                  <a:pt x="76326" y="103759"/>
                </a:lnTo>
                <a:lnTo>
                  <a:pt x="75184" y="99441"/>
                </a:lnTo>
                <a:lnTo>
                  <a:pt x="74675" y="94488"/>
                </a:lnTo>
                <a:lnTo>
                  <a:pt x="68072" y="100076"/>
                </a:lnTo>
                <a:lnTo>
                  <a:pt x="61722" y="104013"/>
                </a:lnTo>
                <a:lnTo>
                  <a:pt x="55625" y="106299"/>
                </a:lnTo>
                <a:lnTo>
                  <a:pt x="49529" y="108585"/>
                </a:lnTo>
                <a:lnTo>
                  <a:pt x="42925" y="109855"/>
                </a:lnTo>
                <a:lnTo>
                  <a:pt x="35940" y="109855"/>
                </a:lnTo>
                <a:lnTo>
                  <a:pt x="21816" y="108059"/>
                </a:lnTo>
                <a:lnTo>
                  <a:pt x="11086" y="102770"/>
                </a:lnTo>
                <a:lnTo>
                  <a:pt x="9398" y="101346"/>
                </a:lnTo>
                <a:lnTo>
                  <a:pt x="3175" y="95758"/>
                </a:lnTo>
                <a:lnTo>
                  <a:pt x="0" y="88519"/>
                </a:lnTo>
                <a:lnTo>
                  <a:pt x="0" y="79756"/>
                </a:lnTo>
                <a:lnTo>
                  <a:pt x="0" y="74549"/>
                </a:lnTo>
                <a:lnTo>
                  <a:pt x="1270" y="69850"/>
                </a:lnTo>
                <a:lnTo>
                  <a:pt x="3556" y="65659"/>
                </a:lnTo>
                <a:lnTo>
                  <a:pt x="5841" y="61341"/>
                </a:lnTo>
                <a:lnTo>
                  <a:pt x="9016" y="57912"/>
                </a:lnTo>
                <a:lnTo>
                  <a:pt x="12700" y="55372"/>
                </a:lnTo>
                <a:lnTo>
                  <a:pt x="16510" y="52832"/>
                </a:lnTo>
                <a:lnTo>
                  <a:pt x="20827" y="50800"/>
                </a:lnTo>
                <a:lnTo>
                  <a:pt x="25526" y="49530"/>
                </a:lnTo>
                <a:lnTo>
                  <a:pt x="29083" y="48641"/>
                </a:lnTo>
                <a:lnTo>
                  <a:pt x="34289" y="47752"/>
                </a:lnTo>
                <a:lnTo>
                  <a:pt x="41401" y="46863"/>
                </a:lnTo>
                <a:lnTo>
                  <a:pt x="56593" y="44650"/>
                </a:lnTo>
                <a:lnTo>
                  <a:pt x="68283" y="42202"/>
                </a:lnTo>
                <a:lnTo>
                  <a:pt x="73151" y="40767"/>
                </a:lnTo>
                <a:lnTo>
                  <a:pt x="73278" y="38227"/>
                </a:lnTo>
                <a:lnTo>
                  <a:pt x="73278" y="36703"/>
                </a:lnTo>
                <a:lnTo>
                  <a:pt x="73278" y="36068"/>
                </a:lnTo>
                <a:lnTo>
                  <a:pt x="73278" y="28829"/>
                </a:lnTo>
                <a:lnTo>
                  <a:pt x="71627" y="23749"/>
                </a:lnTo>
                <a:lnTo>
                  <a:pt x="68199" y="20701"/>
                </a:lnTo>
                <a:lnTo>
                  <a:pt x="63626" y="16764"/>
                </a:lnTo>
                <a:lnTo>
                  <a:pt x="56896" y="14732"/>
                </a:lnTo>
                <a:lnTo>
                  <a:pt x="47878" y="14732"/>
                </a:lnTo>
                <a:lnTo>
                  <a:pt x="39624" y="14732"/>
                </a:lnTo>
                <a:lnTo>
                  <a:pt x="33400" y="16129"/>
                </a:lnTo>
                <a:lnTo>
                  <a:pt x="29337" y="19050"/>
                </a:lnTo>
                <a:lnTo>
                  <a:pt x="25400" y="21971"/>
                </a:lnTo>
                <a:lnTo>
                  <a:pt x="22478" y="27178"/>
                </a:lnTo>
                <a:lnTo>
                  <a:pt x="20574" y="34671"/>
                </a:lnTo>
                <a:lnTo>
                  <a:pt x="3048" y="32258"/>
                </a:lnTo>
                <a:lnTo>
                  <a:pt x="4699" y="24892"/>
                </a:lnTo>
                <a:lnTo>
                  <a:pt x="7238" y="18796"/>
                </a:lnTo>
                <a:lnTo>
                  <a:pt x="10922" y="14224"/>
                </a:lnTo>
                <a:lnTo>
                  <a:pt x="14604" y="9652"/>
                </a:lnTo>
                <a:lnTo>
                  <a:pt x="19812" y="6096"/>
                </a:lnTo>
                <a:lnTo>
                  <a:pt x="26670" y="3683"/>
                </a:lnTo>
                <a:lnTo>
                  <a:pt x="33527" y="1143"/>
                </a:lnTo>
                <a:lnTo>
                  <a:pt x="41528" y="0"/>
                </a:lnTo>
                <a:lnTo>
                  <a:pt x="50546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84216" y="4743831"/>
            <a:ext cx="96900" cy="109855"/>
          </a:xfrm>
          <a:custGeom>
            <a:avLst/>
            <a:gdLst/>
            <a:ahLst/>
            <a:cxnLst/>
            <a:rect l="l" t="t" r="r" b="b"/>
            <a:pathLst>
              <a:path w="96900" h="109854">
                <a:moveTo>
                  <a:pt x="49149" y="0"/>
                </a:moveTo>
                <a:lnTo>
                  <a:pt x="62573" y="1645"/>
                </a:lnTo>
                <a:lnTo>
                  <a:pt x="74257" y="6621"/>
                </a:lnTo>
                <a:lnTo>
                  <a:pt x="83566" y="14351"/>
                </a:lnTo>
                <a:lnTo>
                  <a:pt x="90356" y="23963"/>
                </a:lnTo>
                <a:lnTo>
                  <a:pt x="94755" y="35674"/>
                </a:lnTo>
                <a:lnTo>
                  <a:pt x="96763" y="49462"/>
                </a:lnTo>
                <a:lnTo>
                  <a:pt x="96900" y="54610"/>
                </a:lnTo>
                <a:lnTo>
                  <a:pt x="96900" y="55753"/>
                </a:lnTo>
                <a:lnTo>
                  <a:pt x="96900" y="57277"/>
                </a:lnTo>
                <a:lnTo>
                  <a:pt x="96774" y="59436"/>
                </a:lnTo>
                <a:lnTo>
                  <a:pt x="18414" y="59436"/>
                </a:lnTo>
                <a:lnTo>
                  <a:pt x="20871" y="73335"/>
                </a:lnTo>
                <a:lnTo>
                  <a:pt x="26484" y="83993"/>
                </a:lnTo>
                <a:lnTo>
                  <a:pt x="28194" y="85979"/>
                </a:lnTo>
                <a:lnTo>
                  <a:pt x="34036" y="92075"/>
                </a:lnTo>
                <a:lnTo>
                  <a:pt x="41401" y="95123"/>
                </a:lnTo>
                <a:lnTo>
                  <a:pt x="50164" y="95123"/>
                </a:lnTo>
                <a:lnTo>
                  <a:pt x="56769" y="95123"/>
                </a:lnTo>
                <a:lnTo>
                  <a:pt x="62357" y="93472"/>
                </a:lnTo>
                <a:lnTo>
                  <a:pt x="66929" y="90043"/>
                </a:lnTo>
                <a:lnTo>
                  <a:pt x="71500" y="86614"/>
                </a:lnTo>
                <a:lnTo>
                  <a:pt x="75184" y="81153"/>
                </a:lnTo>
                <a:lnTo>
                  <a:pt x="77850" y="73533"/>
                </a:lnTo>
                <a:lnTo>
                  <a:pt x="96266" y="75819"/>
                </a:lnTo>
                <a:lnTo>
                  <a:pt x="91199" y="88308"/>
                </a:lnTo>
                <a:lnTo>
                  <a:pt x="83439" y="98103"/>
                </a:lnTo>
                <a:lnTo>
                  <a:pt x="80137" y="100838"/>
                </a:lnTo>
                <a:lnTo>
                  <a:pt x="69568" y="106635"/>
                </a:lnTo>
                <a:lnTo>
                  <a:pt x="56856" y="109520"/>
                </a:lnTo>
                <a:lnTo>
                  <a:pt x="50037" y="109855"/>
                </a:lnTo>
                <a:lnTo>
                  <a:pt x="36116" y="108347"/>
                </a:lnTo>
                <a:lnTo>
                  <a:pt x="24190" y="103859"/>
                </a:lnTo>
                <a:lnTo>
                  <a:pt x="14258" y="96441"/>
                </a:lnTo>
                <a:lnTo>
                  <a:pt x="6600" y="85995"/>
                </a:lnTo>
                <a:lnTo>
                  <a:pt x="2140" y="74306"/>
                </a:lnTo>
                <a:lnTo>
                  <a:pt x="122" y="60521"/>
                </a:lnTo>
                <a:lnTo>
                  <a:pt x="0" y="55753"/>
                </a:lnTo>
                <a:lnTo>
                  <a:pt x="1175" y="41259"/>
                </a:lnTo>
                <a:lnTo>
                  <a:pt x="4703" y="28790"/>
                </a:lnTo>
                <a:lnTo>
                  <a:pt x="10583" y="18346"/>
                </a:lnTo>
                <a:lnTo>
                  <a:pt x="13716" y="14605"/>
                </a:lnTo>
                <a:lnTo>
                  <a:pt x="23600" y="6510"/>
                </a:lnTo>
                <a:lnTo>
                  <a:pt x="35325" y="1651"/>
                </a:lnTo>
                <a:lnTo>
                  <a:pt x="48892" y="0"/>
                </a:lnTo>
                <a:lnTo>
                  <a:pt x="49149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787265" y="4743831"/>
            <a:ext cx="96774" cy="109855"/>
          </a:xfrm>
          <a:custGeom>
            <a:avLst/>
            <a:gdLst/>
            <a:ahLst/>
            <a:cxnLst/>
            <a:rect l="l" t="t" r="r" b="b"/>
            <a:pathLst>
              <a:path w="96774" h="109854">
                <a:moveTo>
                  <a:pt x="50546" y="0"/>
                </a:moveTo>
                <a:lnTo>
                  <a:pt x="59436" y="0"/>
                </a:lnTo>
                <a:lnTo>
                  <a:pt x="66801" y="1016"/>
                </a:lnTo>
                <a:lnTo>
                  <a:pt x="72389" y="3048"/>
                </a:lnTo>
                <a:lnTo>
                  <a:pt x="77977" y="5207"/>
                </a:lnTo>
                <a:lnTo>
                  <a:pt x="82169" y="7874"/>
                </a:lnTo>
                <a:lnTo>
                  <a:pt x="84709" y="11049"/>
                </a:lnTo>
                <a:lnTo>
                  <a:pt x="87375" y="14224"/>
                </a:lnTo>
                <a:lnTo>
                  <a:pt x="89281" y="18288"/>
                </a:lnTo>
                <a:lnTo>
                  <a:pt x="90297" y="23241"/>
                </a:lnTo>
                <a:lnTo>
                  <a:pt x="90932" y="26289"/>
                </a:lnTo>
                <a:lnTo>
                  <a:pt x="91186" y="31750"/>
                </a:lnTo>
                <a:lnTo>
                  <a:pt x="91186" y="39624"/>
                </a:lnTo>
                <a:lnTo>
                  <a:pt x="91186" y="63373"/>
                </a:lnTo>
                <a:lnTo>
                  <a:pt x="91371" y="80415"/>
                </a:lnTo>
                <a:lnTo>
                  <a:pt x="91928" y="91593"/>
                </a:lnTo>
                <a:lnTo>
                  <a:pt x="92329" y="94869"/>
                </a:lnTo>
                <a:lnTo>
                  <a:pt x="93090" y="99187"/>
                </a:lnTo>
                <a:lnTo>
                  <a:pt x="94614" y="103378"/>
                </a:lnTo>
                <a:lnTo>
                  <a:pt x="96774" y="107442"/>
                </a:lnTo>
                <a:lnTo>
                  <a:pt x="78232" y="107442"/>
                </a:lnTo>
                <a:lnTo>
                  <a:pt x="76326" y="103759"/>
                </a:lnTo>
                <a:lnTo>
                  <a:pt x="75184" y="99441"/>
                </a:lnTo>
                <a:lnTo>
                  <a:pt x="74675" y="94488"/>
                </a:lnTo>
                <a:lnTo>
                  <a:pt x="68072" y="100076"/>
                </a:lnTo>
                <a:lnTo>
                  <a:pt x="61722" y="104013"/>
                </a:lnTo>
                <a:lnTo>
                  <a:pt x="55625" y="106299"/>
                </a:lnTo>
                <a:lnTo>
                  <a:pt x="49530" y="108585"/>
                </a:lnTo>
                <a:lnTo>
                  <a:pt x="42925" y="109855"/>
                </a:lnTo>
                <a:lnTo>
                  <a:pt x="35940" y="109855"/>
                </a:lnTo>
                <a:lnTo>
                  <a:pt x="21816" y="108059"/>
                </a:lnTo>
                <a:lnTo>
                  <a:pt x="11086" y="102770"/>
                </a:lnTo>
                <a:lnTo>
                  <a:pt x="9398" y="101346"/>
                </a:lnTo>
                <a:lnTo>
                  <a:pt x="3175" y="95758"/>
                </a:lnTo>
                <a:lnTo>
                  <a:pt x="0" y="88519"/>
                </a:lnTo>
                <a:lnTo>
                  <a:pt x="0" y="79756"/>
                </a:lnTo>
                <a:lnTo>
                  <a:pt x="0" y="74549"/>
                </a:lnTo>
                <a:lnTo>
                  <a:pt x="1270" y="69850"/>
                </a:lnTo>
                <a:lnTo>
                  <a:pt x="3556" y="65659"/>
                </a:lnTo>
                <a:lnTo>
                  <a:pt x="5842" y="61341"/>
                </a:lnTo>
                <a:lnTo>
                  <a:pt x="9017" y="57912"/>
                </a:lnTo>
                <a:lnTo>
                  <a:pt x="12700" y="55372"/>
                </a:lnTo>
                <a:lnTo>
                  <a:pt x="16510" y="52832"/>
                </a:lnTo>
                <a:lnTo>
                  <a:pt x="20827" y="50800"/>
                </a:lnTo>
                <a:lnTo>
                  <a:pt x="25526" y="49530"/>
                </a:lnTo>
                <a:lnTo>
                  <a:pt x="29083" y="48641"/>
                </a:lnTo>
                <a:lnTo>
                  <a:pt x="34289" y="47752"/>
                </a:lnTo>
                <a:lnTo>
                  <a:pt x="41401" y="46863"/>
                </a:lnTo>
                <a:lnTo>
                  <a:pt x="56593" y="44650"/>
                </a:lnTo>
                <a:lnTo>
                  <a:pt x="68283" y="42202"/>
                </a:lnTo>
                <a:lnTo>
                  <a:pt x="73151" y="40767"/>
                </a:lnTo>
                <a:lnTo>
                  <a:pt x="73279" y="38227"/>
                </a:lnTo>
                <a:lnTo>
                  <a:pt x="73279" y="36703"/>
                </a:lnTo>
                <a:lnTo>
                  <a:pt x="73279" y="36068"/>
                </a:lnTo>
                <a:lnTo>
                  <a:pt x="73279" y="28829"/>
                </a:lnTo>
                <a:lnTo>
                  <a:pt x="71627" y="23749"/>
                </a:lnTo>
                <a:lnTo>
                  <a:pt x="68199" y="20701"/>
                </a:lnTo>
                <a:lnTo>
                  <a:pt x="63626" y="16764"/>
                </a:lnTo>
                <a:lnTo>
                  <a:pt x="56896" y="14732"/>
                </a:lnTo>
                <a:lnTo>
                  <a:pt x="47879" y="14732"/>
                </a:lnTo>
                <a:lnTo>
                  <a:pt x="39624" y="14732"/>
                </a:lnTo>
                <a:lnTo>
                  <a:pt x="33400" y="16129"/>
                </a:lnTo>
                <a:lnTo>
                  <a:pt x="29337" y="19050"/>
                </a:lnTo>
                <a:lnTo>
                  <a:pt x="25400" y="21971"/>
                </a:lnTo>
                <a:lnTo>
                  <a:pt x="22479" y="27178"/>
                </a:lnTo>
                <a:lnTo>
                  <a:pt x="20574" y="34671"/>
                </a:lnTo>
                <a:lnTo>
                  <a:pt x="3048" y="32258"/>
                </a:lnTo>
                <a:lnTo>
                  <a:pt x="4699" y="24892"/>
                </a:lnTo>
                <a:lnTo>
                  <a:pt x="7238" y="18796"/>
                </a:lnTo>
                <a:lnTo>
                  <a:pt x="10922" y="14224"/>
                </a:lnTo>
                <a:lnTo>
                  <a:pt x="14605" y="9652"/>
                </a:lnTo>
                <a:lnTo>
                  <a:pt x="19812" y="6096"/>
                </a:lnTo>
                <a:lnTo>
                  <a:pt x="26670" y="3683"/>
                </a:lnTo>
                <a:lnTo>
                  <a:pt x="33527" y="1143"/>
                </a:lnTo>
                <a:lnTo>
                  <a:pt x="41529" y="0"/>
                </a:lnTo>
                <a:lnTo>
                  <a:pt x="50546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571365" y="4743831"/>
            <a:ext cx="87249" cy="109855"/>
          </a:xfrm>
          <a:custGeom>
            <a:avLst/>
            <a:gdLst/>
            <a:ahLst/>
            <a:cxnLst/>
            <a:rect l="l" t="t" r="r" b="b"/>
            <a:pathLst>
              <a:path w="87249" h="109854">
                <a:moveTo>
                  <a:pt x="41656" y="0"/>
                </a:moveTo>
                <a:lnTo>
                  <a:pt x="49911" y="0"/>
                </a:lnTo>
                <a:lnTo>
                  <a:pt x="57150" y="1143"/>
                </a:lnTo>
                <a:lnTo>
                  <a:pt x="63373" y="3556"/>
                </a:lnTo>
                <a:lnTo>
                  <a:pt x="69596" y="5842"/>
                </a:lnTo>
                <a:lnTo>
                  <a:pt x="74168" y="9144"/>
                </a:lnTo>
                <a:lnTo>
                  <a:pt x="77215" y="13208"/>
                </a:lnTo>
                <a:lnTo>
                  <a:pt x="80137" y="17272"/>
                </a:lnTo>
                <a:lnTo>
                  <a:pt x="82169" y="22606"/>
                </a:lnTo>
                <a:lnTo>
                  <a:pt x="83312" y="29464"/>
                </a:lnTo>
                <a:lnTo>
                  <a:pt x="65912" y="31750"/>
                </a:lnTo>
                <a:lnTo>
                  <a:pt x="65150" y="26416"/>
                </a:lnTo>
                <a:lnTo>
                  <a:pt x="62737" y="22225"/>
                </a:lnTo>
                <a:lnTo>
                  <a:pt x="59055" y="19177"/>
                </a:lnTo>
                <a:lnTo>
                  <a:pt x="55245" y="16129"/>
                </a:lnTo>
                <a:lnTo>
                  <a:pt x="49784" y="14605"/>
                </a:lnTo>
                <a:lnTo>
                  <a:pt x="42925" y="14605"/>
                </a:lnTo>
                <a:lnTo>
                  <a:pt x="34798" y="14605"/>
                </a:lnTo>
                <a:lnTo>
                  <a:pt x="28956" y="16002"/>
                </a:lnTo>
                <a:lnTo>
                  <a:pt x="25400" y="18669"/>
                </a:lnTo>
                <a:lnTo>
                  <a:pt x="21844" y="21336"/>
                </a:lnTo>
                <a:lnTo>
                  <a:pt x="20193" y="24511"/>
                </a:lnTo>
                <a:lnTo>
                  <a:pt x="20193" y="28194"/>
                </a:lnTo>
                <a:lnTo>
                  <a:pt x="20193" y="30480"/>
                </a:lnTo>
                <a:lnTo>
                  <a:pt x="20827" y="32512"/>
                </a:lnTo>
                <a:lnTo>
                  <a:pt x="22351" y="34417"/>
                </a:lnTo>
                <a:lnTo>
                  <a:pt x="23749" y="36322"/>
                </a:lnTo>
                <a:lnTo>
                  <a:pt x="26035" y="37846"/>
                </a:lnTo>
                <a:lnTo>
                  <a:pt x="29210" y="39116"/>
                </a:lnTo>
                <a:lnTo>
                  <a:pt x="30987" y="39751"/>
                </a:lnTo>
                <a:lnTo>
                  <a:pt x="36195" y="41275"/>
                </a:lnTo>
                <a:lnTo>
                  <a:pt x="44958" y="43688"/>
                </a:lnTo>
                <a:lnTo>
                  <a:pt x="59914" y="47917"/>
                </a:lnTo>
                <a:lnTo>
                  <a:pt x="70015" y="51424"/>
                </a:lnTo>
                <a:lnTo>
                  <a:pt x="71247" y="51943"/>
                </a:lnTo>
                <a:lnTo>
                  <a:pt x="76200" y="54102"/>
                </a:lnTo>
                <a:lnTo>
                  <a:pt x="80137" y="57150"/>
                </a:lnTo>
                <a:lnTo>
                  <a:pt x="83058" y="61341"/>
                </a:lnTo>
                <a:lnTo>
                  <a:pt x="85851" y="65405"/>
                </a:lnTo>
                <a:lnTo>
                  <a:pt x="87249" y="70485"/>
                </a:lnTo>
                <a:lnTo>
                  <a:pt x="87249" y="76581"/>
                </a:lnTo>
                <a:lnTo>
                  <a:pt x="87249" y="82423"/>
                </a:lnTo>
                <a:lnTo>
                  <a:pt x="85471" y="88138"/>
                </a:lnTo>
                <a:lnTo>
                  <a:pt x="82042" y="93345"/>
                </a:lnTo>
                <a:lnTo>
                  <a:pt x="78612" y="98552"/>
                </a:lnTo>
                <a:lnTo>
                  <a:pt x="73660" y="102616"/>
                </a:lnTo>
                <a:lnTo>
                  <a:pt x="67056" y="105537"/>
                </a:lnTo>
                <a:lnTo>
                  <a:pt x="60579" y="108331"/>
                </a:lnTo>
                <a:lnTo>
                  <a:pt x="53086" y="109855"/>
                </a:lnTo>
                <a:lnTo>
                  <a:pt x="44958" y="109855"/>
                </a:lnTo>
                <a:lnTo>
                  <a:pt x="30342" y="108522"/>
                </a:lnTo>
                <a:lnTo>
                  <a:pt x="18775" y="104585"/>
                </a:lnTo>
                <a:lnTo>
                  <a:pt x="13715" y="101346"/>
                </a:lnTo>
                <a:lnTo>
                  <a:pt x="5685" y="92202"/>
                </a:lnTo>
                <a:lnTo>
                  <a:pt x="775" y="79871"/>
                </a:lnTo>
                <a:lnTo>
                  <a:pt x="0" y="76073"/>
                </a:lnTo>
                <a:lnTo>
                  <a:pt x="17525" y="73279"/>
                </a:lnTo>
                <a:lnTo>
                  <a:pt x="18542" y="80391"/>
                </a:lnTo>
                <a:lnTo>
                  <a:pt x="21336" y="85725"/>
                </a:lnTo>
                <a:lnTo>
                  <a:pt x="25908" y="89535"/>
                </a:lnTo>
                <a:lnTo>
                  <a:pt x="30352" y="93218"/>
                </a:lnTo>
                <a:lnTo>
                  <a:pt x="36702" y="95123"/>
                </a:lnTo>
                <a:lnTo>
                  <a:pt x="44831" y="95123"/>
                </a:lnTo>
                <a:lnTo>
                  <a:pt x="52959" y="95123"/>
                </a:lnTo>
                <a:lnTo>
                  <a:pt x="59055" y="93472"/>
                </a:lnTo>
                <a:lnTo>
                  <a:pt x="62992" y="90170"/>
                </a:lnTo>
                <a:lnTo>
                  <a:pt x="66929" y="86868"/>
                </a:lnTo>
                <a:lnTo>
                  <a:pt x="68961" y="82931"/>
                </a:lnTo>
                <a:lnTo>
                  <a:pt x="68961" y="78486"/>
                </a:lnTo>
                <a:lnTo>
                  <a:pt x="68961" y="74422"/>
                </a:lnTo>
                <a:lnTo>
                  <a:pt x="67183" y="71247"/>
                </a:lnTo>
                <a:lnTo>
                  <a:pt x="63754" y="68961"/>
                </a:lnTo>
                <a:lnTo>
                  <a:pt x="61213" y="67310"/>
                </a:lnTo>
                <a:lnTo>
                  <a:pt x="55245" y="65278"/>
                </a:lnTo>
                <a:lnTo>
                  <a:pt x="45465" y="62865"/>
                </a:lnTo>
                <a:lnTo>
                  <a:pt x="30379" y="58739"/>
                </a:lnTo>
                <a:lnTo>
                  <a:pt x="20073" y="55152"/>
                </a:lnTo>
                <a:lnTo>
                  <a:pt x="18287" y="54356"/>
                </a:lnTo>
                <a:lnTo>
                  <a:pt x="13335" y="51943"/>
                </a:lnTo>
                <a:lnTo>
                  <a:pt x="9398" y="48641"/>
                </a:lnTo>
                <a:lnTo>
                  <a:pt x="6858" y="44323"/>
                </a:lnTo>
                <a:lnTo>
                  <a:pt x="4190" y="40132"/>
                </a:lnTo>
                <a:lnTo>
                  <a:pt x="2921" y="35433"/>
                </a:lnTo>
                <a:lnTo>
                  <a:pt x="2921" y="30226"/>
                </a:lnTo>
                <a:lnTo>
                  <a:pt x="2921" y="25527"/>
                </a:lnTo>
                <a:lnTo>
                  <a:pt x="4063" y="21209"/>
                </a:lnTo>
                <a:lnTo>
                  <a:pt x="6096" y="17272"/>
                </a:lnTo>
                <a:lnTo>
                  <a:pt x="8255" y="13208"/>
                </a:lnTo>
                <a:lnTo>
                  <a:pt x="11175" y="9906"/>
                </a:lnTo>
                <a:lnTo>
                  <a:pt x="14859" y="7239"/>
                </a:lnTo>
                <a:lnTo>
                  <a:pt x="17652" y="5207"/>
                </a:lnTo>
                <a:lnTo>
                  <a:pt x="21462" y="3429"/>
                </a:lnTo>
                <a:lnTo>
                  <a:pt x="26288" y="2032"/>
                </a:lnTo>
                <a:lnTo>
                  <a:pt x="30987" y="635"/>
                </a:lnTo>
                <a:lnTo>
                  <a:pt x="36195" y="0"/>
                </a:lnTo>
                <a:lnTo>
                  <a:pt x="41656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407789" y="4743831"/>
            <a:ext cx="85344" cy="107442"/>
          </a:xfrm>
          <a:custGeom>
            <a:avLst/>
            <a:gdLst/>
            <a:ahLst/>
            <a:cxnLst/>
            <a:rect l="l" t="t" r="r" b="b"/>
            <a:pathLst>
              <a:path w="85344" h="107442">
                <a:moveTo>
                  <a:pt x="49402" y="0"/>
                </a:moveTo>
                <a:lnTo>
                  <a:pt x="55752" y="0"/>
                </a:lnTo>
                <a:lnTo>
                  <a:pt x="61595" y="1143"/>
                </a:lnTo>
                <a:lnTo>
                  <a:pt x="66928" y="3302"/>
                </a:lnTo>
                <a:lnTo>
                  <a:pt x="72262" y="5588"/>
                </a:lnTo>
                <a:lnTo>
                  <a:pt x="76200" y="8636"/>
                </a:lnTo>
                <a:lnTo>
                  <a:pt x="78866" y="12319"/>
                </a:lnTo>
                <a:lnTo>
                  <a:pt x="81534" y="16002"/>
                </a:lnTo>
                <a:lnTo>
                  <a:pt x="83312" y="20447"/>
                </a:lnTo>
                <a:lnTo>
                  <a:pt x="84455" y="25527"/>
                </a:lnTo>
                <a:lnTo>
                  <a:pt x="85089" y="28829"/>
                </a:lnTo>
                <a:lnTo>
                  <a:pt x="85344" y="34544"/>
                </a:lnTo>
                <a:lnTo>
                  <a:pt x="85344" y="42799"/>
                </a:lnTo>
                <a:lnTo>
                  <a:pt x="85344" y="107442"/>
                </a:lnTo>
                <a:lnTo>
                  <a:pt x="67563" y="107442"/>
                </a:lnTo>
                <a:lnTo>
                  <a:pt x="67563" y="43434"/>
                </a:lnTo>
                <a:lnTo>
                  <a:pt x="67563" y="36195"/>
                </a:lnTo>
                <a:lnTo>
                  <a:pt x="66928" y="30861"/>
                </a:lnTo>
                <a:lnTo>
                  <a:pt x="65532" y="27178"/>
                </a:lnTo>
                <a:lnTo>
                  <a:pt x="64135" y="23622"/>
                </a:lnTo>
                <a:lnTo>
                  <a:pt x="61595" y="20701"/>
                </a:lnTo>
                <a:lnTo>
                  <a:pt x="58165" y="18542"/>
                </a:lnTo>
                <a:lnTo>
                  <a:pt x="54610" y="16510"/>
                </a:lnTo>
                <a:lnTo>
                  <a:pt x="50419" y="15367"/>
                </a:lnTo>
                <a:lnTo>
                  <a:pt x="45720" y="15367"/>
                </a:lnTo>
                <a:lnTo>
                  <a:pt x="38100" y="15367"/>
                </a:lnTo>
                <a:lnTo>
                  <a:pt x="31623" y="17780"/>
                </a:lnTo>
                <a:lnTo>
                  <a:pt x="26035" y="22606"/>
                </a:lnTo>
                <a:lnTo>
                  <a:pt x="20355" y="31570"/>
                </a:lnTo>
                <a:lnTo>
                  <a:pt x="17887" y="45626"/>
                </a:lnTo>
                <a:lnTo>
                  <a:pt x="17780" y="50038"/>
                </a:lnTo>
                <a:lnTo>
                  <a:pt x="17780" y="107442"/>
                </a:lnTo>
                <a:lnTo>
                  <a:pt x="0" y="107442"/>
                </a:lnTo>
                <a:lnTo>
                  <a:pt x="0" y="2286"/>
                </a:lnTo>
                <a:lnTo>
                  <a:pt x="16001" y="2286"/>
                </a:lnTo>
                <a:lnTo>
                  <a:pt x="16001" y="17272"/>
                </a:lnTo>
                <a:lnTo>
                  <a:pt x="25020" y="7556"/>
                </a:lnTo>
                <a:lnTo>
                  <a:pt x="36355" y="1809"/>
                </a:lnTo>
                <a:lnTo>
                  <a:pt x="4940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288917" y="4743831"/>
            <a:ext cx="96774" cy="109855"/>
          </a:xfrm>
          <a:custGeom>
            <a:avLst/>
            <a:gdLst/>
            <a:ahLst/>
            <a:cxnLst/>
            <a:rect l="l" t="t" r="r" b="b"/>
            <a:pathLst>
              <a:path w="96774" h="109854">
                <a:moveTo>
                  <a:pt x="50546" y="0"/>
                </a:moveTo>
                <a:lnTo>
                  <a:pt x="59436" y="0"/>
                </a:lnTo>
                <a:lnTo>
                  <a:pt x="66802" y="1016"/>
                </a:lnTo>
                <a:lnTo>
                  <a:pt x="72390" y="3048"/>
                </a:lnTo>
                <a:lnTo>
                  <a:pt x="77978" y="5207"/>
                </a:lnTo>
                <a:lnTo>
                  <a:pt x="82169" y="7874"/>
                </a:lnTo>
                <a:lnTo>
                  <a:pt x="84709" y="11049"/>
                </a:lnTo>
                <a:lnTo>
                  <a:pt x="87375" y="14224"/>
                </a:lnTo>
                <a:lnTo>
                  <a:pt x="89281" y="18288"/>
                </a:lnTo>
                <a:lnTo>
                  <a:pt x="90297" y="23241"/>
                </a:lnTo>
                <a:lnTo>
                  <a:pt x="90932" y="26289"/>
                </a:lnTo>
                <a:lnTo>
                  <a:pt x="91186" y="31750"/>
                </a:lnTo>
                <a:lnTo>
                  <a:pt x="91186" y="39624"/>
                </a:lnTo>
                <a:lnTo>
                  <a:pt x="91186" y="63373"/>
                </a:lnTo>
                <a:lnTo>
                  <a:pt x="91371" y="80415"/>
                </a:lnTo>
                <a:lnTo>
                  <a:pt x="91928" y="91593"/>
                </a:lnTo>
                <a:lnTo>
                  <a:pt x="92329" y="94869"/>
                </a:lnTo>
                <a:lnTo>
                  <a:pt x="93091" y="99187"/>
                </a:lnTo>
                <a:lnTo>
                  <a:pt x="94615" y="103378"/>
                </a:lnTo>
                <a:lnTo>
                  <a:pt x="96774" y="107442"/>
                </a:lnTo>
                <a:lnTo>
                  <a:pt x="78232" y="107442"/>
                </a:lnTo>
                <a:lnTo>
                  <a:pt x="76327" y="103759"/>
                </a:lnTo>
                <a:lnTo>
                  <a:pt x="75184" y="99441"/>
                </a:lnTo>
                <a:lnTo>
                  <a:pt x="74675" y="94488"/>
                </a:lnTo>
                <a:lnTo>
                  <a:pt x="68072" y="100076"/>
                </a:lnTo>
                <a:lnTo>
                  <a:pt x="61722" y="104013"/>
                </a:lnTo>
                <a:lnTo>
                  <a:pt x="55625" y="106299"/>
                </a:lnTo>
                <a:lnTo>
                  <a:pt x="49530" y="108585"/>
                </a:lnTo>
                <a:lnTo>
                  <a:pt x="42925" y="109855"/>
                </a:lnTo>
                <a:lnTo>
                  <a:pt x="35941" y="109855"/>
                </a:lnTo>
                <a:lnTo>
                  <a:pt x="21816" y="108059"/>
                </a:lnTo>
                <a:lnTo>
                  <a:pt x="11086" y="102770"/>
                </a:lnTo>
                <a:lnTo>
                  <a:pt x="9398" y="101346"/>
                </a:lnTo>
                <a:lnTo>
                  <a:pt x="3175" y="95758"/>
                </a:lnTo>
                <a:lnTo>
                  <a:pt x="0" y="88519"/>
                </a:lnTo>
                <a:lnTo>
                  <a:pt x="0" y="79756"/>
                </a:lnTo>
                <a:lnTo>
                  <a:pt x="0" y="74549"/>
                </a:lnTo>
                <a:lnTo>
                  <a:pt x="1270" y="69850"/>
                </a:lnTo>
                <a:lnTo>
                  <a:pt x="3556" y="65659"/>
                </a:lnTo>
                <a:lnTo>
                  <a:pt x="5842" y="61341"/>
                </a:lnTo>
                <a:lnTo>
                  <a:pt x="9017" y="57912"/>
                </a:lnTo>
                <a:lnTo>
                  <a:pt x="12700" y="55372"/>
                </a:lnTo>
                <a:lnTo>
                  <a:pt x="16510" y="52832"/>
                </a:lnTo>
                <a:lnTo>
                  <a:pt x="20828" y="50800"/>
                </a:lnTo>
                <a:lnTo>
                  <a:pt x="25527" y="49530"/>
                </a:lnTo>
                <a:lnTo>
                  <a:pt x="29083" y="48641"/>
                </a:lnTo>
                <a:lnTo>
                  <a:pt x="34290" y="47752"/>
                </a:lnTo>
                <a:lnTo>
                  <a:pt x="41402" y="46863"/>
                </a:lnTo>
                <a:lnTo>
                  <a:pt x="56593" y="44650"/>
                </a:lnTo>
                <a:lnTo>
                  <a:pt x="68283" y="42202"/>
                </a:lnTo>
                <a:lnTo>
                  <a:pt x="73152" y="40767"/>
                </a:lnTo>
                <a:lnTo>
                  <a:pt x="73279" y="38227"/>
                </a:lnTo>
                <a:lnTo>
                  <a:pt x="73279" y="36703"/>
                </a:lnTo>
                <a:lnTo>
                  <a:pt x="73279" y="36068"/>
                </a:lnTo>
                <a:lnTo>
                  <a:pt x="73279" y="28829"/>
                </a:lnTo>
                <a:lnTo>
                  <a:pt x="71628" y="23749"/>
                </a:lnTo>
                <a:lnTo>
                  <a:pt x="68199" y="20701"/>
                </a:lnTo>
                <a:lnTo>
                  <a:pt x="63627" y="16764"/>
                </a:lnTo>
                <a:lnTo>
                  <a:pt x="56896" y="14732"/>
                </a:lnTo>
                <a:lnTo>
                  <a:pt x="47879" y="14732"/>
                </a:lnTo>
                <a:lnTo>
                  <a:pt x="39624" y="14732"/>
                </a:lnTo>
                <a:lnTo>
                  <a:pt x="33400" y="16129"/>
                </a:lnTo>
                <a:lnTo>
                  <a:pt x="29337" y="19050"/>
                </a:lnTo>
                <a:lnTo>
                  <a:pt x="25400" y="21971"/>
                </a:lnTo>
                <a:lnTo>
                  <a:pt x="22479" y="27178"/>
                </a:lnTo>
                <a:lnTo>
                  <a:pt x="20574" y="34671"/>
                </a:lnTo>
                <a:lnTo>
                  <a:pt x="3048" y="32258"/>
                </a:lnTo>
                <a:lnTo>
                  <a:pt x="4699" y="24892"/>
                </a:lnTo>
                <a:lnTo>
                  <a:pt x="7238" y="18796"/>
                </a:lnTo>
                <a:lnTo>
                  <a:pt x="10922" y="14224"/>
                </a:lnTo>
                <a:lnTo>
                  <a:pt x="14605" y="9652"/>
                </a:lnTo>
                <a:lnTo>
                  <a:pt x="19812" y="6096"/>
                </a:lnTo>
                <a:lnTo>
                  <a:pt x="26670" y="3683"/>
                </a:lnTo>
                <a:lnTo>
                  <a:pt x="33528" y="1143"/>
                </a:lnTo>
                <a:lnTo>
                  <a:pt x="41529" y="0"/>
                </a:lnTo>
                <a:lnTo>
                  <a:pt x="50546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910965" y="4743831"/>
            <a:ext cx="142367" cy="107442"/>
          </a:xfrm>
          <a:custGeom>
            <a:avLst/>
            <a:gdLst/>
            <a:ahLst/>
            <a:cxnLst/>
            <a:rect l="l" t="t" r="r" b="b"/>
            <a:pathLst>
              <a:path w="142367" h="107442">
                <a:moveTo>
                  <a:pt x="47751" y="0"/>
                </a:moveTo>
                <a:lnTo>
                  <a:pt x="55625" y="0"/>
                </a:lnTo>
                <a:lnTo>
                  <a:pt x="61975" y="1524"/>
                </a:lnTo>
                <a:lnTo>
                  <a:pt x="66929" y="4826"/>
                </a:lnTo>
                <a:lnTo>
                  <a:pt x="71882" y="8001"/>
                </a:lnTo>
                <a:lnTo>
                  <a:pt x="75437" y="12573"/>
                </a:lnTo>
                <a:lnTo>
                  <a:pt x="77470" y="18288"/>
                </a:lnTo>
                <a:lnTo>
                  <a:pt x="86818" y="7955"/>
                </a:lnTo>
                <a:lnTo>
                  <a:pt x="97962" y="1861"/>
                </a:lnTo>
                <a:lnTo>
                  <a:pt x="109982" y="0"/>
                </a:lnTo>
                <a:lnTo>
                  <a:pt x="123741" y="2108"/>
                </a:lnTo>
                <a:lnTo>
                  <a:pt x="133985" y="8636"/>
                </a:lnTo>
                <a:lnTo>
                  <a:pt x="139870" y="18390"/>
                </a:lnTo>
                <a:lnTo>
                  <a:pt x="142296" y="32076"/>
                </a:lnTo>
                <a:lnTo>
                  <a:pt x="142367" y="35306"/>
                </a:lnTo>
                <a:lnTo>
                  <a:pt x="142367" y="107442"/>
                </a:lnTo>
                <a:lnTo>
                  <a:pt x="124713" y="107442"/>
                </a:lnTo>
                <a:lnTo>
                  <a:pt x="124713" y="41275"/>
                </a:lnTo>
                <a:lnTo>
                  <a:pt x="124713" y="34036"/>
                </a:lnTo>
                <a:lnTo>
                  <a:pt x="124079" y="28956"/>
                </a:lnTo>
                <a:lnTo>
                  <a:pt x="122936" y="25781"/>
                </a:lnTo>
                <a:lnTo>
                  <a:pt x="121793" y="22733"/>
                </a:lnTo>
                <a:lnTo>
                  <a:pt x="119761" y="20193"/>
                </a:lnTo>
                <a:lnTo>
                  <a:pt x="116712" y="18288"/>
                </a:lnTo>
                <a:lnTo>
                  <a:pt x="113664" y="16383"/>
                </a:lnTo>
                <a:lnTo>
                  <a:pt x="110109" y="15367"/>
                </a:lnTo>
                <a:lnTo>
                  <a:pt x="105918" y="15367"/>
                </a:lnTo>
                <a:lnTo>
                  <a:pt x="98551" y="15367"/>
                </a:lnTo>
                <a:lnTo>
                  <a:pt x="92456" y="17780"/>
                </a:lnTo>
                <a:lnTo>
                  <a:pt x="87630" y="22733"/>
                </a:lnTo>
                <a:lnTo>
                  <a:pt x="82676" y="27686"/>
                </a:lnTo>
                <a:lnTo>
                  <a:pt x="80263" y="35560"/>
                </a:lnTo>
                <a:lnTo>
                  <a:pt x="80263" y="46355"/>
                </a:lnTo>
                <a:lnTo>
                  <a:pt x="80263" y="107442"/>
                </a:lnTo>
                <a:lnTo>
                  <a:pt x="62484" y="107442"/>
                </a:lnTo>
                <a:lnTo>
                  <a:pt x="62484" y="39116"/>
                </a:lnTo>
                <a:lnTo>
                  <a:pt x="62484" y="31242"/>
                </a:lnTo>
                <a:lnTo>
                  <a:pt x="60960" y="25273"/>
                </a:lnTo>
                <a:lnTo>
                  <a:pt x="58038" y="21336"/>
                </a:lnTo>
                <a:lnTo>
                  <a:pt x="55118" y="17399"/>
                </a:lnTo>
                <a:lnTo>
                  <a:pt x="50419" y="15367"/>
                </a:lnTo>
                <a:lnTo>
                  <a:pt x="43814" y="15367"/>
                </a:lnTo>
                <a:lnTo>
                  <a:pt x="38862" y="15367"/>
                </a:lnTo>
                <a:lnTo>
                  <a:pt x="34162" y="16764"/>
                </a:lnTo>
                <a:lnTo>
                  <a:pt x="29972" y="19304"/>
                </a:lnTo>
                <a:lnTo>
                  <a:pt x="25654" y="21971"/>
                </a:lnTo>
                <a:lnTo>
                  <a:pt x="22606" y="25781"/>
                </a:lnTo>
                <a:lnTo>
                  <a:pt x="20700" y="30861"/>
                </a:lnTo>
                <a:lnTo>
                  <a:pt x="18796" y="35941"/>
                </a:lnTo>
                <a:lnTo>
                  <a:pt x="17780" y="43307"/>
                </a:lnTo>
                <a:lnTo>
                  <a:pt x="17780" y="52832"/>
                </a:lnTo>
                <a:lnTo>
                  <a:pt x="17780" y="107442"/>
                </a:lnTo>
                <a:lnTo>
                  <a:pt x="0" y="107442"/>
                </a:lnTo>
                <a:lnTo>
                  <a:pt x="0" y="2286"/>
                </a:lnTo>
                <a:lnTo>
                  <a:pt x="15875" y="2286"/>
                </a:lnTo>
                <a:lnTo>
                  <a:pt x="15875" y="17018"/>
                </a:lnTo>
                <a:lnTo>
                  <a:pt x="19176" y="11938"/>
                </a:lnTo>
                <a:lnTo>
                  <a:pt x="23622" y="7747"/>
                </a:lnTo>
                <a:lnTo>
                  <a:pt x="29083" y="4699"/>
                </a:lnTo>
                <a:lnTo>
                  <a:pt x="34544" y="1524"/>
                </a:lnTo>
                <a:lnTo>
                  <a:pt x="40767" y="0"/>
                </a:lnTo>
                <a:lnTo>
                  <a:pt x="47751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792220" y="4743831"/>
            <a:ext cx="96900" cy="109855"/>
          </a:xfrm>
          <a:custGeom>
            <a:avLst/>
            <a:gdLst/>
            <a:ahLst/>
            <a:cxnLst/>
            <a:rect l="l" t="t" r="r" b="b"/>
            <a:pathLst>
              <a:path w="96900" h="109854">
                <a:moveTo>
                  <a:pt x="49149" y="0"/>
                </a:moveTo>
                <a:lnTo>
                  <a:pt x="62573" y="1645"/>
                </a:lnTo>
                <a:lnTo>
                  <a:pt x="74257" y="6621"/>
                </a:lnTo>
                <a:lnTo>
                  <a:pt x="83565" y="14351"/>
                </a:lnTo>
                <a:lnTo>
                  <a:pt x="90356" y="23963"/>
                </a:lnTo>
                <a:lnTo>
                  <a:pt x="94755" y="35674"/>
                </a:lnTo>
                <a:lnTo>
                  <a:pt x="96763" y="49462"/>
                </a:lnTo>
                <a:lnTo>
                  <a:pt x="96900" y="54610"/>
                </a:lnTo>
                <a:lnTo>
                  <a:pt x="96900" y="55753"/>
                </a:lnTo>
                <a:lnTo>
                  <a:pt x="96900" y="57277"/>
                </a:lnTo>
                <a:lnTo>
                  <a:pt x="96774" y="59436"/>
                </a:lnTo>
                <a:lnTo>
                  <a:pt x="18414" y="59436"/>
                </a:lnTo>
                <a:lnTo>
                  <a:pt x="20871" y="73335"/>
                </a:lnTo>
                <a:lnTo>
                  <a:pt x="26484" y="83993"/>
                </a:lnTo>
                <a:lnTo>
                  <a:pt x="28193" y="85979"/>
                </a:lnTo>
                <a:lnTo>
                  <a:pt x="34035" y="92075"/>
                </a:lnTo>
                <a:lnTo>
                  <a:pt x="41401" y="95123"/>
                </a:lnTo>
                <a:lnTo>
                  <a:pt x="50164" y="95123"/>
                </a:lnTo>
                <a:lnTo>
                  <a:pt x="56768" y="95123"/>
                </a:lnTo>
                <a:lnTo>
                  <a:pt x="62356" y="93472"/>
                </a:lnTo>
                <a:lnTo>
                  <a:pt x="66928" y="90043"/>
                </a:lnTo>
                <a:lnTo>
                  <a:pt x="71500" y="86614"/>
                </a:lnTo>
                <a:lnTo>
                  <a:pt x="75183" y="81153"/>
                </a:lnTo>
                <a:lnTo>
                  <a:pt x="77850" y="73533"/>
                </a:lnTo>
                <a:lnTo>
                  <a:pt x="96265" y="75819"/>
                </a:lnTo>
                <a:lnTo>
                  <a:pt x="91199" y="88308"/>
                </a:lnTo>
                <a:lnTo>
                  <a:pt x="83439" y="98103"/>
                </a:lnTo>
                <a:lnTo>
                  <a:pt x="80137" y="100838"/>
                </a:lnTo>
                <a:lnTo>
                  <a:pt x="69568" y="106635"/>
                </a:lnTo>
                <a:lnTo>
                  <a:pt x="56856" y="109520"/>
                </a:lnTo>
                <a:lnTo>
                  <a:pt x="50037" y="109855"/>
                </a:lnTo>
                <a:lnTo>
                  <a:pt x="36116" y="108347"/>
                </a:lnTo>
                <a:lnTo>
                  <a:pt x="24190" y="103859"/>
                </a:lnTo>
                <a:lnTo>
                  <a:pt x="14258" y="96441"/>
                </a:lnTo>
                <a:lnTo>
                  <a:pt x="6600" y="85995"/>
                </a:lnTo>
                <a:lnTo>
                  <a:pt x="2140" y="74306"/>
                </a:lnTo>
                <a:lnTo>
                  <a:pt x="122" y="60521"/>
                </a:lnTo>
                <a:lnTo>
                  <a:pt x="0" y="55753"/>
                </a:lnTo>
                <a:lnTo>
                  <a:pt x="1175" y="41259"/>
                </a:lnTo>
                <a:lnTo>
                  <a:pt x="4703" y="28790"/>
                </a:lnTo>
                <a:lnTo>
                  <a:pt x="10583" y="18346"/>
                </a:lnTo>
                <a:lnTo>
                  <a:pt x="13715" y="14605"/>
                </a:lnTo>
                <a:lnTo>
                  <a:pt x="23600" y="6510"/>
                </a:lnTo>
                <a:lnTo>
                  <a:pt x="35325" y="1651"/>
                </a:lnTo>
                <a:lnTo>
                  <a:pt x="48892" y="0"/>
                </a:lnTo>
                <a:lnTo>
                  <a:pt x="49149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685413" y="4743831"/>
            <a:ext cx="85344" cy="107442"/>
          </a:xfrm>
          <a:custGeom>
            <a:avLst/>
            <a:gdLst/>
            <a:ahLst/>
            <a:cxnLst/>
            <a:rect l="l" t="t" r="r" b="b"/>
            <a:pathLst>
              <a:path w="85344" h="107442">
                <a:moveTo>
                  <a:pt x="49402" y="0"/>
                </a:moveTo>
                <a:lnTo>
                  <a:pt x="55752" y="0"/>
                </a:lnTo>
                <a:lnTo>
                  <a:pt x="61595" y="1143"/>
                </a:lnTo>
                <a:lnTo>
                  <a:pt x="66928" y="3302"/>
                </a:lnTo>
                <a:lnTo>
                  <a:pt x="72262" y="5588"/>
                </a:lnTo>
                <a:lnTo>
                  <a:pt x="76200" y="8636"/>
                </a:lnTo>
                <a:lnTo>
                  <a:pt x="78866" y="12319"/>
                </a:lnTo>
                <a:lnTo>
                  <a:pt x="81534" y="16002"/>
                </a:lnTo>
                <a:lnTo>
                  <a:pt x="83312" y="20447"/>
                </a:lnTo>
                <a:lnTo>
                  <a:pt x="84454" y="25527"/>
                </a:lnTo>
                <a:lnTo>
                  <a:pt x="85089" y="28829"/>
                </a:lnTo>
                <a:lnTo>
                  <a:pt x="85344" y="34544"/>
                </a:lnTo>
                <a:lnTo>
                  <a:pt x="85344" y="42799"/>
                </a:lnTo>
                <a:lnTo>
                  <a:pt x="85344" y="107442"/>
                </a:lnTo>
                <a:lnTo>
                  <a:pt x="67563" y="107442"/>
                </a:lnTo>
                <a:lnTo>
                  <a:pt x="67563" y="43434"/>
                </a:lnTo>
                <a:lnTo>
                  <a:pt x="67563" y="36195"/>
                </a:lnTo>
                <a:lnTo>
                  <a:pt x="66928" y="30861"/>
                </a:lnTo>
                <a:lnTo>
                  <a:pt x="65532" y="27178"/>
                </a:lnTo>
                <a:lnTo>
                  <a:pt x="64135" y="23622"/>
                </a:lnTo>
                <a:lnTo>
                  <a:pt x="61595" y="20701"/>
                </a:lnTo>
                <a:lnTo>
                  <a:pt x="58165" y="18542"/>
                </a:lnTo>
                <a:lnTo>
                  <a:pt x="54610" y="16510"/>
                </a:lnTo>
                <a:lnTo>
                  <a:pt x="50419" y="15367"/>
                </a:lnTo>
                <a:lnTo>
                  <a:pt x="45720" y="15367"/>
                </a:lnTo>
                <a:lnTo>
                  <a:pt x="38100" y="15367"/>
                </a:lnTo>
                <a:lnTo>
                  <a:pt x="31623" y="17780"/>
                </a:lnTo>
                <a:lnTo>
                  <a:pt x="26035" y="22606"/>
                </a:lnTo>
                <a:lnTo>
                  <a:pt x="20355" y="31570"/>
                </a:lnTo>
                <a:lnTo>
                  <a:pt x="17887" y="45626"/>
                </a:lnTo>
                <a:lnTo>
                  <a:pt x="17779" y="50038"/>
                </a:lnTo>
                <a:lnTo>
                  <a:pt x="17779" y="107442"/>
                </a:lnTo>
                <a:lnTo>
                  <a:pt x="0" y="107442"/>
                </a:lnTo>
                <a:lnTo>
                  <a:pt x="0" y="2286"/>
                </a:lnTo>
                <a:lnTo>
                  <a:pt x="16001" y="2286"/>
                </a:lnTo>
                <a:lnTo>
                  <a:pt x="16001" y="17272"/>
                </a:lnTo>
                <a:lnTo>
                  <a:pt x="25020" y="7556"/>
                </a:lnTo>
                <a:lnTo>
                  <a:pt x="36355" y="1809"/>
                </a:lnTo>
                <a:lnTo>
                  <a:pt x="4940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566667" y="4743831"/>
            <a:ext cx="96901" cy="109855"/>
          </a:xfrm>
          <a:custGeom>
            <a:avLst/>
            <a:gdLst/>
            <a:ahLst/>
            <a:cxnLst/>
            <a:rect l="l" t="t" r="r" b="b"/>
            <a:pathLst>
              <a:path w="96901" h="109854">
                <a:moveTo>
                  <a:pt x="49149" y="0"/>
                </a:moveTo>
                <a:lnTo>
                  <a:pt x="62573" y="1645"/>
                </a:lnTo>
                <a:lnTo>
                  <a:pt x="74257" y="6621"/>
                </a:lnTo>
                <a:lnTo>
                  <a:pt x="83566" y="14351"/>
                </a:lnTo>
                <a:lnTo>
                  <a:pt x="90356" y="23963"/>
                </a:lnTo>
                <a:lnTo>
                  <a:pt x="94755" y="35674"/>
                </a:lnTo>
                <a:lnTo>
                  <a:pt x="96763" y="49462"/>
                </a:lnTo>
                <a:lnTo>
                  <a:pt x="96901" y="54610"/>
                </a:lnTo>
                <a:lnTo>
                  <a:pt x="96901" y="55753"/>
                </a:lnTo>
                <a:lnTo>
                  <a:pt x="96901" y="57277"/>
                </a:lnTo>
                <a:lnTo>
                  <a:pt x="96774" y="59436"/>
                </a:lnTo>
                <a:lnTo>
                  <a:pt x="18415" y="59436"/>
                </a:lnTo>
                <a:lnTo>
                  <a:pt x="20871" y="73335"/>
                </a:lnTo>
                <a:lnTo>
                  <a:pt x="26484" y="83993"/>
                </a:lnTo>
                <a:lnTo>
                  <a:pt x="28194" y="85979"/>
                </a:lnTo>
                <a:lnTo>
                  <a:pt x="34036" y="92075"/>
                </a:lnTo>
                <a:lnTo>
                  <a:pt x="41402" y="95123"/>
                </a:lnTo>
                <a:lnTo>
                  <a:pt x="50165" y="95123"/>
                </a:lnTo>
                <a:lnTo>
                  <a:pt x="56769" y="95123"/>
                </a:lnTo>
                <a:lnTo>
                  <a:pt x="62357" y="93472"/>
                </a:lnTo>
                <a:lnTo>
                  <a:pt x="66929" y="90043"/>
                </a:lnTo>
                <a:lnTo>
                  <a:pt x="71501" y="86614"/>
                </a:lnTo>
                <a:lnTo>
                  <a:pt x="75184" y="81153"/>
                </a:lnTo>
                <a:lnTo>
                  <a:pt x="77851" y="73533"/>
                </a:lnTo>
                <a:lnTo>
                  <a:pt x="96266" y="75819"/>
                </a:lnTo>
                <a:lnTo>
                  <a:pt x="91199" y="88308"/>
                </a:lnTo>
                <a:lnTo>
                  <a:pt x="83439" y="98103"/>
                </a:lnTo>
                <a:lnTo>
                  <a:pt x="80137" y="100838"/>
                </a:lnTo>
                <a:lnTo>
                  <a:pt x="69568" y="106635"/>
                </a:lnTo>
                <a:lnTo>
                  <a:pt x="56856" y="109520"/>
                </a:lnTo>
                <a:lnTo>
                  <a:pt x="50037" y="109855"/>
                </a:lnTo>
                <a:lnTo>
                  <a:pt x="36116" y="108347"/>
                </a:lnTo>
                <a:lnTo>
                  <a:pt x="24190" y="103859"/>
                </a:lnTo>
                <a:lnTo>
                  <a:pt x="14258" y="96441"/>
                </a:lnTo>
                <a:lnTo>
                  <a:pt x="6600" y="85995"/>
                </a:lnTo>
                <a:lnTo>
                  <a:pt x="2140" y="74306"/>
                </a:lnTo>
                <a:lnTo>
                  <a:pt x="122" y="60521"/>
                </a:lnTo>
                <a:lnTo>
                  <a:pt x="0" y="55753"/>
                </a:lnTo>
                <a:lnTo>
                  <a:pt x="1175" y="41259"/>
                </a:lnTo>
                <a:lnTo>
                  <a:pt x="4703" y="28790"/>
                </a:lnTo>
                <a:lnTo>
                  <a:pt x="10583" y="18346"/>
                </a:lnTo>
                <a:lnTo>
                  <a:pt x="13716" y="14605"/>
                </a:lnTo>
                <a:lnTo>
                  <a:pt x="23600" y="6510"/>
                </a:lnTo>
                <a:lnTo>
                  <a:pt x="35325" y="1651"/>
                </a:lnTo>
                <a:lnTo>
                  <a:pt x="48892" y="0"/>
                </a:lnTo>
                <a:lnTo>
                  <a:pt x="49149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403473" y="4743831"/>
            <a:ext cx="142366" cy="107442"/>
          </a:xfrm>
          <a:custGeom>
            <a:avLst/>
            <a:gdLst/>
            <a:ahLst/>
            <a:cxnLst/>
            <a:rect l="l" t="t" r="r" b="b"/>
            <a:pathLst>
              <a:path w="142366" h="107442">
                <a:moveTo>
                  <a:pt x="47751" y="0"/>
                </a:moveTo>
                <a:lnTo>
                  <a:pt x="55625" y="0"/>
                </a:lnTo>
                <a:lnTo>
                  <a:pt x="61975" y="1524"/>
                </a:lnTo>
                <a:lnTo>
                  <a:pt x="66928" y="4826"/>
                </a:lnTo>
                <a:lnTo>
                  <a:pt x="71881" y="8001"/>
                </a:lnTo>
                <a:lnTo>
                  <a:pt x="75437" y="12573"/>
                </a:lnTo>
                <a:lnTo>
                  <a:pt x="77469" y="18288"/>
                </a:lnTo>
                <a:lnTo>
                  <a:pt x="86818" y="7955"/>
                </a:lnTo>
                <a:lnTo>
                  <a:pt x="97962" y="1861"/>
                </a:lnTo>
                <a:lnTo>
                  <a:pt x="109981" y="0"/>
                </a:lnTo>
                <a:lnTo>
                  <a:pt x="123741" y="2108"/>
                </a:lnTo>
                <a:lnTo>
                  <a:pt x="133985" y="8636"/>
                </a:lnTo>
                <a:lnTo>
                  <a:pt x="139870" y="18390"/>
                </a:lnTo>
                <a:lnTo>
                  <a:pt x="142296" y="32076"/>
                </a:lnTo>
                <a:lnTo>
                  <a:pt x="142366" y="35306"/>
                </a:lnTo>
                <a:lnTo>
                  <a:pt x="142366" y="107442"/>
                </a:lnTo>
                <a:lnTo>
                  <a:pt x="124713" y="107442"/>
                </a:lnTo>
                <a:lnTo>
                  <a:pt x="124713" y="41275"/>
                </a:lnTo>
                <a:lnTo>
                  <a:pt x="124713" y="34036"/>
                </a:lnTo>
                <a:lnTo>
                  <a:pt x="124078" y="28956"/>
                </a:lnTo>
                <a:lnTo>
                  <a:pt x="122936" y="25781"/>
                </a:lnTo>
                <a:lnTo>
                  <a:pt x="121792" y="22733"/>
                </a:lnTo>
                <a:lnTo>
                  <a:pt x="119761" y="20193"/>
                </a:lnTo>
                <a:lnTo>
                  <a:pt x="116712" y="18288"/>
                </a:lnTo>
                <a:lnTo>
                  <a:pt x="113664" y="16383"/>
                </a:lnTo>
                <a:lnTo>
                  <a:pt x="110109" y="15367"/>
                </a:lnTo>
                <a:lnTo>
                  <a:pt x="105917" y="15367"/>
                </a:lnTo>
                <a:lnTo>
                  <a:pt x="98551" y="15367"/>
                </a:lnTo>
                <a:lnTo>
                  <a:pt x="92455" y="17780"/>
                </a:lnTo>
                <a:lnTo>
                  <a:pt x="87629" y="22733"/>
                </a:lnTo>
                <a:lnTo>
                  <a:pt x="82676" y="27686"/>
                </a:lnTo>
                <a:lnTo>
                  <a:pt x="80263" y="35560"/>
                </a:lnTo>
                <a:lnTo>
                  <a:pt x="80263" y="46355"/>
                </a:lnTo>
                <a:lnTo>
                  <a:pt x="80263" y="107442"/>
                </a:lnTo>
                <a:lnTo>
                  <a:pt x="62484" y="107442"/>
                </a:lnTo>
                <a:lnTo>
                  <a:pt x="62484" y="39116"/>
                </a:lnTo>
                <a:lnTo>
                  <a:pt x="62484" y="31242"/>
                </a:lnTo>
                <a:lnTo>
                  <a:pt x="60960" y="25273"/>
                </a:lnTo>
                <a:lnTo>
                  <a:pt x="58038" y="21336"/>
                </a:lnTo>
                <a:lnTo>
                  <a:pt x="55117" y="17399"/>
                </a:lnTo>
                <a:lnTo>
                  <a:pt x="50418" y="15367"/>
                </a:lnTo>
                <a:lnTo>
                  <a:pt x="43814" y="15367"/>
                </a:lnTo>
                <a:lnTo>
                  <a:pt x="38862" y="15367"/>
                </a:lnTo>
                <a:lnTo>
                  <a:pt x="34162" y="16764"/>
                </a:lnTo>
                <a:lnTo>
                  <a:pt x="29972" y="19304"/>
                </a:lnTo>
                <a:lnTo>
                  <a:pt x="25653" y="21971"/>
                </a:lnTo>
                <a:lnTo>
                  <a:pt x="22605" y="25781"/>
                </a:lnTo>
                <a:lnTo>
                  <a:pt x="20700" y="30861"/>
                </a:lnTo>
                <a:lnTo>
                  <a:pt x="18796" y="35941"/>
                </a:lnTo>
                <a:lnTo>
                  <a:pt x="17779" y="43307"/>
                </a:lnTo>
                <a:lnTo>
                  <a:pt x="17779" y="52832"/>
                </a:lnTo>
                <a:lnTo>
                  <a:pt x="17779" y="107442"/>
                </a:lnTo>
                <a:lnTo>
                  <a:pt x="0" y="107442"/>
                </a:lnTo>
                <a:lnTo>
                  <a:pt x="0" y="2286"/>
                </a:lnTo>
                <a:lnTo>
                  <a:pt x="15875" y="2286"/>
                </a:lnTo>
                <a:lnTo>
                  <a:pt x="15875" y="17018"/>
                </a:lnTo>
                <a:lnTo>
                  <a:pt x="19176" y="11938"/>
                </a:lnTo>
                <a:lnTo>
                  <a:pt x="23622" y="7747"/>
                </a:lnTo>
                <a:lnTo>
                  <a:pt x="29082" y="4699"/>
                </a:lnTo>
                <a:lnTo>
                  <a:pt x="34543" y="1524"/>
                </a:lnTo>
                <a:lnTo>
                  <a:pt x="40766" y="0"/>
                </a:lnTo>
                <a:lnTo>
                  <a:pt x="47751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961513" y="4743831"/>
            <a:ext cx="85343" cy="107442"/>
          </a:xfrm>
          <a:custGeom>
            <a:avLst/>
            <a:gdLst/>
            <a:ahLst/>
            <a:cxnLst/>
            <a:rect l="l" t="t" r="r" b="b"/>
            <a:pathLst>
              <a:path w="85343" h="107442">
                <a:moveTo>
                  <a:pt x="49403" y="0"/>
                </a:moveTo>
                <a:lnTo>
                  <a:pt x="55753" y="0"/>
                </a:lnTo>
                <a:lnTo>
                  <a:pt x="61594" y="1143"/>
                </a:lnTo>
                <a:lnTo>
                  <a:pt x="66929" y="3302"/>
                </a:lnTo>
                <a:lnTo>
                  <a:pt x="72262" y="5588"/>
                </a:lnTo>
                <a:lnTo>
                  <a:pt x="76200" y="8636"/>
                </a:lnTo>
                <a:lnTo>
                  <a:pt x="78867" y="12319"/>
                </a:lnTo>
                <a:lnTo>
                  <a:pt x="81534" y="16002"/>
                </a:lnTo>
                <a:lnTo>
                  <a:pt x="83312" y="20447"/>
                </a:lnTo>
                <a:lnTo>
                  <a:pt x="84455" y="25527"/>
                </a:lnTo>
                <a:lnTo>
                  <a:pt x="85089" y="28829"/>
                </a:lnTo>
                <a:lnTo>
                  <a:pt x="85343" y="34544"/>
                </a:lnTo>
                <a:lnTo>
                  <a:pt x="85343" y="42799"/>
                </a:lnTo>
                <a:lnTo>
                  <a:pt x="85343" y="107442"/>
                </a:lnTo>
                <a:lnTo>
                  <a:pt x="67563" y="107442"/>
                </a:lnTo>
                <a:lnTo>
                  <a:pt x="67563" y="43434"/>
                </a:lnTo>
                <a:lnTo>
                  <a:pt x="67563" y="36195"/>
                </a:lnTo>
                <a:lnTo>
                  <a:pt x="66929" y="30861"/>
                </a:lnTo>
                <a:lnTo>
                  <a:pt x="65531" y="27178"/>
                </a:lnTo>
                <a:lnTo>
                  <a:pt x="64135" y="23622"/>
                </a:lnTo>
                <a:lnTo>
                  <a:pt x="61594" y="20701"/>
                </a:lnTo>
                <a:lnTo>
                  <a:pt x="58166" y="18542"/>
                </a:lnTo>
                <a:lnTo>
                  <a:pt x="54610" y="16510"/>
                </a:lnTo>
                <a:lnTo>
                  <a:pt x="50418" y="15367"/>
                </a:lnTo>
                <a:lnTo>
                  <a:pt x="45719" y="15367"/>
                </a:lnTo>
                <a:lnTo>
                  <a:pt x="38100" y="15367"/>
                </a:lnTo>
                <a:lnTo>
                  <a:pt x="31623" y="17780"/>
                </a:lnTo>
                <a:lnTo>
                  <a:pt x="26035" y="22606"/>
                </a:lnTo>
                <a:lnTo>
                  <a:pt x="20355" y="31570"/>
                </a:lnTo>
                <a:lnTo>
                  <a:pt x="17887" y="45626"/>
                </a:lnTo>
                <a:lnTo>
                  <a:pt x="17780" y="50038"/>
                </a:lnTo>
                <a:lnTo>
                  <a:pt x="17780" y="107442"/>
                </a:lnTo>
                <a:lnTo>
                  <a:pt x="0" y="107442"/>
                </a:lnTo>
                <a:lnTo>
                  <a:pt x="0" y="2286"/>
                </a:lnTo>
                <a:lnTo>
                  <a:pt x="16001" y="2286"/>
                </a:lnTo>
                <a:lnTo>
                  <a:pt x="16001" y="17272"/>
                </a:lnTo>
                <a:lnTo>
                  <a:pt x="25020" y="7556"/>
                </a:lnTo>
                <a:lnTo>
                  <a:pt x="36355" y="1809"/>
                </a:lnTo>
                <a:lnTo>
                  <a:pt x="49403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673477" y="4743831"/>
            <a:ext cx="96774" cy="109855"/>
          </a:xfrm>
          <a:custGeom>
            <a:avLst/>
            <a:gdLst/>
            <a:ahLst/>
            <a:cxnLst/>
            <a:rect l="l" t="t" r="r" b="b"/>
            <a:pathLst>
              <a:path w="96774" h="109854">
                <a:moveTo>
                  <a:pt x="50546" y="0"/>
                </a:moveTo>
                <a:lnTo>
                  <a:pt x="59436" y="0"/>
                </a:lnTo>
                <a:lnTo>
                  <a:pt x="66802" y="1016"/>
                </a:lnTo>
                <a:lnTo>
                  <a:pt x="72390" y="3048"/>
                </a:lnTo>
                <a:lnTo>
                  <a:pt x="77978" y="5207"/>
                </a:lnTo>
                <a:lnTo>
                  <a:pt x="82168" y="7874"/>
                </a:lnTo>
                <a:lnTo>
                  <a:pt x="84709" y="11049"/>
                </a:lnTo>
                <a:lnTo>
                  <a:pt x="87375" y="14224"/>
                </a:lnTo>
                <a:lnTo>
                  <a:pt x="89281" y="18288"/>
                </a:lnTo>
                <a:lnTo>
                  <a:pt x="90297" y="23241"/>
                </a:lnTo>
                <a:lnTo>
                  <a:pt x="90931" y="26289"/>
                </a:lnTo>
                <a:lnTo>
                  <a:pt x="91186" y="31750"/>
                </a:lnTo>
                <a:lnTo>
                  <a:pt x="91186" y="39624"/>
                </a:lnTo>
                <a:lnTo>
                  <a:pt x="91186" y="63373"/>
                </a:lnTo>
                <a:lnTo>
                  <a:pt x="91371" y="80415"/>
                </a:lnTo>
                <a:lnTo>
                  <a:pt x="91928" y="91593"/>
                </a:lnTo>
                <a:lnTo>
                  <a:pt x="92329" y="94869"/>
                </a:lnTo>
                <a:lnTo>
                  <a:pt x="93091" y="99187"/>
                </a:lnTo>
                <a:lnTo>
                  <a:pt x="94615" y="103378"/>
                </a:lnTo>
                <a:lnTo>
                  <a:pt x="96774" y="107442"/>
                </a:lnTo>
                <a:lnTo>
                  <a:pt x="78231" y="107442"/>
                </a:lnTo>
                <a:lnTo>
                  <a:pt x="76327" y="103759"/>
                </a:lnTo>
                <a:lnTo>
                  <a:pt x="75184" y="99441"/>
                </a:lnTo>
                <a:lnTo>
                  <a:pt x="74675" y="94488"/>
                </a:lnTo>
                <a:lnTo>
                  <a:pt x="68072" y="100076"/>
                </a:lnTo>
                <a:lnTo>
                  <a:pt x="61722" y="104013"/>
                </a:lnTo>
                <a:lnTo>
                  <a:pt x="55625" y="106299"/>
                </a:lnTo>
                <a:lnTo>
                  <a:pt x="49530" y="108585"/>
                </a:lnTo>
                <a:lnTo>
                  <a:pt x="42925" y="109855"/>
                </a:lnTo>
                <a:lnTo>
                  <a:pt x="35941" y="109855"/>
                </a:lnTo>
                <a:lnTo>
                  <a:pt x="21816" y="108059"/>
                </a:lnTo>
                <a:lnTo>
                  <a:pt x="11086" y="102770"/>
                </a:lnTo>
                <a:lnTo>
                  <a:pt x="9398" y="101346"/>
                </a:lnTo>
                <a:lnTo>
                  <a:pt x="3175" y="95758"/>
                </a:lnTo>
                <a:lnTo>
                  <a:pt x="0" y="88519"/>
                </a:lnTo>
                <a:lnTo>
                  <a:pt x="0" y="79756"/>
                </a:lnTo>
                <a:lnTo>
                  <a:pt x="0" y="74549"/>
                </a:lnTo>
                <a:lnTo>
                  <a:pt x="1270" y="69850"/>
                </a:lnTo>
                <a:lnTo>
                  <a:pt x="3556" y="65659"/>
                </a:lnTo>
                <a:lnTo>
                  <a:pt x="5842" y="61341"/>
                </a:lnTo>
                <a:lnTo>
                  <a:pt x="9017" y="57912"/>
                </a:lnTo>
                <a:lnTo>
                  <a:pt x="12700" y="55372"/>
                </a:lnTo>
                <a:lnTo>
                  <a:pt x="16510" y="52832"/>
                </a:lnTo>
                <a:lnTo>
                  <a:pt x="20828" y="50800"/>
                </a:lnTo>
                <a:lnTo>
                  <a:pt x="25527" y="49530"/>
                </a:lnTo>
                <a:lnTo>
                  <a:pt x="29083" y="48641"/>
                </a:lnTo>
                <a:lnTo>
                  <a:pt x="34290" y="47752"/>
                </a:lnTo>
                <a:lnTo>
                  <a:pt x="41402" y="46863"/>
                </a:lnTo>
                <a:lnTo>
                  <a:pt x="56593" y="44650"/>
                </a:lnTo>
                <a:lnTo>
                  <a:pt x="68283" y="42202"/>
                </a:lnTo>
                <a:lnTo>
                  <a:pt x="73152" y="40767"/>
                </a:lnTo>
                <a:lnTo>
                  <a:pt x="73279" y="38227"/>
                </a:lnTo>
                <a:lnTo>
                  <a:pt x="73279" y="36703"/>
                </a:lnTo>
                <a:lnTo>
                  <a:pt x="73279" y="36068"/>
                </a:lnTo>
                <a:lnTo>
                  <a:pt x="73279" y="28829"/>
                </a:lnTo>
                <a:lnTo>
                  <a:pt x="71628" y="23749"/>
                </a:lnTo>
                <a:lnTo>
                  <a:pt x="68199" y="20701"/>
                </a:lnTo>
                <a:lnTo>
                  <a:pt x="63627" y="16764"/>
                </a:lnTo>
                <a:lnTo>
                  <a:pt x="56896" y="14732"/>
                </a:lnTo>
                <a:lnTo>
                  <a:pt x="47879" y="14732"/>
                </a:lnTo>
                <a:lnTo>
                  <a:pt x="39624" y="14732"/>
                </a:lnTo>
                <a:lnTo>
                  <a:pt x="33400" y="16129"/>
                </a:lnTo>
                <a:lnTo>
                  <a:pt x="29337" y="19050"/>
                </a:lnTo>
                <a:lnTo>
                  <a:pt x="25400" y="21971"/>
                </a:lnTo>
                <a:lnTo>
                  <a:pt x="22479" y="27178"/>
                </a:lnTo>
                <a:lnTo>
                  <a:pt x="20574" y="34671"/>
                </a:lnTo>
                <a:lnTo>
                  <a:pt x="3048" y="32258"/>
                </a:lnTo>
                <a:lnTo>
                  <a:pt x="4699" y="24892"/>
                </a:lnTo>
                <a:lnTo>
                  <a:pt x="7239" y="18796"/>
                </a:lnTo>
                <a:lnTo>
                  <a:pt x="10922" y="14224"/>
                </a:lnTo>
                <a:lnTo>
                  <a:pt x="14605" y="9652"/>
                </a:lnTo>
                <a:lnTo>
                  <a:pt x="19812" y="6096"/>
                </a:lnTo>
                <a:lnTo>
                  <a:pt x="26670" y="3683"/>
                </a:lnTo>
                <a:lnTo>
                  <a:pt x="33528" y="1143"/>
                </a:lnTo>
                <a:lnTo>
                  <a:pt x="41529" y="0"/>
                </a:lnTo>
                <a:lnTo>
                  <a:pt x="50546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447925" y="4743831"/>
            <a:ext cx="96774" cy="109855"/>
          </a:xfrm>
          <a:custGeom>
            <a:avLst/>
            <a:gdLst/>
            <a:ahLst/>
            <a:cxnLst/>
            <a:rect l="l" t="t" r="r" b="b"/>
            <a:pathLst>
              <a:path w="96774" h="109854">
                <a:moveTo>
                  <a:pt x="50545" y="0"/>
                </a:moveTo>
                <a:lnTo>
                  <a:pt x="59436" y="0"/>
                </a:lnTo>
                <a:lnTo>
                  <a:pt x="66801" y="1016"/>
                </a:lnTo>
                <a:lnTo>
                  <a:pt x="72389" y="3048"/>
                </a:lnTo>
                <a:lnTo>
                  <a:pt x="77977" y="5207"/>
                </a:lnTo>
                <a:lnTo>
                  <a:pt x="82168" y="7874"/>
                </a:lnTo>
                <a:lnTo>
                  <a:pt x="84708" y="11049"/>
                </a:lnTo>
                <a:lnTo>
                  <a:pt x="87375" y="14224"/>
                </a:lnTo>
                <a:lnTo>
                  <a:pt x="89281" y="18288"/>
                </a:lnTo>
                <a:lnTo>
                  <a:pt x="90297" y="23241"/>
                </a:lnTo>
                <a:lnTo>
                  <a:pt x="90931" y="26289"/>
                </a:lnTo>
                <a:lnTo>
                  <a:pt x="91186" y="31750"/>
                </a:lnTo>
                <a:lnTo>
                  <a:pt x="91186" y="39624"/>
                </a:lnTo>
                <a:lnTo>
                  <a:pt x="91186" y="63373"/>
                </a:lnTo>
                <a:lnTo>
                  <a:pt x="91371" y="80415"/>
                </a:lnTo>
                <a:lnTo>
                  <a:pt x="91928" y="91593"/>
                </a:lnTo>
                <a:lnTo>
                  <a:pt x="92329" y="94869"/>
                </a:lnTo>
                <a:lnTo>
                  <a:pt x="93091" y="99187"/>
                </a:lnTo>
                <a:lnTo>
                  <a:pt x="94614" y="103378"/>
                </a:lnTo>
                <a:lnTo>
                  <a:pt x="96774" y="107442"/>
                </a:lnTo>
                <a:lnTo>
                  <a:pt x="78231" y="107442"/>
                </a:lnTo>
                <a:lnTo>
                  <a:pt x="76326" y="103759"/>
                </a:lnTo>
                <a:lnTo>
                  <a:pt x="75183" y="99441"/>
                </a:lnTo>
                <a:lnTo>
                  <a:pt x="74675" y="94488"/>
                </a:lnTo>
                <a:lnTo>
                  <a:pt x="68072" y="100076"/>
                </a:lnTo>
                <a:lnTo>
                  <a:pt x="61722" y="104013"/>
                </a:lnTo>
                <a:lnTo>
                  <a:pt x="55625" y="106299"/>
                </a:lnTo>
                <a:lnTo>
                  <a:pt x="49530" y="108585"/>
                </a:lnTo>
                <a:lnTo>
                  <a:pt x="42925" y="109855"/>
                </a:lnTo>
                <a:lnTo>
                  <a:pt x="35941" y="109855"/>
                </a:lnTo>
                <a:lnTo>
                  <a:pt x="21816" y="108059"/>
                </a:lnTo>
                <a:lnTo>
                  <a:pt x="11086" y="102770"/>
                </a:lnTo>
                <a:lnTo>
                  <a:pt x="9398" y="101346"/>
                </a:lnTo>
                <a:lnTo>
                  <a:pt x="3175" y="95758"/>
                </a:lnTo>
                <a:lnTo>
                  <a:pt x="0" y="88519"/>
                </a:lnTo>
                <a:lnTo>
                  <a:pt x="0" y="79756"/>
                </a:lnTo>
                <a:lnTo>
                  <a:pt x="0" y="74549"/>
                </a:lnTo>
                <a:lnTo>
                  <a:pt x="1269" y="69850"/>
                </a:lnTo>
                <a:lnTo>
                  <a:pt x="3556" y="65659"/>
                </a:lnTo>
                <a:lnTo>
                  <a:pt x="5842" y="61341"/>
                </a:lnTo>
                <a:lnTo>
                  <a:pt x="9017" y="57912"/>
                </a:lnTo>
                <a:lnTo>
                  <a:pt x="12700" y="55372"/>
                </a:lnTo>
                <a:lnTo>
                  <a:pt x="16510" y="52832"/>
                </a:lnTo>
                <a:lnTo>
                  <a:pt x="20827" y="50800"/>
                </a:lnTo>
                <a:lnTo>
                  <a:pt x="25526" y="49530"/>
                </a:lnTo>
                <a:lnTo>
                  <a:pt x="29082" y="48641"/>
                </a:lnTo>
                <a:lnTo>
                  <a:pt x="34289" y="47752"/>
                </a:lnTo>
                <a:lnTo>
                  <a:pt x="41401" y="46863"/>
                </a:lnTo>
                <a:lnTo>
                  <a:pt x="56593" y="44650"/>
                </a:lnTo>
                <a:lnTo>
                  <a:pt x="68283" y="42202"/>
                </a:lnTo>
                <a:lnTo>
                  <a:pt x="73151" y="40767"/>
                </a:lnTo>
                <a:lnTo>
                  <a:pt x="73279" y="38227"/>
                </a:lnTo>
                <a:lnTo>
                  <a:pt x="73279" y="36703"/>
                </a:lnTo>
                <a:lnTo>
                  <a:pt x="73279" y="36068"/>
                </a:lnTo>
                <a:lnTo>
                  <a:pt x="73279" y="28829"/>
                </a:lnTo>
                <a:lnTo>
                  <a:pt x="71627" y="23749"/>
                </a:lnTo>
                <a:lnTo>
                  <a:pt x="68199" y="20701"/>
                </a:lnTo>
                <a:lnTo>
                  <a:pt x="63626" y="16764"/>
                </a:lnTo>
                <a:lnTo>
                  <a:pt x="56895" y="14732"/>
                </a:lnTo>
                <a:lnTo>
                  <a:pt x="47879" y="14732"/>
                </a:lnTo>
                <a:lnTo>
                  <a:pt x="39624" y="14732"/>
                </a:lnTo>
                <a:lnTo>
                  <a:pt x="33400" y="16129"/>
                </a:lnTo>
                <a:lnTo>
                  <a:pt x="29337" y="19050"/>
                </a:lnTo>
                <a:lnTo>
                  <a:pt x="25400" y="21971"/>
                </a:lnTo>
                <a:lnTo>
                  <a:pt x="22479" y="27178"/>
                </a:lnTo>
                <a:lnTo>
                  <a:pt x="20574" y="34671"/>
                </a:lnTo>
                <a:lnTo>
                  <a:pt x="3048" y="32258"/>
                </a:lnTo>
                <a:lnTo>
                  <a:pt x="4699" y="24892"/>
                </a:lnTo>
                <a:lnTo>
                  <a:pt x="7238" y="18796"/>
                </a:lnTo>
                <a:lnTo>
                  <a:pt x="10922" y="14224"/>
                </a:lnTo>
                <a:lnTo>
                  <a:pt x="14605" y="9652"/>
                </a:lnTo>
                <a:lnTo>
                  <a:pt x="19812" y="6096"/>
                </a:lnTo>
                <a:lnTo>
                  <a:pt x="26669" y="3683"/>
                </a:lnTo>
                <a:lnTo>
                  <a:pt x="33527" y="1143"/>
                </a:lnTo>
                <a:lnTo>
                  <a:pt x="41529" y="0"/>
                </a:lnTo>
                <a:lnTo>
                  <a:pt x="50545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344801" y="4743831"/>
            <a:ext cx="87249" cy="109855"/>
          </a:xfrm>
          <a:custGeom>
            <a:avLst/>
            <a:gdLst/>
            <a:ahLst/>
            <a:cxnLst/>
            <a:rect l="l" t="t" r="r" b="b"/>
            <a:pathLst>
              <a:path w="87249" h="109854">
                <a:moveTo>
                  <a:pt x="41656" y="0"/>
                </a:moveTo>
                <a:lnTo>
                  <a:pt x="49911" y="0"/>
                </a:lnTo>
                <a:lnTo>
                  <a:pt x="57150" y="1143"/>
                </a:lnTo>
                <a:lnTo>
                  <a:pt x="63373" y="3556"/>
                </a:lnTo>
                <a:lnTo>
                  <a:pt x="69596" y="5842"/>
                </a:lnTo>
                <a:lnTo>
                  <a:pt x="74168" y="9144"/>
                </a:lnTo>
                <a:lnTo>
                  <a:pt x="77216" y="13208"/>
                </a:lnTo>
                <a:lnTo>
                  <a:pt x="80137" y="17272"/>
                </a:lnTo>
                <a:lnTo>
                  <a:pt x="82168" y="22606"/>
                </a:lnTo>
                <a:lnTo>
                  <a:pt x="83312" y="29464"/>
                </a:lnTo>
                <a:lnTo>
                  <a:pt x="65912" y="31750"/>
                </a:lnTo>
                <a:lnTo>
                  <a:pt x="65150" y="26416"/>
                </a:lnTo>
                <a:lnTo>
                  <a:pt x="62737" y="22225"/>
                </a:lnTo>
                <a:lnTo>
                  <a:pt x="59055" y="19177"/>
                </a:lnTo>
                <a:lnTo>
                  <a:pt x="55244" y="16129"/>
                </a:lnTo>
                <a:lnTo>
                  <a:pt x="49784" y="14605"/>
                </a:lnTo>
                <a:lnTo>
                  <a:pt x="42925" y="14605"/>
                </a:lnTo>
                <a:lnTo>
                  <a:pt x="34798" y="14605"/>
                </a:lnTo>
                <a:lnTo>
                  <a:pt x="28956" y="16002"/>
                </a:lnTo>
                <a:lnTo>
                  <a:pt x="25400" y="18669"/>
                </a:lnTo>
                <a:lnTo>
                  <a:pt x="21843" y="21336"/>
                </a:lnTo>
                <a:lnTo>
                  <a:pt x="20193" y="24511"/>
                </a:lnTo>
                <a:lnTo>
                  <a:pt x="20193" y="28194"/>
                </a:lnTo>
                <a:lnTo>
                  <a:pt x="20193" y="30480"/>
                </a:lnTo>
                <a:lnTo>
                  <a:pt x="20828" y="32512"/>
                </a:lnTo>
                <a:lnTo>
                  <a:pt x="22351" y="34417"/>
                </a:lnTo>
                <a:lnTo>
                  <a:pt x="23749" y="36322"/>
                </a:lnTo>
                <a:lnTo>
                  <a:pt x="26035" y="37846"/>
                </a:lnTo>
                <a:lnTo>
                  <a:pt x="29210" y="39116"/>
                </a:lnTo>
                <a:lnTo>
                  <a:pt x="30987" y="39751"/>
                </a:lnTo>
                <a:lnTo>
                  <a:pt x="36194" y="41275"/>
                </a:lnTo>
                <a:lnTo>
                  <a:pt x="44957" y="43688"/>
                </a:lnTo>
                <a:lnTo>
                  <a:pt x="59914" y="47917"/>
                </a:lnTo>
                <a:lnTo>
                  <a:pt x="70015" y="51424"/>
                </a:lnTo>
                <a:lnTo>
                  <a:pt x="71247" y="51943"/>
                </a:lnTo>
                <a:lnTo>
                  <a:pt x="76200" y="54102"/>
                </a:lnTo>
                <a:lnTo>
                  <a:pt x="80137" y="57150"/>
                </a:lnTo>
                <a:lnTo>
                  <a:pt x="83057" y="61341"/>
                </a:lnTo>
                <a:lnTo>
                  <a:pt x="85851" y="65405"/>
                </a:lnTo>
                <a:lnTo>
                  <a:pt x="87249" y="70485"/>
                </a:lnTo>
                <a:lnTo>
                  <a:pt x="87249" y="76581"/>
                </a:lnTo>
                <a:lnTo>
                  <a:pt x="87249" y="82423"/>
                </a:lnTo>
                <a:lnTo>
                  <a:pt x="85471" y="88138"/>
                </a:lnTo>
                <a:lnTo>
                  <a:pt x="82042" y="93345"/>
                </a:lnTo>
                <a:lnTo>
                  <a:pt x="78612" y="98552"/>
                </a:lnTo>
                <a:lnTo>
                  <a:pt x="73660" y="102616"/>
                </a:lnTo>
                <a:lnTo>
                  <a:pt x="67056" y="105537"/>
                </a:lnTo>
                <a:lnTo>
                  <a:pt x="60579" y="108331"/>
                </a:lnTo>
                <a:lnTo>
                  <a:pt x="53086" y="109855"/>
                </a:lnTo>
                <a:lnTo>
                  <a:pt x="44957" y="109855"/>
                </a:lnTo>
                <a:lnTo>
                  <a:pt x="30342" y="108522"/>
                </a:lnTo>
                <a:lnTo>
                  <a:pt x="18775" y="104585"/>
                </a:lnTo>
                <a:lnTo>
                  <a:pt x="13716" y="101346"/>
                </a:lnTo>
                <a:lnTo>
                  <a:pt x="5685" y="92202"/>
                </a:lnTo>
                <a:lnTo>
                  <a:pt x="775" y="79871"/>
                </a:lnTo>
                <a:lnTo>
                  <a:pt x="0" y="76073"/>
                </a:lnTo>
                <a:lnTo>
                  <a:pt x="17525" y="73279"/>
                </a:lnTo>
                <a:lnTo>
                  <a:pt x="18542" y="80391"/>
                </a:lnTo>
                <a:lnTo>
                  <a:pt x="21336" y="85725"/>
                </a:lnTo>
                <a:lnTo>
                  <a:pt x="25907" y="89535"/>
                </a:lnTo>
                <a:lnTo>
                  <a:pt x="30353" y="93218"/>
                </a:lnTo>
                <a:lnTo>
                  <a:pt x="36703" y="95123"/>
                </a:lnTo>
                <a:lnTo>
                  <a:pt x="44831" y="95123"/>
                </a:lnTo>
                <a:lnTo>
                  <a:pt x="52959" y="95123"/>
                </a:lnTo>
                <a:lnTo>
                  <a:pt x="59055" y="93472"/>
                </a:lnTo>
                <a:lnTo>
                  <a:pt x="62992" y="90170"/>
                </a:lnTo>
                <a:lnTo>
                  <a:pt x="66929" y="86868"/>
                </a:lnTo>
                <a:lnTo>
                  <a:pt x="68961" y="82931"/>
                </a:lnTo>
                <a:lnTo>
                  <a:pt x="68961" y="78486"/>
                </a:lnTo>
                <a:lnTo>
                  <a:pt x="68961" y="74422"/>
                </a:lnTo>
                <a:lnTo>
                  <a:pt x="67182" y="71247"/>
                </a:lnTo>
                <a:lnTo>
                  <a:pt x="63754" y="68961"/>
                </a:lnTo>
                <a:lnTo>
                  <a:pt x="61213" y="67310"/>
                </a:lnTo>
                <a:lnTo>
                  <a:pt x="55244" y="65278"/>
                </a:lnTo>
                <a:lnTo>
                  <a:pt x="45466" y="62865"/>
                </a:lnTo>
                <a:lnTo>
                  <a:pt x="30379" y="58739"/>
                </a:lnTo>
                <a:lnTo>
                  <a:pt x="20073" y="55152"/>
                </a:lnTo>
                <a:lnTo>
                  <a:pt x="18287" y="54356"/>
                </a:lnTo>
                <a:lnTo>
                  <a:pt x="13335" y="51943"/>
                </a:lnTo>
                <a:lnTo>
                  <a:pt x="9398" y="48641"/>
                </a:lnTo>
                <a:lnTo>
                  <a:pt x="6857" y="44323"/>
                </a:lnTo>
                <a:lnTo>
                  <a:pt x="4191" y="40132"/>
                </a:lnTo>
                <a:lnTo>
                  <a:pt x="2921" y="35433"/>
                </a:lnTo>
                <a:lnTo>
                  <a:pt x="2921" y="30226"/>
                </a:lnTo>
                <a:lnTo>
                  <a:pt x="2921" y="25527"/>
                </a:lnTo>
                <a:lnTo>
                  <a:pt x="4063" y="21209"/>
                </a:lnTo>
                <a:lnTo>
                  <a:pt x="6096" y="17272"/>
                </a:lnTo>
                <a:lnTo>
                  <a:pt x="8255" y="13208"/>
                </a:lnTo>
                <a:lnTo>
                  <a:pt x="11175" y="9906"/>
                </a:lnTo>
                <a:lnTo>
                  <a:pt x="14859" y="7239"/>
                </a:lnTo>
                <a:lnTo>
                  <a:pt x="17653" y="5207"/>
                </a:lnTo>
                <a:lnTo>
                  <a:pt x="21462" y="3429"/>
                </a:lnTo>
                <a:lnTo>
                  <a:pt x="26288" y="2032"/>
                </a:lnTo>
                <a:lnTo>
                  <a:pt x="30987" y="635"/>
                </a:lnTo>
                <a:lnTo>
                  <a:pt x="36194" y="0"/>
                </a:lnTo>
                <a:lnTo>
                  <a:pt x="41656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171827" y="4743831"/>
            <a:ext cx="57150" cy="107442"/>
          </a:xfrm>
          <a:custGeom>
            <a:avLst/>
            <a:gdLst/>
            <a:ahLst/>
            <a:cxnLst/>
            <a:rect l="l" t="t" r="r" b="b"/>
            <a:pathLst>
              <a:path w="57150" h="107442">
                <a:moveTo>
                  <a:pt x="38862" y="0"/>
                </a:moveTo>
                <a:lnTo>
                  <a:pt x="44831" y="0"/>
                </a:lnTo>
                <a:lnTo>
                  <a:pt x="50927" y="1905"/>
                </a:lnTo>
                <a:lnTo>
                  <a:pt x="57150" y="5715"/>
                </a:lnTo>
                <a:lnTo>
                  <a:pt x="51054" y="22225"/>
                </a:lnTo>
                <a:lnTo>
                  <a:pt x="46609" y="19685"/>
                </a:lnTo>
                <a:lnTo>
                  <a:pt x="42291" y="18288"/>
                </a:lnTo>
                <a:lnTo>
                  <a:pt x="37973" y="18288"/>
                </a:lnTo>
                <a:lnTo>
                  <a:pt x="34036" y="18288"/>
                </a:lnTo>
                <a:lnTo>
                  <a:pt x="30606" y="19558"/>
                </a:lnTo>
                <a:lnTo>
                  <a:pt x="27431" y="21844"/>
                </a:lnTo>
                <a:lnTo>
                  <a:pt x="24384" y="24257"/>
                </a:lnTo>
                <a:lnTo>
                  <a:pt x="22098" y="27432"/>
                </a:lnTo>
                <a:lnTo>
                  <a:pt x="20828" y="31623"/>
                </a:lnTo>
                <a:lnTo>
                  <a:pt x="18796" y="37973"/>
                </a:lnTo>
                <a:lnTo>
                  <a:pt x="17906" y="44831"/>
                </a:lnTo>
                <a:lnTo>
                  <a:pt x="17906" y="52451"/>
                </a:lnTo>
                <a:lnTo>
                  <a:pt x="17906" y="107442"/>
                </a:lnTo>
                <a:lnTo>
                  <a:pt x="0" y="107442"/>
                </a:lnTo>
                <a:lnTo>
                  <a:pt x="0" y="2286"/>
                </a:lnTo>
                <a:lnTo>
                  <a:pt x="16129" y="2286"/>
                </a:lnTo>
                <a:lnTo>
                  <a:pt x="16129" y="18288"/>
                </a:lnTo>
                <a:lnTo>
                  <a:pt x="20193" y="10795"/>
                </a:lnTo>
                <a:lnTo>
                  <a:pt x="23875" y="5842"/>
                </a:lnTo>
                <a:lnTo>
                  <a:pt x="27431" y="3556"/>
                </a:lnTo>
                <a:lnTo>
                  <a:pt x="30861" y="1143"/>
                </a:lnTo>
                <a:lnTo>
                  <a:pt x="34671" y="0"/>
                </a:lnTo>
                <a:lnTo>
                  <a:pt x="3886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053336" y="4743831"/>
            <a:ext cx="96900" cy="109855"/>
          </a:xfrm>
          <a:custGeom>
            <a:avLst/>
            <a:gdLst/>
            <a:ahLst/>
            <a:cxnLst/>
            <a:rect l="l" t="t" r="r" b="b"/>
            <a:pathLst>
              <a:path w="96900" h="109854">
                <a:moveTo>
                  <a:pt x="49149" y="0"/>
                </a:moveTo>
                <a:lnTo>
                  <a:pt x="62573" y="1645"/>
                </a:lnTo>
                <a:lnTo>
                  <a:pt x="74257" y="6621"/>
                </a:lnTo>
                <a:lnTo>
                  <a:pt x="83565" y="14351"/>
                </a:lnTo>
                <a:lnTo>
                  <a:pt x="90356" y="23963"/>
                </a:lnTo>
                <a:lnTo>
                  <a:pt x="94755" y="35674"/>
                </a:lnTo>
                <a:lnTo>
                  <a:pt x="96763" y="49462"/>
                </a:lnTo>
                <a:lnTo>
                  <a:pt x="96900" y="54610"/>
                </a:lnTo>
                <a:lnTo>
                  <a:pt x="96900" y="55753"/>
                </a:lnTo>
                <a:lnTo>
                  <a:pt x="96900" y="57277"/>
                </a:lnTo>
                <a:lnTo>
                  <a:pt x="96774" y="59436"/>
                </a:lnTo>
                <a:lnTo>
                  <a:pt x="18414" y="59436"/>
                </a:lnTo>
                <a:lnTo>
                  <a:pt x="20871" y="73335"/>
                </a:lnTo>
                <a:lnTo>
                  <a:pt x="26484" y="83993"/>
                </a:lnTo>
                <a:lnTo>
                  <a:pt x="28193" y="85979"/>
                </a:lnTo>
                <a:lnTo>
                  <a:pt x="34036" y="92075"/>
                </a:lnTo>
                <a:lnTo>
                  <a:pt x="41401" y="95123"/>
                </a:lnTo>
                <a:lnTo>
                  <a:pt x="50164" y="95123"/>
                </a:lnTo>
                <a:lnTo>
                  <a:pt x="56768" y="95123"/>
                </a:lnTo>
                <a:lnTo>
                  <a:pt x="62356" y="93472"/>
                </a:lnTo>
                <a:lnTo>
                  <a:pt x="66928" y="90043"/>
                </a:lnTo>
                <a:lnTo>
                  <a:pt x="71500" y="86614"/>
                </a:lnTo>
                <a:lnTo>
                  <a:pt x="75183" y="81153"/>
                </a:lnTo>
                <a:lnTo>
                  <a:pt x="77850" y="73533"/>
                </a:lnTo>
                <a:lnTo>
                  <a:pt x="96265" y="75819"/>
                </a:lnTo>
                <a:lnTo>
                  <a:pt x="91199" y="88308"/>
                </a:lnTo>
                <a:lnTo>
                  <a:pt x="83439" y="98103"/>
                </a:lnTo>
                <a:lnTo>
                  <a:pt x="80137" y="100838"/>
                </a:lnTo>
                <a:lnTo>
                  <a:pt x="69568" y="106635"/>
                </a:lnTo>
                <a:lnTo>
                  <a:pt x="56856" y="109520"/>
                </a:lnTo>
                <a:lnTo>
                  <a:pt x="50037" y="109855"/>
                </a:lnTo>
                <a:lnTo>
                  <a:pt x="36116" y="108347"/>
                </a:lnTo>
                <a:lnTo>
                  <a:pt x="24190" y="103859"/>
                </a:lnTo>
                <a:lnTo>
                  <a:pt x="14258" y="96441"/>
                </a:lnTo>
                <a:lnTo>
                  <a:pt x="6600" y="85995"/>
                </a:lnTo>
                <a:lnTo>
                  <a:pt x="2140" y="74306"/>
                </a:lnTo>
                <a:lnTo>
                  <a:pt x="122" y="60521"/>
                </a:lnTo>
                <a:lnTo>
                  <a:pt x="0" y="55753"/>
                </a:lnTo>
                <a:lnTo>
                  <a:pt x="1175" y="41259"/>
                </a:lnTo>
                <a:lnTo>
                  <a:pt x="4703" y="28790"/>
                </a:lnTo>
                <a:lnTo>
                  <a:pt x="10583" y="18346"/>
                </a:lnTo>
                <a:lnTo>
                  <a:pt x="13715" y="14605"/>
                </a:lnTo>
                <a:lnTo>
                  <a:pt x="23600" y="6510"/>
                </a:lnTo>
                <a:lnTo>
                  <a:pt x="35325" y="1651"/>
                </a:lnTo>
                <a:lnTo>
                  <a:pt x="48892" y="0"/>
                </a:lnTo>
                <a:lnTo>
                  <a:pt x="49149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773670" y="4709414"/>
            <a:ext cx="51180" cy="143256"/>
          </a:xfrm>
          <a:custGeom>
            <a:avLst/>
            <a:gdLst/>
            <a:ahLst/>
            <a:cxnLst/>
            <a:rect l="l" t="t" r="r" b="b"/>
            <a:pathLst>
              <a:path w="51180" h="143256">
                <a:moveTo>
                  <a:pt x="30733" y="0"/>
                </a:moveTo>
                <a:lnTo>
                  <a:pt x="30733" y="36703"/>
                </a:lnTo>
                <a:lnTo>
                  <a:pt x="48640" y="36703"/>
                </a:lnTo>
                <a:lnTo>
                  <a:pt x="48640" y="50546"/>
                </a:lnTo>
                <a:lnTo>
                  <a:pt x="30733" y="50546"/>
                </a:lnTo>
                <a:lnTo>
                  <a:pt x="30733" y="112013"/>
                </a:lnTo>
                <a:lnTo>
                  <a:pt x="30733" y="117093"/>
                </a:lnTo>
                <a:lnTo>
                  <a:pt x="31114" y="120396"/>
                </a:lnTo>
                <a:lnTo>
                  <a:pt x="31623" y="121793"/>
                </a:lnTo>
                <a:lnTo>
                  <a:pt x="32257" y="123317"/>
                </a:lnTo>
                <a:lnTo>
                  <a:pt x="33274" y="124460"/>
                </a:lnTo>
                <a:lnTo>
                  <a:pt x="34798" y="125349"/>
                </a:lnTo>
                <a:lnTo>
                  <a:pt x="36195" y="126111"/>
                </a:lnTo>
                <a:lnTo>
                  <a:pt x="38226" y="126618"/>
                </a:lnTo>
                <a:lnTo>
                  <a:pt x="40894" y="126618"/>
                </a:lnTo>
                <a:lnTo>
                  <a:pt x="42799" y="126618"/>
                </a:lnTo>
                <a:lnTo>
                  <a:pt x="45465" y="126365"/>
                </a:lnTo>
                <a:lnTo>
                  <a:pt x="48640" y="125856"/>
                </a:lnTo>
                <a:lnTo>
                  <a:pt x="51180" y="141605"/>
                </a:lnTo>
                <a:lnTo>
                  <a:pt x="46227" y="142748"/>
                </a:lnTo>
                <a:lnTo>
                  <a:pt x="41782" y="143256"/>
                </a:lnTo>
                <a:lnTo>
                  <a:pt x="37719" y="143256"/>
                </a:lnTo>
                <a:lnTo>
                  <a:pt x="31241" y="143256"/>
                </a:lnTo>
                <a:lnTo>
                  <a:pt x="26288" y="142240"/>
                </a:lnTo>
                <a:lnTo>
                  <a:pt x="22732" y="140208"/>
                </a:lnTo>
                <a:lnTo>
                  <a:pt x="19176" y="138175"/>
                </a:lnTo>
                <a:lnTo>
                  <a:pt x="16636" y="135381"/>
                </a:lnTo>
                <a:lnTo>
                  <a:pt x="15239" y="132080"/>
                </a:lnTo>
                <a:lnTo>
                  <a:pt x="13715" y="128778"/>
                </a:lnTo>
                <a:lnTo>
                  <a:pt x="13080" y="121793"/>
                </a:lnTo>
                <a:lnTo>
                  <a:pt x="13080" y="111125"/>
                </a:lnTo>
                <a:lnTo>
                  <a:pt x="13080" y="50546"/>
                </a:lnTo>
                <a:lnTo>
                  <a:pt x="0" y="50546"/>
                </a:lnTo>
                <a:lnTo>
                  <a:pt x="0" y="36703"/>
                </a:lnTo>
                <a:lnTo>
                  <a:pt x="13080" y="36703"/>
                </a:lnTo>
                <a:lnTo>
                  <a:pt x="13080" y="10668"/>
                </a:lnTo>
                <a:lnTo>
                  <a:pt x="30733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097014" y="4709414"/>
            <a:ext cx="51180" cy="143256"/>
          </a:xfrm>
          <a:custGeom>
            <a:avLst/>
            <a:gdLst/>
            <a:ahLst/>
            <a:cxnLst/>
            <a:rect l="l" t="t" r="r" b="b"/>
            <a:pathLst>
              <a:path w="51180" h="143256">
                <a:moveTo>
                  <a:pt x="30733" y="0"/>
                </a:moveTo>
                <a:lnTo>
                  <a:pt x="30733" y="36703"/>
                </a:lnTo>
                <a:lnTo>
                  <a:pt x="48640" y="36703"/>
                </a:lnTo>
                <a:lnTo>
                  <a:pt x="48640" y="50546"/>
                </a:lnTo>
                <a:lnTo>
                  <a:pt x="30733" y="50546"/>
                </a:lnTo>
                <a:lnTo>
                  <a:pt x="30733" y="112013"/>
                </a:lnTo>
                <a:lnTo>
                  <a:pt x="30733" y="117093"/>
                </a:lnTo>
                <a:lnTo>
                  <a:pt x="31114" y="120396"/>
                </a:lnTo>
                <a:lnTo>
                  <a:pt x="31622" y="121793"/>
                </a:lnTo>
                <a:lnTo>
                  <a:pt x="32257" y="123317"/>
                </a:lnTo>
                <a:lnTo>
                  <a:pt x="33274" y="124460"/>
                </a:lnTo>
                <a:lnTo>
                  <a:pt x="34797" y="125349"/>
                </a:lnTo>
                <a:lnTo>
                  <a:pt x="36194" y="126111"/>
                </a:lnTo>
                <a:lnTo>
                  <a:pt x="38226" y="126618"/>
                </a:lnTo>
                <a:lnTo>
                  <a:pt x="40893" y="126618"/>
                </a:lnTo>
                <a:lnTo>
                  <a:pt x="42799" y="126618"/>
                </a:lnTo>
                <a:lnTo>
                  <a:pt x="45465" y="126365"/>
                </a:lnTo>
                <a:lnTo>
                  <a:pt x="48640" y="125856"/>
                </a:lnTo>
                <a:lnTo>
                  <a:pt x="51180" y="141605"/>
                </a:lnTo>
                <a:lnTo>
                  <a:pt x="46227" y="142748"/>
                </a:lnTo>
                <a:lnTo>
                  <a:pt x="41782" y="143256"/>
                </a:lnTo>
                <a:lnTo>
                  <a:pt x="37718" y="143256"/>
                </a:lnTo>
                <a:lnTo>
                  <a:pt x="31241" y="143256"/>
                </a:lnTo>
                <a:lnTo>
                  <a:pt x="26288" y="142240"/>
                </a:lnTo>
                <a:lnTo>
                  <a:pt x="22732" y="140208"/>
                </a:lnTo>
                <a:lnTo>
                  <a:pt x="19176" y="138175"/>
                </a:lnTo>
                <a:lnTo>
                  <a:pt x="16636" y="135381"/>
                </a:lnTo>
                <a:lnTo>
                  <a:pt x="15239" y="132080"/>
                </a:lnTo>
                <a:lnTo>
                  <a:pt x="13715" y="128778"/>
                </a:lnTo>
                <a:lnTo>
                  <a:pt x="13080" y="121793"/>
                </a:lnTo>
                <a:lnTo>
                  <a:pt x="13080" y="111125"/>
                </a:lnTo>
                <a:lnTo>
                  <a:pt x="13080" y="50546"/>
                </a:lnTo>
                <a:lnTo>
                  <a:pt x="0" y="50546"/>
                </a:lnTo>
                <a:lnTo>
                  <a:pt x="0" y="36703"/>
                </a:lnTo>
                <a:lnTo>
                  <a:pt x="13080" y="36703"/>
                </a:lnTo>
                <a:lnTo>
                  <a:pt x="13080" y="10668"/>
                </a:lnTo>
                <a:lnTo>
                  <a:pt x="30733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284722" y="4709414"/>
            <a:ext cx="51180" cy="143256"/>
          </a:xfrm>
          <a:custGeom>
            <a:avLst/>
            <a:gdLst/>
            <a:ahLst/>
            <a:cxnLst/>
            <a:rect l="l" t="t" r="r" b="b"/>
            <a:pathLst>
              <a:path w="51180" h="143256">
                <a:moveTo>
                  <a:pt x="30733" y="0"/>
                </a:moveTo>
                <a:lnTo>
                  <a:pt x="30733" y="36703"/>
                </a:lnTo>
                <a:lnTo>
                  <a:pt x="48640" y="36703"/>
                </a:lnTo>
                <a:lnTo>
                  <a:pt x="48640" y="50546"/>
                </a:lnTo>
                <a:lnTo>
                  <a:pt x="30733" y="50546"/>
                </a:lnTo>
                <a:lnTo>
                  <a:pt x="30733" y="112013"/>
                </a:lnTo>
                <a:lnTo>
                  <a:pt x="30733" y="117093"/>
                </a:lnTo>
                <a:lnTo>
                  <a:pt x="31114" y="120396"/>
                </a:lnTo>
                <a:lnTo>
                  <a:pt x="31623" y="121793"/>
                </a:lnTo>
                <a:lnTo>
                  <a:pt x="32257" y="123317"/>
                </a:lnTo>
                <a:lnTo>
                  <a:pt x="33274" y="124460"/>
                </a:lnTo>
                <a:lnTo>
                  <a:pt x="34798" y="125349"/>
                </a:lnTo>
                <a:lnTo>
                  <a:pt x="36194" y="126111"/>
                </a:lnTo>
                <a:lnTo>
                  <a:pt x="38226" y="126618"/>
                </a:lnTo>
                <a:lnTo>
                  <a:pt x="40893" y="126618"/>
                </a:lnTo>
                <a:lnTo>
                  <a:pt x="42799" y="126618"/>
                </a:lnTo>
                <a:lnTo>
                  <a:pt x="45465" y="126365"/>
                </a:lnTo>
                <a:lnTo>
                  <a:pt x="48640" y="125856"/>
                </a:lnTo>
                <a:lnTo>
                  <a:pt x="51180" y="141605"/>
                </a:lnTo>
                <a:lnTo>
                  <a:pt x="46227" y="142748"/>
                </a:lnTo>
                <a:lnTo>
                  <a:pt x="41782" y="143256"/>
                </a:lnTo>
                <a:lnTo>
                  <a:pt x="37718" y="143256"/>
                </a:lnTo>
                <a:lnTo>
                  <a:pt x="31241" y="143256"/>
                </a:lnTo>
                <a:lnTo>
                  <a:pt x="26288" y="142240"/>
                </a:lnTo>
                <a:lnTo>
                  <a:pt x="22732" y="140208"/>
                </a:lnTo>
                <a:lnTo>
                  <a:pt x="19176" y="138175"/>
                </a:lnTo>
                <a:lnTo>
                  <a:pt x="16637" y="135381"/>
                </a:lnTo>
                <a:lnTo>
                  <a:pt x="15239" y="132080"/>
                </a:lnTo>
                <a:lnTo>
                  <a:pt x="13715" y="128778"/>
                </a:lnTo>
                <a:lnTo>
                  <a:pt x="13080" y="121793"/>
                </a:lnTo>
                <a:lnTo>
                  <a:pt x="13080" y="111125"/>
                </a:lnTo>
                <a:lnTo>
                  <a:pt x="13080" y="50546"/>
                </a:lnTo>
                <a:lnTo>
                  <a:pt x="0" y="50546"/>
                </a:lnTo>
                <a:lnTo>
                  <a:pt x="0" y="36703"/>
                </a:lnTo>
                <a:lnTo>
                  <a:pt x="13080" y="36703"/>
                </a:lnTo>
                <a:lnTo>
                  <a:pt x="13080" y="10668"/>
                </a:lnTo>
                <a:lnTo>
                  <a:pt x="30733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896358" y="4709414"/>
            <a:ext cx="51180" cy="143256"/>
          </a:xfrm>
          <a:custGeom>
            <a:avLst/>
            <a:gdLst/>
            <a:ahLst/>
            <a:cxnLst/>
            <a:rect l="l" t="t" r="r" b="b"/>
            <a:pathLst>
              <a:path w="51180" h="143256">
                <a:moveTo>
                  <a:pt x="30733" y="0"/>
                </a:moveTo>
                <a:lnTo>
                  <a:pt x="30733" y="36703"/>
                </a:lnTo>
                <a:lnTo>
                  <a:pt x="48640" y="36703"/>
                </a:lnTo>
                <a:lnTo>
                  <a:pt x="48640" y="50546"/>
                </a:lnTo>
                <a:lnTo>
                  <a:pt x="30733" y="50546"/>
                </a:lnTo>
                <a:lnTo>
                  <a:pt x="30733" y="112013"/>
                </a:lnTo>
                <a:lnTo>
                  <a:pt x="30733" y="117093"/>
                </a:lnTo>
                <a:lnTo>
                  <a:pt x="31114" y="120396"/>
                </a:lnTo>
                <a:lnTo>
                  <a:pt x="31622" y="121793"/>
                </a:lnTo>
                <a:lnTo>
                  <a:pt x="32257" y="123317"/>
                </a:lnTo>
                <a:lnTo>
                  <a:pt x="33274" y="124460"/>
                </a:lnTo>
                <a:lnTo>
                  <a:pt x="34797" y="125349"/>
                </a:lnTo>
                <a:lnTo>
                  <a:pt x="36194" y="126111"/>
                </a:lnTo>
                <a:lnTo>
                  <a:pt x="38226" y="126618"/>
                </a:lnTo>
                <a:lnTo>
                  <a:pt x="40893" y="126618"/>
                </a:lnTo>
                <a:lnTo>
                  <a:pt x="42799" y="126618"/>
                </a:lnTo>
                <a:lnTo>
                  <a:pt x="45465" y="126365"/>
                </a:lnTo>
                <a:lnTo>
                  <a:pt x="48640" y="125856"/>
                </a:lnTo>
                <a:lnTo>
                  <a:pt x="51180" y="141605"/>
                </a:lnTo>
                <a:lnTo>
                  <a:pt x="46227" y="142748"/>
                </a:lnTo>
                <a:lnTo>
                  <a:pt x="41782" y="143256"/>
                </a:lnTo>
                <a:lnTo>
                  <a:pt x="37718" y="143256"/>
                </a:lnTo>
                <a:lnTo>
                  <a:pt x="31241" y="143256"/>
                </a:lnTo>
                <a:lnTo>
                  <a:pt x="26288" y="142240"/>
                </a:lnTo>
                <a:lnTo>
                  <a:pt x="22732" y="140208"/>
                </a:lnTo>
                <a:lnTo>
                  <a:pt x="19176" y="138175"/>
                </a:lnTo>
                <a:lnTo>
                  <a:pt x="16637" y="135381"/>
                </a:lnTo>
                <a:lnTo>
                  <a:pt x="15239" y="132080"/>
                </a:lnTo>
                <a:lnTo>
                  <a:pt x="13715" y="128778"/>
                </a:lnTo>
                <a:lnTo>
                  <a:pt x="13080" y="121793"/>
                </a:lnTo>
                <a:lnTo>
                  <a:pt x="13080" y="111125"/>
                </a:lnTo>
                <a:lnTo>
                  <a:pt x="13080" y="50546"/>
                </a:lnTo>
                <a:lnTo>
                  <a:pt x="0" y="50546"/>
                </a:lnTo>
                <a:lnTo>
                  <a:pt x="0" y="36703"/>
                </a:lnTo>
                <a:lnTo>
                  <a:pt x="13080" y="36703"/>
                </a:lnTo>
                <a:lnTo>
                  <a:pt x="13080" y="10668"/>
                </a:lnTo>
                <a:lnTo>
                  <a:pt x="30733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064510" y="4709414"/>
            <a:ext cx="51181" cy="143256"/>
          </a:xfrm>
          <a:custGeom>
            <a:avLst/>
            <a:gdLst/>
            <a:ahLst/>
            <a:cxnLst/>
            <a:rect l="l" t="t" r="r" b="b"/>
            <a:pathLst>
              <a:path w="51181" h="143256">
                <a:moveTo>
                  <a:pt x="30733" y="0"/>
                </a:moveTo>
                <a:lnTo>
                  <a:pt x="30733" y="36703"/>
                </a:lnTo>
                <a:lnTo>
                  <a:pt x="48640" y="36703"/>
                </a:lnTo>
                <a:lnTo>
                  <a:pt x="48640" y="50546"/>
                </a:lnTo>
                <a:lnTo>
                  <a:pt x="30733" y="50546"/>
                </a:lnTo>
                <a:lnTo>
                  <a:pt x="30733" y="112013"/>
                </a:lnTo>
                <a:lnTo>
                  <a:pt x="30733" y="117093"/>
                </a:lnTo>
                <a:lnTo>
                  <a:pt x="31114" y="120396"/>
                </a:lnTo>
                <a:lnTo>
                  <a:pt x="31622" y="121793"/>
                </a:lnTo>
                <a:lnTo>
                  <a:pt x="32257" y="123317"/>
                </a:lnTo>
                <a:lnTo>
                  <a:pt x="33273" y="124460"/>
                </a:lnTo>
                <a:lnTo>
                  <a:pt x="34797" y="125349"/>
                </a:lnTo>
                <a:lnTo>
                  <a:pt x="36194" y="126111"/>
                </a:lnTo>
                <a:lnTo>
                  <a:pt x="38226" y="126618"/>
                </a:lnTo>
                <a:lnTo>
                  <a:pt x="40893" y="126618"/>
                </a:lnTo>
                <a:lnTo>
                  <a:pt x="42798" y="126618"/>
                </a:lnTo>
                <a:lnTo>
                  <a:pt x="45465" y="126365"/>
                </a:lnTo>
                <a:lnTo>
                  <a:pt x="48640" y="125856"/>
                </a:lnTo>
                <a:lnTo>
                  <a:pt x="51181" y="141605"/>
                </a:lnTo>
                <a:lnTo>
                  <a:pt x="46227" y="142748"/>
                </a:lnTo>
                <a:lnTo>
                  <a:pt x="41782" y="143256"/>
                </a:lnTo>
                <a:lnTo>
                  <a:pt x="37718" y="143256"/>
                </a:lnTo>
                <a:lnTo>
                  <a:pt x="31241" y="143256"/>
                </a:lnTo>
                <a:lnTo>
                  <a:pt x="26288" y="142240"/>
                </a:lnTo>
                <a:lnTo>
                  <a:pt x="22732" y="140208"/>
                </a:lnTo>
                <a:lnTo>
                  <a:pt x="19176" y="138175"/>
                </a:lnTo>
                <a:lnTo>
                  <a:pt x="16637" y="135381"/>
                </a:lnTo>
                <a:lnTo>
                  <a:pt x="15239" y="132080"/>
                </a:lnTo>
                <a:lnTo>
                  <a:pt x="13715" y="128778"/>
                </a:lnTo>
                <a:lnTo>
                  <a:pt x="13081" y="121793"/>
                </a:lnTo>
                <a:lnTo>
                  <a:pt x="13081" y="111125"/>
                </a:lnTo>
                <a:lnTo>
                  <a:pt x="13081" y="50546"/>
                </a:lnTo>
                <a:lnTo>
                  <a:pt x="0" y="50546"/>
                </a:lnTo>
                <a:lnTo>
                  <a:pt x="0" y="36703"/>
                </a:lnTo>
                <a:lnTo>
                  <a:pt x="13081" y="36703"/>
                </a:lnTo>
                <a:lnTo>
                  <a:pt x="13081" y="10668"/>
                </a:lnTo>
                <a:lnTo>
                  <a:pt x="30733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557770" y="4706112"/>
            <a:ext cx="91185" cy="147574"/>
          </a:xfrm>
          <a:custGeom>
            <a:avLst/>
            <a:gdLst/>
            <a:ahLst/>
            <a:cxnLst/>
            <a:rect l="l" t="t" r="r" b="b"/>
            <a:pathLst>
              <a:path w="91185" h="147574">
                <a:moveTo>
                  <a:pt x="0" y="0"/>
                </a:moveTo>
                <a:lnTo>
                  <a:pt x="17779" y="0"/>
                </a:lnTo>
                <a:lnTo>
                  <a:pt x="17779" y="51815"/>
                </a:lnTo>
                <a:lnTo>
                  <a:pt x="27737" y="42866"/>
                </a:lnTo>
                <a:lnTo>
                  <a:pt x="39579" y="38331"/>
                </a:lnTo>
                <a:lnTo>
                  <a:pt x="46608" y="37718"/>
                </a:lnTo>
                <a:lnTo>
                  <a:pt x="53085" y="37718"/>
                </a:lnTo>
                <a:lnTo>
                  <a:pt x="59181" y="38988"/>
                </a:lnTo>
                <a:lnTo>
                  <a:pt x="65024" y="41529"/>
                </a:lnTo>
                <a:lnTo>
                  <a:pt x="70738" y="44195"/>
                </a:lnTo>
                <a:lnTo>
                  <a:pt x="75564" y="47879"/>
                </a:lnTo>
                <a:lnTo>
                  <a:pt x="79248" y="52577"/>
                </a:lnTo>
                <a:lnTo>
                  <a:pt x="82930" y="57276"/>
                </a:lnTo>
                <a:lnTo>
                  <a:pt x="85851" y="62992"/>
                </a:lnTo>
                <a:lnTo>
                  <a:pt x="88010" y="69595"/>
                </a:lnTo>
                <a:lnTo>
                  <a:pt x="90043" y="76326"/>
                </a:lnTo>
                <a:lnTo>
                  <a:pt x="91185" y="83438"/>
                </a:lnTo>
                <a:lnTo>
                  <a:pt x="91185" y="91058"/>
                </a:lnTo>
                <a:lnTo>
                  <a:pt x="90061" y="105655"/>
                </a:lnTo>
                <a:lnTo>
                  <a:pt x="86688" y="118223"/>
                </a:lnTo>
                <a:lnTo>
                  <a:pt x="81067" y="128724"/>
                </a:lnTo>
                <a:lnTo>
                  <a:pt x="77850" y="132714"/>
                </a:lnTo>
                <a:lnTo>
                  <a:pt x="67503" y="141464"/>
                </a:lnTo>
                <a:lnTo>
                  <a:pt x="55844" y="146388"/>
                </a:lnTo>
                <a:lnTo>
                  <a:pt x="45720" y="147574"/>
                </a:lnTo>
                <a:lnTo>
                  <a:pt x="32622" y="145277"/>
                </a:lnTo>
                <a:lnTo>
                  <a:pt x="21903" y="138389"/>
                </a:lnTo>
                <a:lnTo>
                  <a:pt x="16509" y="131952"/>
                </a:lnTo>
                <a:lnTo>
                  <a:pt x="16509" y="145161"/>
                </a:lnTo>
                <a:lnTo>
                  <a:pt x="0" y="145161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819900" y="4706112"/>
            <a:ext cx="91185" cy="147574"/>
          </a:xfrm>
          <a:custGeom>
            <a:avLst/>
            <a:gdLst/>
            <a:ahLst/>
            <a:cxnLst/>
            <a:rect l="l" t="t" r="r" b="b"/>
            <a:pathLst>
              <a:path w="91185" h="147574">
                <a:moveTo>
                  <a:pt x="73405" y="0"/>
                </a:moveTo>
                <a:lnTo>
                  <a:pt x="91185" y="0"/>
                </a:lnTo>
                <a:lnTo>
                  <a:pt x="91185" y="145161"/>
                </a:lnTo>
                <a:lnTo>
                  <a:pt x="74675" y="145161"/>
                </a:lnTo>
                <a:lnTo>
                  <a:pt x="74675" y="131825"/>
                </a:lnTo>
                <a:lnTo>
                  <a:pt x="65671" y="141541"/>
                </a:lnTo>
                <a:lnTo>
                  <a:pt x="53982" y="146674"/>
                </a:lnTo>
                <a:lnTo>
                  <a:pt x="45211" y="147574"/>
                </a:lnTo>
                <a:lnTo>
                  <a:pt x="36829" y="147574"/>
                </a:lnTo>
                <a:lnTo>
                  <a:pt x="29209" y="145161"/>
                </a:lnTo>
                <a:lnTo>
                  <a:pt x="22098" y="140588"/>
                </a:lnTo>
                <a:lnTo>
                  <a:pt x="15113" y="136017"/>
                </a:lnTo>
                <a:lnTo>
                  <a:pt x="9651" y="129539"/>
                </a:lnTo>
                <a:lnTo>
                  <a:pt x="5842" y="121285"/>
                </a:lnTo>
                <a:lnTo>
                  <a:pt x="1844" y="109726"/>
                </a:lnTo>
                <a:lnTo>
                  <a:pt x="95" y="96822"/>
                </a:lnTo>
                <a:lnTo>
                  <a:pt x="0" y="92710"/>
                </a:lnTo>
                <a:lnTo>
                  <a:pt x="1009" y="79465"/>
                </a:lnTo>
                <a:lnTo>
                  <a:pt x="3994" y="67386"/>
                </a:lnTo>
                <a:lnTo>
                  <a:pt x="8763" y="55625"/>
                </a:lnTo>
                <a:lnTo>
                  <a:pt x="13970" y="49021"/>
                </a:lnTo>
                <a:lnTo>
                  <a:pt x="20954" y="44450"/>
                </a:lnTo>
                <a:lnTo>
                  <a:pt x="27940" y="39877"/>
                </a:lnTo>
                <a:lnTo>
                  <a:pt x="35814" y="37718"/>
                </a:lnTo>
                <a:lnTo>
                  <a:pt x="44450" y="37718"/>
                </a:lnTo>
                <a:lnTo>
                  <a:pt x="50800" y="37718"/>
                </a:lnTo>
                <a:lnTo>
                  <a:pt x="56388" y="38988"/>
                </a:lnTo>
                <a:lnTo>
                  <a:pt x="61341" y="41656"/>
                </a:lnTo>
                <a:lnTo>
                  <a:pt x="66294" y="44323"/>
                </a:lnTo>
                <a:lnTo>
                  <a:pt x="70357" y="47879"/>
                </a:lnTo>
                <a:lnTo>
                  <a:pt x="73405" y="52069"/>
                </a:lnTo>
                <a:lnTo>
                  <a:pt x="73405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780783" y="4706112"/>
            <a:ext cx="17780" cy="20574"/>
          </a:xfrm>
          <a:custGeom>
            <a:avLst/>
            <a:gdLst/>
            <a:ahLst/>
            <a:cxnLst/>
            <a:rect l="l" t="t" r="r" b="b"/>
            <a:pathLst>
              <a:path w="17780" h="20574">
                <a:moveTo>
                  <a:pt x="0" y="0"/>
                </a:moveTo>
                <a:lnTo>
                  <a:pt x="17780" y="0"/>
                </a:lnTo>
                <a:lnTo>
                  <a:pt x="17780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351016" y="4706112"/>
            <a:ext cx="17780" cy="20574"/>
          </a:xfrm>
          <a:custGeom>
            <a:avLst/>
            <a:gdLst/>
            <a:ahLst/>
            <a:cxnLst/>
            <a:rect l="l" t="t" r="r" b="b"/>
            <a:pathLst>
              <a:path w="17780" h="20574">
                <a:moveTo>
                  <a:pt x="0" y="0"/>
                </a:moveTo>
                <a:lnTo>
                  <a:pt x="17780" y="0"/>
                </a:lnTo>
                <a:lnTo>
                  <a:pt x="17780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ln w="4571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170932" y="4706112"/>
            <a:ext cx="91185" cy="147574"/>
          </a:xfrm>
          <a:custGeom>
            <a:avLst/>
            <a:gdLst/>
            <a:ahLst/>
            <a:cxnLst/>
            <a:rect l="l" t="t" r="r" b="b"/>
            <a:pathLst>
              <a:path w="91185" h="147574">
                <a:moveTo>
                  <a:pt x="73405" y="0"/>
                </a:moveTo>
                <a:lnTo>
                  <a:pt x="91185" y="0"/>
                </a:lnTo>
                <a:lnTo>
                  <a:pt x="91185" y="145161"/>
                </a:lnTo>
                <a:lnTo>
                  <a:pt x="74675" y="145161"/>
                </a:lnTo>
                <a:lnTo>
                  <a:pt x="74675" y="131825"/>
                </a:lnTo>
                <a:lnTo>
                  <a:pt x="65671" y="141541"/>
                </a:lnTo>
                <a:lnTo>
                  <a:pt x="53982" y="146674"/>
                </a:lnTo>
                <a:lnTo>
                  <a:pt x="45212" y="147574"/>
                </a:lnTo>
                <a:lnTo>
                  <a:pt x="36829" y="147574"/>
                </a:lnTo>
                <a:lnTo>
                  <a:pt x="29209" y="145161"/>
                </a:lnTo>
                <a:lnTo>
                  <a:pt x="22097" y="140588"/>
                </a:lnTo>
                <a:lnTo>
                  <a:pt x="15112" y="136017"/>
                </a:lnTo>
                <a:lnTo>
                  <a:pt x="9651" y="129539"/>
                </a:lnTo>
                <a:lnTo>
                  <a:pt x="5841" y="121285"/>
                </a:lnTo>
                <a:lnTo>
                  <a:pt x="1844" y="109726"/>
                </a:lnTo>
                <a:lnTo>
                  <a:pt x="95" y="96822"/>
                </a:lnTo>
                <a:lnTo>
                  <a:pt x="0" y="92710"/>
                </a:lnTo>
                <a:lnTo>
                  <a:pt x="1009" y="79465"/>
                </a:lnTo>
                <a:lnTo>
                  <a:pt x="3994" y="67386"/>
                </a:lnTo>
                <a:lnTo>
                  <a:pt x="5206" y="64135"/>
                </a:lnTo>
                <a:lnTo>
                  <a:pt x="8762" y="55625"/>
                </a:lnTo>
                <a:lnTo>
                  <a:pt x="13969" y="49021"/>
                </a:lnTo>
                <a:lnTo>
                  <a:pt x="20954" y="44450"/>
                </a:lnTo>
                <a:lnTo>
                  <a:pt x="27939" y="39877"/>
                </a:lnTo>
                <a:lnTo>
                  <a:pt x="35813" y="37718"/>
                </a:lnTo>
                <a:lnTo>
                  <a:pt x="44450" y="37718"/>
                </a:lnTo>
                <a:lnTo>
                  <a:pt x="50800" y="37718"/>
                </a:lnTo>
                <a:lnTo>
                  <a:pt x="56387" y="38988"/>
                </a:lnTo>
                <a:lnTo>
                  <a:pt x="61340" y="41656"/>
                </a:lnTo>
                <a:lnTo>
                  <a:pt x="66293" y="44323"/>
                </a:lnTo>
                <a:lnTo>
                  <a:pt x="70357" y="47879"/>
                </a:lnTo>
                <a:lnTo>
                  <a:pt x="73405" y="52069"/>
                </a:lnTo>
                <a:lnTo>
                  <a:pt x="73405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131816" y="4706112"/>
            <a:ext cx="17780" cy="20574"/>
          </a:xfrm>
          <a:custGeom>
            <a:avLst/>
            <a:gdLst/>
            <a:ahLst/>
            <a:cxnLst/>
            <a:rect l="l" t="t" r="r" b="b"/>
            <a:pathLst>
              <a:path w="17780" h="20574">
                <a:moveTo>
                  <a:pt x="0" y="0"/>
                </a:moveTo>
                <a:lnTo>
                  <a:pt x="17780" y="0"/>
                </a:lnTo>
                <a:lnTo>
                  <a:pt x="17780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ln w="4571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193032" y="4706112"/>
            <a:ext cx="86994" cy="145161"/>
          </a:xfrm>
          <a:custGeom>
            <a:avLst/>
            <a:gdLst/>
            <a:ahLst/>
            <a:cxnLst/>
            <a:rect l="l" t="t" r="r" b="b"/>
            <a:pathLst>
              <a:path w="86994" h="145161">
                <a:moveTo>
                  <a:pt x="0" y="0"/>
                </a:moveTo>
                <a:lnTo>
                  <a:pt x="17779" y="0"/>
                </a:lnTo>
                <a:lnTo>
                  <a:pt x="17779" y="82804"/>
                </a:lnTo>
                <a:lnTo>
                  <a:pt x="59943" y="40005"/>
                </a:lnTo>
                <a:lnTo>
                  <a:pt x="82930" y="40005"/>
                </a:lnTo>
                <a:lnTo>
                  <a:pt x="42798" y="78993"/>
                </a:lnTo>
                <a:lnTo>
                  <a:pt x="86994" y="145161"/>
                </a:lnTo>
                <a:lnTo>
                  <a:pt x="65023" y="145161"/>
                </a:lnTo>
                <a:lnTo>
                  <a:pt x="30352" y="91439"/>
                </a:lnTo>
                <a:lnTo>
                  <a:pt x="17779" y="103505"/>
                </a:lnTo>
                <a:lnTo>
                  <a:pt x="17779" y="145161"/>
                </a:lnTo>
                <a:lnTo>
                  <a:pt x="0" y="145161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243580" y="4706112"/>
            <a:ext cx="86994" cy="145161"/>
          </a:xfrm>
          <a:custGeom>
            <a:avLst/>
            <a:gdLst/>
            <a:ahLst/>
            <a:cxnLst/>
            <a:rect l="l" t="t" r="r" b="b"/>
            <a:pathLst>
              <a:path w="86994" h="145161">
                <a:moveTo>
                  <a:pt x="0" y="0"/>
                </a:moveTo>
                <a:lnTo>
                  <a:pt x="17780" y="0"/>
                </a:lnTo>
                <a:lnTo>
                  <a:pt x="17780" y="82804"/>
                </a:lnTo>
                <a:lnTo>
                  <a:pt x="59943" y="40005"/>
                </a:lnTo>
                <a:lnTo>
                  <a:pt x="82931" y="40005"/>
                </a:lnTo>
                <a:lnTo>
                  <a:pt x="42798" y="78993"/>
                </a:lnTo>
                <a:lnTo>
                  <a:pt x="86994" y="145161"/>
                </a:lnTo>
                <a:lnTo>
                  <a:pt x="65023" y="145161"/>
                </a:lnTo>
                <a:lnTo>
                  <a:pt x="30353" y="91439"/>
                </a:lnTo>
                <a:lnTo>
                  <a:pt x="17780" y="103505"/>
                </a:lnTo>
                <a:lnTo>
                  <a:pt x="17780" y="145161"/>
                </a:lnTo>
                <a:lnTo>
                  <a:pt x="0" y="145161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566797" y="4706112"/>
            <a:ext cx="85597" cy="145161"/>
          </a:xfrm>
          <a:custGeom>
            <a:avLst/>
            <a:gdLst/>
            <a:ahLst/>
            <a:cxnLst/>
            <a:rect l="l" t="t" r="r" b="b"/>
            <a:pathLst>
              <a:path w="85597" h="145161">
                <a:moveTo>
                  <a:pt x="0" y="0"/>
                </a:moveTo>
                <a:lnTo>
                  <a:pt x="17779" y="0"/>
                </a:lnTo>
                <a:lnTo>
                  <a:pt x="17779" y="52069"/>
                </a:lnTo>
                <a:lnTo>
                  <a:pt x="27840" y="43433"/>
                </a:lnTo>
                <a:lnTo>
                  <a:pt x="39617" y="38722"/>
                </a:lnTo>
                <a:lnTo>
                  <a:pt x="49275" y="37718"/>
                </a:lnTo>
                <a:lnTo>
                  <a:pt x="57022" y="37718"/>
                </a:lnTo>
                <a:lnTo>
                  <a:pt x="63753" y="39243"/>
                </a:lnTo>
                <a:lnTo>
                  <a:pt x="69595" y="42290"/>
                </a:lnTo>
                <a:lnTo>
                  <a:pt x="75310" y="45338"/>
                </a:lnTo>
                <a:lnTo>
                  <a:pt x="79375" y="49530"/>
                </a:lnTo>
                <a:lnTo>
                  <a:pt x="81914" y="54990"/>
                </a:lnTo>
                <a:lnTo>
                  <a:pt x="84327" y="60451"/>
                </a:lnTo>
                <a:lnTo>
                  <a:pt x="85597" y="68199"/>
                </a:lnTo>
                <a:lnTo>
                  <a:pt x="85597" y="78486"/>
                </a:lnTo>
                <a:lnTo>
                  <a:pt x="85597" y="145161"/>
                </a:lnTo>
                <a:lnTo>
                  <a:pt x="67817" y="145161"/>
                </a:lnTo>
                <a:lnTo>
                  <a:pt x="67817" y="78486"/>
                </a:lnTo>
                <a:lnTo>
                  <a:pt x="67817" y="69595"/>
                </a:lnTo>
                <a:lnTo>
                  <a:pt x="65785" y="63118"/>
                </a:lnTo>
                <a:lnTo>
                  <a:pt x="61975" y="59055"/>
                </a:lnTo>
                <a:lnTo>
                  <a:pt x="58165" y="54990"/>
                </a:lnTo>
                <a:lnTo>
                  <a:pt x="52704" y="52958"/>
                </a:lnTo>
                <a:lnTo>
                  <a:pt x="45592" y="52958"/>
                </a:lnTo>
                <a:lnTo>
                  <a:pt x="40385" y="52958"/>
                </a:lnTo>
                <a:lnTo>
                  <a:pt x="35305" y="54356"/>
                </a:lnTo>
                <a:lnTo>
                  <a:pt x="30733" y="57150"/>
                </a:lnTo>
                <a:lnTo>
                  <a:pt x="26034" y="59817"/>
                </a:lnTo>
                <a:lnTo>
                  <a:pt x="22732" y="63500"/>
                </a:lnTo>
                <a:lnTo>
                  <a:pt x="20700" y="68199"/>
                </a:lnTo>
                <a:lnTo>
                  <a:pt x="18795" y="72898"/>
                </a:lnTo>
                <a:lnTo>
                  <a:pt x="17779" y="79375"/>
                </a:lnTo>
                <a:lnTo>
                  <a:pt x="17779" y="87630"/>
                </a:lnTo>
                <a:lnTo>
                  <a:pt x="17779" y="145161"/>
                </a:lnTo>
                <a:lnTo>
                  <a:pt x="0" y="145161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946402" y="4706112"/>
            <a:ext cx="91186" cy="147574"/>
          </a:xfrm>
          <a:custGeom>
            <a:avLst/>
            <a:gdLst/>
            <a:ahLst/>
            <a:cxnLst/>
            <a:rect l="l" t="t" r="r" b="b"/>
            <a:pathLst>
              <a:path w="91186" h="147574">
                <a:moveTo>
                  <a:pt x="0" y="0"/>
                </a:moveTo>
                <a:lnTo>
                  <a:pt x="17780" y="0"/>
                </a:lnTo>
                <a:lnTo>
                  <a:pt x="17780" y="51815"/>
                </a:lnTo>
                <a:lnTo>
                  <a:pt x="27737" y="42866"/>
                </a:lnTo>
                <a:lnTo>
                  <a:pt x="39579" y="38331"/>
                </a:lnTo>
                <a:lnTo>
                  <a:pt x="46609" y="37718"/>
                </a:lnTo>
                <a:lnTo>
                  <a:pt x="53086" y="37718"/>
                </a:lnTo>
                <a:lnTo>
                  <a:pt x="59181" y="38988"/>
                </a:lnTo>
                <a:lnTo>
                  <a:pt x="65024" y="41529"/>
                </a:lnTo>
                <a:lnTo>
                  <a:pt x="70739" y="44195"/>
                </a:lnTo>
                <a:lnTo>
                  <a:pt x="75565" y="47879"/>
                </a:lnTo>
                <a:lnTo>
                  <a:pt x="79248" y="52577"/>
                </a:lnTo>
                <a:lnTo>
                  <a:pt x="82931" y="57276"/>
                </a:lnTo>
                <a:lnTo>
                  <a:pt x="85852" y="62992"/>
                </a:lnTo>
                <a:lnTo>
                  <a:pt x="88011" y="69595"/>
                </a:lnTo>
                <a:lnTo>
                  <a:pt x="90043" y="76326"/>
                </a:lnTo>
                <a:lnTo>
                  <a:pt x="91186" y="83438"/>
                </a:lnTo>
                <a:lnTo>
                  <a:pt x="91186" y="91058"/>
                </a:lnTo>
                <a:lnTo>
                  <a:pt x="90061" y="105655"/>
                </a:lnTo>
                <a:lnTo>
                  <a:pt x="86688" y="118223"/>
                </a:lnTo>
                <a:lnTo>
                  <a:pt x="81067" y="128724"/>
                </a:lnTo>
                <a:lnTo>
                  <a:pt x="77850" y="132714"/>
                </a:lnTo>
                <a:lnTo>
                  <a:pt x="67503" y="141464"/>
                </a:lnTo>
                <a:lnTo>
                  <a:pt x="55844" y="146388"/>
                </a:lnTo>
                <a:lnTo>
                  <a:pt x="45720" y="147574"/>
                </a:lnTo>
                <a:lnTo>
                  <a:pt x="32622" y="145277"/>
                </a:lnTo>
                <a:lnTo>
                  <a:pt x="21903" y="138389"/>
                </a:lnTo>
                <a:lnTo>
                  <a:pt x="16510" y="131952"/>
                </a:lnTo>
                <a:lnTo>
                  <a:pt x="16510" y="145161"/>
                </a:lnTo>
                <a:lnTo>
                  <a:pt x="0" y="145161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307592" y="4949952"/>
            <a:ext cx="6294882" cy="187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304151" y="5042281"/>
            <a:ext cx="54101" cy="41275"/>
          </a:xfrm>
          <a:custGeom>
            <a:avLst/>
            <a:gdLst/>
            <a:ahLst/>
            <a:cxnLst/>
            <a:rect l="l" t="t" r="r" b="b"/>
            <a:pathLst>
              <a:path w="54101" h="41275">
                <a:moveTo>
                  <a:pt x="54101" y="0"/>
                </a:moveTo>
                <a:lnTo>
                  <a:pt x="44101" y="3187"/>
                </a:lnTo>
                <a:lnTo>
                  <a:pt x="30594" y="5902"/>
                </a:lnTo>
                <a:lnTo>
                  <a:pt x="25019" y="6731"/>
                </a:lnTo>
                <a:lnTo>
                  <a:pt x="17652" y="7874"/>
                </a:lnTo>
                <a:lnTo>
                  <a:pt x="12573" y="9017"/>
                </a:lnTo>
                <a:lnTo>
                  <a:pt x="9525" y="10414"/>
                </a:lnTo>
                <a:lnTo>
                  <a:pt x="6476" y="11684"/>
                </a:lnTo>
                <a:lnTo>
                  <a:pt x="4064" y="13589"/>
                </a:lnTo>
                <a:lnTo>
                  <a:pt x="2413" y="16129"/>
                </a:lnTo>
                <a:lnTo>
                  <a:pt x="762" y="18669"/>
                </a:lnTo>
                <a:lnTo>
                  <a:pt x="0" y="21463"/>
                </a:lnTo>
                <a:lnTo>
                  <a:pt x="0" y="24638"/>
                </a:lnTo>
                <a:lnTo>
                  <a:pt x="0" y="29337"/>
                </a:lnTo>
                <a:lnTo>
                  <a:pt x="1777" y="33274"/>
                </a:lnTo>
                <a:lnTo>
                  <a:pt x="5333" y="36449"/>
                </a:lnTo>
                <a:lnTo>
                  <a:pt x="9017" y="39624"/>
                </a:lnTo>
                <a:lnTo>
                  <a:pt x="14224" y="41275"/>
                </a:lnTo>
                <a:lnTo>
                  <a:pt x="21208" y="41275"/>
                </a:lnTo>
                <a:lnTo>
                  <a:pt x="28067" y="41275"/>
                </a:lnTo>
                <a:lnTo>
                  <a:pt x="34163" y="39751"/>
                </a:lnTo>
                <a:lnTo>
                  <a:pt x="39497" y="36703"/>
                </a:lnTo>
                <a:lnTo>
                  <a:pt x="44830" y="33782"/>
                </a:lnTo>
                <a:lnTo>
                  <a:pt x="48768" y="29591"/>
                </a:lnTo>
                <a:lnTo>
                  <a:pt x="51307" y="24384"/>
                </a:lnTo>
                <a:lnTo>
                  <a:pt x="53213" y="20447"/>
                </a:lnTo>
                <a:lnTo>
                  <a:pt x="54101" y="14478"/>
                </a:lnTo>
                <a:lnTo>
                  <a:pt x="54101" y="6604"/>
                </a:lnTo>
                <a:lnTo>
                  <a:pt x="54101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035927" y="5042281"/>
            <a:ext cx="54101" cy="41275"/>
          </a:xfrm>
          <a:custGeom>
            <a:avLst/>
            <a:gdLst/>
            <a:ahLst/>
            <a:cxnLst/>
            <a:rect l="l" t="t" r="r" b="b"/>
            <a:pathLst>
              <a:path w="54101" h="41275">
                <a:moveTo>
                  <a:pt x="54101" y="0"/>
                </a:moveTo>
                <a:lnTo>
                  <a:pt x="44101" y="3187"/>
                </a:lnTo>
                <a:lnTo>
                  <a:pt x="30594" y="5902"/>
                </a:lnTo>
                <a:lnTo>
                  <a:pt x="25019" y="6731"/>
                </a:lnTo>
                <a:lnTo>
                  <a:pt x="17652" y="7874"/>
                </a:lnTo>
                <a:lnTo>
                  <a:pt x="12573" y="9017"/>
                </a:lnTo>
                <a:lnTo>
                  <a:pt x="9525" y="10414"/>
                </a:lnTo>
                <a:lnTo>
                  <a:pt x="6476" y="11684"/>
                </a:lnTo>
                <a:lnTo>
                  <a:pt x="4064" y="13589"/>
                </a:lnTo>
                <a:lnTo>
                  <a:pt x="2413" y="16129"/>
                </a:lnTo>
                <a:lnTo>
                  <a:pt x="762" y="18669"/>
                </a:lnTo>
                <a:lnTo>
                  <a:pt x="0" y="21463"/>
                </a:lnTo>
                <a:lnTo>
                  <a:pt x="0" y="24638"/>
                </a:lnTo>
                <a:lnTo>
                  <a:pt x="0" y="29337"/>
                </a:lnTo>
                <a:lnTo>
                  <a:pt x="1777" y="33274"/>
                </a:lnTo>
                <a:lnTo>
                  <a:pt x="5333" y="36449"/>
                </a:lnTo>
                <a:lnTo>
                  <a:pt x="9017" y="39624"/>
                </a:lnTo>
                <a:lnTo>
                  <a:pt x="14224" y="41275"/>
                </a:lnTo>
                <a:lnTo>
                  <a:pt x="21208" y="41275"/>
                </a:lnTo>
                <a:lnTo>
                  <a:pt x="28067" y="41275"/>
                </a:lnTo>
                <a:lnTo>
                  <a:pt x="34163" y="39751"/>
                </a:lnTo>
                <a:lnTo>
                  <a:pt x="39497" y="36703"/>
                </a:lnTo>
                <a:lnTo>
                  <a:pt x="44830" y="33782"/>
                </a:lnTo>
                <a:lnTo>
                  <a:pt x="48768" y="29591"/>
                </a:lnTo>
                <a:lnTo>
                  <a:pt x="51307" y="24384"/>
                </a:lnTo>
                <a:lnTo>
                  <a:pt x="53213" y="20447"/>
                </a:lnTo>
                <a:lnTo>
                  <a:pt x="54101" y="14478"/>
                </a:lnTo>
                <a:lnTo>
                  <a:pt x="54101" y="6604"/>
                </a:lnTo>
                <a:lnTo>
                  <a:pt x="54101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810375" y="5042281"/>
            <a:ext cx="54101" cy="41275"/>
          </a:xfrm>
          <a:custGeom>
            <a:avLst/>
            <a:gdLst/>
            <a:ahLst/>
            <a:cxnLst/>
            <a:rect l="l" t="t" r="r" b="b"/>
            <a:pathLst>
              <a:path w="54101" h="41275">
                <a:moveTo>
                  <a:pt x="54101" y="0"/>
                </a:moveTo>
                <a:lnTo>
                  <a:pt x="44101" y="3187"/>
                </a:lnTo>
                <a:lnTo>
                  <a:pt x="30594" y="5902"/>
                </a:lnTo>
                <a:lnTo>
                  <a:pt x="25019" y="6731"/>
                </a:lnTo>
                <a:lnTo>
                  <a:pt x="17652" y="7874"/>
                </a:lnTo>
                <a:lnTo>
                  <a:pt x="12573" y="9017"/>
                </a:lnTo>
                <a:lnTo>
                  <a:pt x="9525" y="10414"/>
                </a:lnTo>
                <a:lnTo>
                  <a:pt x="6476" y="11684"/>
                </a:lnTo>
                <a:lnTo>
                  <a:pt x="4064" y="13589"/>
                </a:lnTo>
                <a:lnTo>
                  <a:pt x="2413" y="16129"/>
                </a:lnTo>
                <a:lnTo>
                  <a:pt x="761" y="18669"/>
                </a:lnTo>
                <a:lnTo>
                  <a:pt x="0" y="21463"/>
                </a:lnTo>
                <a:lnTo>
                  <a:pt x="0" y="24638"/>
                </a:lnTo>
                <a:lnTo>
                  <a:pt x="0" y="29337"/>
                </a:lnTo>
                <a:lnTo>
                  <a:pt x="1777" y="33274"/>
                </a:lnTo>
                <a:lnTo>
                  <a:pt x="5333" y="36449"/>
                </a:lnTo>
                <a:lnTo>
                  <a:pt x="9017" y="39624"/>
                </a:lnTo>
                <a:lnTo>
                  <a:pt x="14224" y="41275"/>
                </a:lnTo>
                <a:lnTo>
                  <a:pt x="21208" y="41275"/>
                </a:lnTo>
                <a:lnTo>
                  <a:pt x="28067" y="41275"/>
                </a:lnTo>
                <a:lnTo>
                  <a:pt x="34163" y="39751"/>
                </a:lnTo>
                <a:lnTo>
                  <a:pt x="39497" y="36703"/>
                </a:lnTo>
                <a:lnTo>
                  <a:pt x="44830" y="33782"/>
                </a:lnTo>
                <a:lnTo>
                  <a:pt x="48768" y="29591"/>
                </a:lnTo>
                <a:lnTo>
                  <a:pt x="51307" y="24384"/>
                </a:lnTo>
                <a:lnTo>
                  <a:pt x="53213" y="20447"/>
                </a:lnTo>
                <a:lnTo>
                  <a:pt x="54101" y="14478"/>
                </a:lnTo>
                <a:lnTo>
                  <a:pt x="54101" y="6604"/>
                </a:lnTo>
                <a:lnTo>
                  <a:pt x="54101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952363" y="5042281"/>
            <a:ext cx="54101" cy="41275"/>
          </a:xfrm>
          <a:custGeom>
            <a:avLst/>
            <a:gdLst/>
            <a:ahLst/>
            <a:cxnLst/>
            <a:rect l="l" t="t" r="r" b="b"/>
            <a:pathLst>
              <a:path w="54101" h="41275">
                <a:moveTo>
                  <a:pt x="54101" y="0"/>
                </a:moveTo>
                <a:lnTo>
                  <a:pt x="44101" y="3187"/>
                </a:lnTo>
                <a:lnTo>
                  <a:pt x="30594" y="5902"/>
                </a:lnTo>
                <a:lnTo>
                  <a:pt x="25019" y="6731"/>
                </a:lnTo>
                <a:lnTo>
                  <a:pt x="17652" y="7874"/>
                </a:lnTo>
                <a:lnTo>
                  <a:pt x="12573" y="9017"/>
                </a:lnTo>
                <a:lnTo>
                  <a:pt x="9525" y="10414"/>
                </a:lnTo>
                <a:lnTo>
                  <a:pt x="6476" y="11684"/>
                </a:lnTo>
                <a:lnTo>
                  <a:pt x="4063" y="13589"/>
                </a:lnTo>
                <a:lnTo>
                  <a:pt x="2412" y="16129"/>
                </a:lnTo>
                <a:lnTo>
                  <a:pt x="762" y="18669"/>
                </a:lnTo>
                <a:lnTo>
                  <a:pt x="0" y="21463"/>
                </a:lnTo>
                <a:lnTo>
                  <a:pt x="0" y="24638"/>
                </a:lnTo>
                <a:lnTo>
                  <a:pt x="0" y="29337"/>
                </a:lnTo>
                <a:lnTo>
                  <a:pt x="1777" y="33274"/>
                </a:lnTo>
                <a:lnTo>
                  <a:pt x="5334" y="36449"/>
                </a:lnTo>
                <a:lnTo>
                  <a:pt x="9016" y="39624"/>
                </a:lnTo>
                <a:lnTo>
                  <a:pt x="14224" y="41275"/>
                </a:lnTo>
                <a:lnTo>
                  <a:pt x="21209" y="41275"/>
                </a:lnTo>
                <a:lnTo>
                  <a:pt x="28066" y="41275"/>
                </a:lnTo>
                <a:lnTo>
                  <a:pt x="34162" y="39751"/>
                </a:lnTo>
                <a:lnTo>
                  <a:pt x="39497" y="36703"/>
                </a:lnTo>
                <a:lnTo>
                  <a:pt x="44831" y="33782"/>
                </a:lnTo>
                <a:lnTo>
                  <a:pt x="48767" y="29591"/>
                </a:lnTo>
                <a:lnTo>
                  <a:pt x="51308" y="24384"/>
                </a:lnTo>
                <a:lnTo>
                  <a:pt x="53212" y="20447"/>
                </a:lnTo>
                <a:lnTo>
                  <a:pt x="54101" y="14478"/>
                </a:lnTo>
                <a:lnTo>
                  <a:pt x="54101" y="6604"/>
                </a:lnTo>
                <a:lnTo>
                  <a:pt x="54101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722495" y="5042281"/>
            <a:ext cx="54101" cy="41275"/>
          </a:xfrm>
          <a:custGeom>
            <a:avLst/>
            <a:gdLst/>
            <a:ahLst/>
            <a:cxnLst/>
            <a:rect l="l" t="t" r="r" b="b"/>
            <a:pathLst>
              <a:path w="54101" h="41275">
                <a:moveTo>
                  <a:pt x="54101" y="0"/>
                </a:moveTo>
                <a:lnTo>
                  <a:pt x="44101" y="3187"/>
                </a:lnTo>
                <a:lnTo>
                  <a:pt x="30594" y="5902"/>
                </a:lnTo>
                <a:lnTo>
                  <a:pt x="25018" y="6731"/>
                </a:lnTo>
                <a:lnTo>
                  <a:pt x="17652" y="7874"/>
                </a:lnTo>
                <a:lnTo>
                  <a:pt x="12572" y="9017"/>
                </a:lnTo>
                <a:lnTo>
                  <a:pt x="9525" y="10414"/>
                </a:lnTo>
                <a:lnTo>
                  <a:pt x="6476" y="11684"/>
                </a:lnTo>
                <a:lnTo>
                  <a:pt x="4063" y="13589"/>
                </a:lnTo>
                <a:lnTo>
                  <a:pt x="2412" y="16129"/>
                </a:lnTo>
                <a:lnTo>
                  <a:pt x="762" y="18669"/>
                </a:lnTo>
                <a:lnTo>
                  <a:pt x="0" y="21463"/>
                </a:lnTo>
                <a:lnTo>
                  <a:pt x="0" y="24638"/>
                </a:lnTo>
                <a:lnTo>
                  <a:pt x="0" y="29337"/>
                </a:lnTo>
                <a:lnTo>
                  <a:pt x="1777" y="33274"/>
                </a:lnTo>
                <a:lnTo>
                  <a:pt x="5333" y="36449"/>
                </a:lnTo>
                <a:lnTo>
                  <a:pt x="9016" y="39624"/>
                </a:lnTo>
                <a:lnTo>
                  <a:pt x="14224" y="41275"/>
                </a:lnTo>
                <a:lnTo>
                  <a:pt x="21208" y="41275"/>
                </a:lnTo>
                <a:lnTo>
                  <a:pt x="28066" y="41275"/>
                </a:lnTo>
                <a:lnTo>
                  <a:pt x="34162" y="39751"/>
                </a:lnTo>
                <a:lnTo>
                  <a:pt x="39496" y="36703"/>
                </a:lnTo>
                <a:lnTo>
                  <a:pt x="44830" y="33782"/>
                </a:lnTo>
                <a:lnTo>
                  <a:pt x="48767" y="29591"/>
                </a:lnTo>
                <a:lnTo>
                  <a:pt x="51307" y="24384"/>
                </a:lnTo>
                <a:lnTo>
                  <a:pt x="53212" y="20447"/>
                </a:lnTo>
                <a:lnTo>
                  <a:pt x="54101" y="14478"/>
                </a:lnTo>
                <a:lnTo>
                  <a:pt x="54101" y="6604"/>
                </a:lnTo>
                <a:lnTo>
                  <a:pt x="54101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563999" y="5042281"/>
            <a:ext cx="54101" cy="41275"/>
          </a:xfrm>
          <a:custGeom>
            <a:avLst/>
            <a:gdLst/>
            <a:ahLst/>
            <a:cxnLst/>
            <a:rect l="l" t="t" r="r" b="b"/>
            <a:pathLst>
              <a:path w="54101" h="41275">
                <a:moveTo>
                  <a:pt x="54101" y="0"/>
                </a:moveTo>
                <a:lnTo>
                  <a:pt x="44101" y="3187"/>
                </a:lnTo>
                <a:lnTo>
                  <a:pt x="30594" y="5902"/>
                </a:lnTo>
                <a:lnTo>
                  <a:pt x="25018" y="6731"/>
                </a:lnTo>
                <a:lnTo>
                  <a:pt x="17652" y="7874"/>
                </a:lnTo>
                <a:lnTo>
                  <a:pt x="12573" y="9017"/>
                </a:lnTo>
                <a:lnTo>
                  <a:pt x="9525" y="10414"/>
                </a:lnTo>
                <a:lnTo>
                  <a:pt x="6476" y="11684"/>
                </a:lnTo>
                <a:lnTo>
                  <a:pt x="4063" y="13589"/>
                </a:lnTo>
                <a:lnTo>
                  <a:pt x="2412" y="16129"/>
                </a:lnTo>
                <a:lnTo>
                  <a:pt x="762" y="18669"/>
                </a:lnTo>
                <a:lnTo>
                  <a:pt x="0" y="21463"/>
                </a:lnTo>
                <a:lnTo>
                  <a:pt x="0" y="24638"/>
                </a:lnTo>
                <a:lnTo>
                  <a:pt x="0" y="29337"/>
                </a:lnTo>
                <a:lnTo>
                  <a:pt x="1777" y="33274"/>
                </a:lnTo>
                <a:lnTo>
                  <a:pt x="5334" y="36449"/>
                </a:lnTo>
                <a:lnTo>
                  <a:pt x="9016" y="39624"/>
                </a:lnTo>
                <a:lnTo>
                  <a:pt x="14224" y="41275"/>
                </a:lnTo>
                <a:lnTo>
                  <a:pt x="21209" y="41275"/>
                </a:lnTo>
                <a:lnTo>
                  <a:pt x="28066" y="41275"/>
                </a:lnTo>
                <a:lnTo>
                  <a:pt x="34162" y="39751"/>
                </a:lnTo>
                <a:lnTo>
                  <a:pt x="39497" y="36703"/>
                </a:lnTo>
                <a:lnTo>
                  <a:pt x="44830" y="33782"/>
                </a:lnTo>
                <a:lnTo>
                  <a:pt x="48767" y="29591"/>
                </a:lnTo>
                <a:lnTo>
                  <a:pt x="51308" y="24384"/>
                </a:lnTo>
                <a:lnTo>
                  <a:pt x="53212" y="20447"/>
                </a:lnTo>
                <a:lnTo>
                  <a:pt x="54101" y="14478"/>
                </a:lnTo>
                <a:lnTo>
                  <a:pt x="54101" y="6604"/>
                </a:lnTo>
                <a:lnTo>
                  <a:pt x="54101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236339" y="5042281"/>
            <a:ext cx="54101" cy="41275"/>
          </a:xfrm>
          <a:custGeom>
            <a:avLst/>
            <a:gdLst/>
            <a:ahLst/>
            <a:cxnLst/>
            <a:rect l="l" t="t" r="r" b="b"/>
            <a:pathLst>
              <a:path w="54101" h="41275">
                <a:moveTo>
                  <a:pt x="54101" y="0"/>
                </a:moveTo>
                <a:lnTo>
                  <a:pt x="44101" y="3187"/>
                </a:lnTo>
                <a:lnTo>
                  <a:pt x="30594" y="5902"/>
                </a:lnTo>
                <a:lnTo>
                  <a:pt x="25019" y="6731"/>
                </a:lnTo>
                <a:lnTo>
                  <a:pt x="17652" y="7874"/>
                </a:lnTo>
                <a:lnTo>
                  <a:pt x="12573" y="9017"/>
                </a:lnTo>
                <a:lnTo>
                  <a:pt x="9525" y="10414"/>
                </a:lnTo>
                <a:lnTo>
                  <a:pt x="6476" y="11684"/>
                </a:lnTo>
                <a:lnTo>
                  <a:pt x="4063" y="13589"/>
                </a:lnTo>
                <a:lnTo>
                  <a:pt x="2412" y="16129"/>
                </a:lnTo>
                <a:lnTo>
                  <a:pt x="762" y="18669"/>
                </a:lnTo>
                <a:lnTo>
                  <a:pt x="0" y="21463"/>
                </a:lnTo>
                <a:lnTo>
                  <a:pt x="0" y="24638"/>
                </a:lnTo>
                <a:lnTo>
                  <a:pt x="0" y="29337"/>
                </a:lnTo>
                <a:lnTo>
                  <a:pt x="1777" y="33274"/>
                </a:lnTo>
                <a:lnTo>
                  <a:pt x="5334" y="36449"/>
                </a:lnTo>
                <a:lnTo>
                  <a:pt x="9016" y="39624"/>
                </a:lnTo>
                <a:lnTo>
                  <a:pt x="14224" y="41275"/>
                </a:lnTo>
                <a:lnTo>
                  <a:pt x="21209" y="41275"/>
                </a:lnTo>
                <a:lnTo>
                  <a:pt x="28066" y="41275"/>
                </a:lnTo>
                <a:lnTo>
                  <a:pt x="34162" y="39751"/>
                </a:lnTo>
                <a:lnTo>
                  <a:pt x="39497" y="36703"/>
                </a:lnTo>
                <a:lnTo>
                  <a:pt x="44831" y="33782"/>
                </a:lnTo>
                <a:lnTo>
                  <a:pt x="48768" y="29591"/>
                </a:lnTo>
                <a:lnTo>
                  <a:pt x="51308" y="24384"/>
                </a:lnTo>
                <a:lnTo>
                  <a:pt x="53212" y="20447"/>
                </a:lnTo>
                <a:lnTo>
                  <a:pt x="54101" y="14478"/>
                </a:lnTo>
                <a:lnTo>
                  <a:pt x="54101" y="6604"/>
                </a:lnTo>
                <a:lnTo>
                  <a:pt x="54101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978783" y="5042281"/>
            <a:ext cx="54101" cy="41275"/>
          </a:xfrm>
          <a:custGeom>
            <a:avLst/>
            <a:gdLst/>
            <a:ahLst/>
            <a:cxnLst/>
            <a:rect l="l" t="t" r="r" b="b"/>
            <a:pathLst>
              <a:path w="54101" h="41275">
                <a:moveTo>
                  <a:pt x="54101" y="0"/>
                </a:moveTo>
                <a:lnTo>
                  <a:pt x="44101" y="3187"/>
                </a:lnTo>
                <a:lnTo>
                  <a:pt x="30594" y="5902"/>
                </a:lnTo>
                <a:lnTo>
                  <a:pt x="25018" y="6731"/>
                </a:lnTo>
                <a:lnTo>
                  <a:pt x="17652" y="7874"/>
                </a:lnTo>
                <a:lnTo>
                  <a:pt x="12572" y="9017"/>
                </a:lnTo>
                <a:lnTo>
                  <a:pt x="9525" y="10414"/>
                </a:lnTo>
                <a:lnTo>
                  <a:pt x="6476" y="11684"/>
                </a:lnTo>
                <a:lnTo>
                  <a:pt x="4063" y="13589"/>
                </a:lnTo>
                <a:lnTo>
                  <a:pt x="2412" y="16129"/>
                </a:lnTo>
                <a:lnTo>
                  <a:pt x="762" y="18669"/>
                </a:lnTo>
                <a:lnTo>
                  <a:pt x="0" y="21463"/>
                </a:lnTo>
                <a:lnTo>
                  <a:pt x="0" y="24638"/>
                </a:lnTo>
                <a:lnTo>
                  <a:pt x="0" y="29337"/>
                </a:lnTo>
                <a:lnTo>
                  <a:pt x="1777" y="33274"/>
                </a:lnTo>
                <a:lnTo>
                  <a:pt x="5333" y="36449"/>
                </a:lnTo>
                <a:lnTo>
                  <a:pt x="9016" y="39624"/>
                </a:lnTo>
                <a:lnTo>
                  <a:pt x="14224" y="41275"/>
                </a:lnTo>
                <a:lnTo>
                  <a:pt x="21208" y="41275"/>
                </a:lnTo>
                <a:lnTo>
                  <a:pt x="28066" y="41275"/>
                </a:lnTo>
                <a:lnTo>
                  <a:pt x="34162" y="39751"/>
                </a:lnTo>
                <a:lnTo>
                  <a:pt x="39496" y="36703"/>
                </a:lnTo>
                <a:lnTo>
                  <a:pt x="44830" y="33782"/>
                </a:lnTo>
                <a:lnTo>
                  <a:pt x="48767" y="29591"/>
                </a:lnTo>
                <a:lnTo>
                  <a:pt x="51307" y="24384"/>
                </a:lnTo>
                <a:lnTo>
                  <a:pt x="53212" y="20447"/>
                </a:lnTo>
                <a:lnTo>
                  <a:pt x="54101" y="14478"/>
                </a:lnTo>
                <a:lnTo>
                  <a:pt x="54101" y="6604"/>
                </a:lnTo>
                <a:lnTo>
                  <a:pt x="54101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698366" y="5042281"/>
            <a:ext cx="54102" cy="41275"/>
          </a:xfrm>
          <a:custGeom>
            <a:avLst/>
            <a:gdLst/>
            <a:ahLst/>
            <a:cxnLst/>
            <a:rect l="l" t="t" r="r" b="b"/>
            <a:pathLst>
              <a:path w="54102" h="41275">
                <a:moveTo>
                  <a:pt x="54102" y="0"/>
                </a:moveTo>
                <a:lnTo>
                  <a:pt x="44101" y="3187"/>
                </a:lnTo>
                <a:lnTo>
                  <a:pt x="30594" y="5902"/>
                </a:lnTo>
                <a:lnTo>
                  <a:pt x="25019" y="6731"/>
                </a:lnTo>
                <a:lnTo>
                  <a:pt x="17653" y="7874"/>
                </a:lnTo>
                <a:lnTo>
                  <a:pt x="12573" y="9017"/>
                </a:lnTo>
                <a:lnTo>
                  <a:pt x="9525" y="10414"/>
                </a:lnTo>
                <a:lnTo>
                  <a:pt x="6477" y="11684"/>
                </a:lnTo>
                <a:lnTo>
                  <a:pt x="4063" y="13589"/>
                </a:lnTo>
                <a:lnTo>
                  <a:pt x="2412" y="16129"/>
                </a:lnTo>
                <a:lnTo>
                  <a:pt x="762" y="18669"/>
                </a:lnTo>
                <a:lnTo>
                  <a:pt x="0" y="21463"/>
                </a:lnTo>
                <a:lnTo>
                  <a:pt x="0" y="24638"/>
                </a:lnTo>
                <a:lnTo>
                  <a:pt x="0" y="29337"/>
                </a:lnTo>
                <a:lnTo>
                  <a:pt x="1778" y="33274"/>
                </a:lnTo>
                <a:lnTo>
                  <a:pt x="5334" y="36449"/>
                </a:lnTo>
                <a:lnTo>
                  <a:pt x="9017" y="39624"/>
                </a:lnTo>
                <a:lnTo>
                  <a:pt x="14224" y="41275"/>
                </a:lnTo>
                <a:lnTo>
                  <a:pt x="21209" y="41275"/>
                </a:lnTo>
                <a:lnTo>
                  <a:pt x="28067" y="41275"/>
                </a:lnTo>
                <a:lnTo>
                  <a:pt x="34162" y="39751"/>
                </a:lnTo>
                <a:lnTo>
                  <a:pt x="39497" y="36703"/>
                </a:lnTo>
                <a:lnTo>
                  <a:pt x="44831" y="33782"/>
                </a:lnTo>
                <a:lnTo>
                  <a:pt x="48768" y="29591"/>
                </a:lnTo>
                <a:lnTo>
                  <a:pt x="51308" y="24384"/>
                </a:lnTo>
                <a:lnTo>
                  <a:pt x="53212" y="20447"/>
                </a:lnTo>
                <a:lnTo>
                  <a:pt x="54102" y="14478"/>
                </a:lnTo>
                <a:lnTo>
                  <a:pt x="54102" y="6604"/>
                </a:lnTo>
                <a:lnTo>
                  <a:pt x="5410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257930" y="5042281"/>
            <a:ext cx="54102" cy="41275"/>
          </a:xfrm>
          <a:custGeom>
            <a:avLst/>
            <a:gdLst/>
            <a:ahLst/>
            <a:cxnLst/>
            <a:rect l="l" t="t" r="r" b="b"/>
            <a:pathLst>
              <a:path w="54102" h="41275">
                <a:moveTo>
                  <a:pt x="54102" y="0"/>
                </a:moveTo>
                <a:lnTo>
                  <a:pt x="44101" y="3187"/>
                </a:lnTo>
                <a:lnTo>
                  <a:pt x="30594" y="5902"/>
                </a:lnTo>
                <a:lnTo>
                  <a:pt x="25019" y="6731"/>
                </a:lnTo>
                <a:lnTo>
                  <a:pt x="17653" y="7874"/>
                </a:lnTo>
                <a:lnTo>
                  <a:pt x="12573" y="9017"/>
                </a:lnTo>
                <a:lnTo>
                  <a:pt x="9525" y="10414"/>
                </a:lnTo>
                <a:lnTo>
                  <a:pt x="6477" y="11684"/>
                </a:lnTo>
                <a:lnTo>
                  <a:pt x="4064" y="13589"/>
                </a:lnTo>
                <a:lnTo>
                  <a:pt x="2413" y="16129"/>
                </a:lnTo>
                <a:lnTo>
                  <a:pt x="762" y="18669"/>
                </a:lnTo>
                <a:lnTo>
                  <a:pt x="0" y="21463"/>
                </a:lnTo>
                <a:lnTo>
                  <a:pt x="0" y="24638"/>
                </a:lnTo>
                <a:lnTo>
                  <a:pt x="0" y="29337"/>
                </a:lnTo>
                <a:lnTo>
                  <a:pt x="1778" y="33274"/>
                </a:lnTo>
                <a:lnTo>
                  <a:pt x="5334" y="36449"/>
                </a:lnTo>
                <a:lnTo>
                  <a:pt x="9017" y="39624"/>
                </a:lnTo>
                <a:lnTo>
                  <a:pt x="14224" y="41275"/>
                </a:lnTo>
                <a:lnTo>
                  <a:pt x="21209" y="41275"/>
                </a:lnTo>
                <a:lnTo>
                  <a:pt x="28067" y="41275"/>
                </a:lnTo>
                <a:lnTo>
                  <a:pt x="34163" y="39751"/>
                </a:lnTo>
                <a:lnTo>
                  <a:pt x="39497" y="36703"/>
                </a:lnTo>
                <a:lnTo>
                  <a:pt x="44831" y="33782"/>
                </a:lnTo>
                <a:lnTo>
                  <a:pt x="48768" y="29591"/>
                </a:lnTo>
                <a:lnTo>
                  <a:pt x="51308" y="24384"/>
                </a:lnTo>
                <a:lnTo>
                  <a:pt x="53213" y="20447"/>
                </a:lnTo>
                <a:lnTo>
                  <a:pt x="54102" y="14478"/>
                </a:lnTo>
                <a:lnTo>
                  <a:pt x="54102" y="6604"/>
                </a:lnTo>
                <a:lnTo>
                  <a:pt x="5410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872359" y="5042281"/>
            <a:ext cx="54102" cy="41275"/>
          </a:xfrm>
          <a:custGeom>
            <a:avLst/>
            <a:gdLst/>
            <a:ahLst/>
            <a:cxnLst/>
            <a:rect l="l" t="t" r="r" b="b"/>
            <a:pathLst>
              <a:path w="54102" h="41275">
                <a:moveTo>
                  <a:pt x="54102" y="0"/>
                </a:moveTo>
                <a:lnTo>
                  <a:pt x="44101" y="3187"/>
                </a:lnTo>
                <a:lnTo>
                  <a:pt x="30594" y="5902"/>
                </a:lnTo>
                <a:lnTo>
                  <a:pt x="25018" y="6731"/>
                </a:lnTo>
                <a:lnTo>
                  <a:pt x="17653" y="7874"/>
                </a:lnTo>
                <a:lnTo>
                  <a:pt x="12573" y="9017"/>
                </a:lnTo>
                <a:lnTo>
                  <a:pt x="9525" y="10414"/>
                </a:lnTo>
                <a:lnTo>
                  <a:pt x="6477" y="11684"/>
                </a:lnTo>
                <a:lnTo>
                  <a:pt x="4064" y="13589"/>
                </a:lnTo>
                <a:lnTo>
                  <a:pt x="2413" y="16129"/>
                </a:lnTo>
                <a:lnTo>
                  <a:pt x="762" y="18669"/>
                </a:lnTo>
                <a:lnTo>
                  <a:pt x="0" y="21463"/>
                </a:lnTo>
                <a:lnTo>
                  <a:pt x="0" y="24638"/>
                </a:lnTo>
                <a:lnTo>
                  <a:pt x="0" y="29337"/>
                </a:lnTo>
                <a:lnTo>
                  <a:pt x="1778" y="33274"/>
                </a:lnTo>
                <a:lnTo>
                  <a:pt x="5334" y="36449"/>
                </a:lnTo>
                <a:lnTo>
                  <a:pt x="9017" y="39624"/>
                </a:lnTo>
                <a:lnTo>
                  <a:pt x="14224" y="41275"/>
                </a:lnTo>
                <a:lnTo>
                  <a:pt x="21209" y="41275"/>
                </a:lnTo>
                <a:lnTo>
                  <a:pt x="28067" y="41275"/>
                </a:lnTo>
                <a:lnTo>
                  <a:pt x="34163" y="39751"/>
                </a:lnTo>
                <a:lnTo>
                  <a:pt x="39497" y="36703"/>
                </a:lnTo>
                <a:lnTo>
                  <a:pt x="44831" y="33782"/>
                </a:lnTo>
                <a:lnTo>
                  <a:pt x="48768" y="29591"/>
                </a:lnTo>
                <a:lnTo>
                  <a:pt x="51308" y="24384"/>
                </a:lnTo>
                <a:lnTo>
                  <a:pt x="53213" y="20447"/>
                </a:lnTo>
                <a:lnTo>
                  <a:pt x="54102" y="14478"/>
                </a:lnTo>
                <a:lnTo>
                  <a:pt x="54102" y="6604"/>
                </a:lnTo>
                <a:lnTo>
                  <a:pt x="5410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331339" y="5042281"/>
            <a:ext cx="54102" cy="41275"/>
          </a:xfrm>
          <a:custGeom>
            <a:avLst/>
            <a:gdLst/>
            <a:ahLst/>
            <a:cxnLst/>
            <a:rect l="l" t="t" r="r" b="b"/>
            <a:pathLst>
              <a:path w="54102" h="41275">
                <a:moveTo>
                  <a:pt x="54102" y="0"/>
                </a:moveTo>
                <a:lnTo>
                  <a:pt x="44101" y="3187"/>
                </a:lnTo>
                <a:lnTo>
                  <a:pt x="30594" y="5902"/>
                </a:lnTo>
                <a:lnTo>
                  <a:pt x="25018" y="6731"/>
                </a:lnTo>
                <a:lnTo>
                  <a:pt x="17653" y="7874"/>
                </a:lnTo>
                <a:lnTo>
                  <a:pt x="12573" y="9017"/>
                </a:lnTo>
                <a:lnTo>
                  <a:pt x="9525" y="10414"/>
                </a:lnTo>
                <a:lnTo>
                  <a:pt x="6477" y="11684"/>
                </a:lnTo>
                <a:lnTo>
                  <a:pt x="4063" y="13589"/>
                </a:lnTo>
                <a:lnTo>
                  <a:pt x="2412" y="16129"/>
                </a:lnTo>
                <a:lnTo>
                  <a:pt x="762" y="18669"/>
                </a:lnTo>
                <a:lnTo>
                  <a:pt x="0" y="21463"/>
                </a:lnTo>
                <a:lnTo>
                  <a:pt x="0" y="24638"/>
                </a:lnTo>
                <a:lnTo>
                  <a:pt x="0" y="29337"/>
                </a:lnTo>
                <a:lnTo>
                  <a:pt x="1778" y="33274"/>
                </a:lnTo>
                <a:lnTo>
                  <a:pt x="5334" y="36449"/>
                </a:lnTo>
                <a:lnTo>
                  <a:pt x="9017" y="39624"/>
                </a:lnTo>
                <a:lnTo>
                  <a:pt x="14224" y="41275"/>
                </a:lnTo>
                <a:lnTo>
                  <a:pt x="21209" y="41275"/>
                </a:lnTo>
                <a:lnTo>
                  <a:pt x="28067" y="41275"/>
                </a:lnTo>
                <a:lnTo>
                  <a:pt x="34162" y="39751"/>
                </a:lnTo>
                <a:lnTo>
                  <a:pt x="39497" y="36703"/>
                </a:lnTo>
                <a:lnTo>
                  <a:pt x="44831" y="33782"/>
                </a:lnTo>
                <a:lnTo>
                  <a:pt x="48768" y="29591"/>
                </a:lnTo>
                <a:lnTo>
                  <a:pt x="51308" y="24384"/>
                </a:lnTo>
                <a:lnTo>
                  <a:pt x="53212" y="20447"/>
                </a:lnTo>
                <a:lnTo>
                  <a:pt x="54102" y="14478"/>
                </a:lnTo>
                <a:lnTo>
                  <a:pt x="54102" y="6604"/>
                </a:lnTo>
                <a:lnTo>
                  <a:pt x="5410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665351" y="5042281"/>
            <a:ext cx="54101" cy="41275"/>
          </a:xfrm>
          <a:custGeom>
            <a:avLst/>
            <a:gdLst/>
            <a:ahLst/>
            <a:cxnLst/>
            <a:rect l="l" t="t" r="r" b="b"/>
            <a:pathLst>
              <a:path w="54101" h="41275">
                <a:moveTo>
                  <a:pt x="54101" y="0"/>
                </a:moveTo>
                <a:lnTo>
                  <a:pt x="44101" y="3187"/>
                </a:lnTo>
                <a:lnTo>
                  <a:pt x="30594" y="5902"/>
                </a:lnTo>
                <a:lnTo>
                  <a:pt x="25018" y="6731"/>
                </a:lnTo>
                <a:lnTo>
                  <a:pt x="17653" y="7874"/>
                </a:lnTo>
                <a:lnTo>
                  <a:pt x="12573" y="9017"/>
                </a:lnTo>
                <a:lnTo>
                  <a:pt x="9525" y="10414"/>
                </a:lnTo>
                <a:lnTo>
                  <a:pt x="6476" y="11684"/>
                </a:lnTo>
                <a:lnTo>
                  <a:pt x="4063" y="13589"/>
                </a:lnTo>
                <a:lnTo>
                  <a:pt x="2412" y="16129"/>
                </a:lnTo>
                <a:lnTo>
                  <a:pt x="762" y="18669"/>
                </a:lnTo>
                <a:lnTo>
                  <a:pt x="0" y="21463"/>
                </a:lnTo>
                <a:lnTo>
                  <a:pt x="0" y="24638"/>
                </a:lnTo>
                <a:lnTo>
                  <a:pt x="0" y="29337"/>
                </a:lnTo>
                <a:lnTo>
                  <a:pt x="1778" y="33274"/>
                </a:lnTo>
                <a:lnTo>
                  <a:pt x="5334" y="36449"/>
                </a:lnTo>
                <a:lnTo>
                  <a:pt x="9017" y="39624"/>
                </a:lnTo>
                <a:lnTo>
                  <a:pt x="14224" y="41275"/>
                </a:lnTo>
                <a:lnTo>
                  <a:pt x="21209" y="41275"/>
                </a:lnTo>
                <a:lnTo>
                  <a:pt x="28067" y="41275"/>
                </a:lnTo>
                <a:lnTo>
                  <a:pt x="34162" y="39751"/>
                </a:lnTo>
                <a:lnTo>
                  <a:pt x="39497" y="36703"/>
                </a:lnTo>
                <a:lnTo>
                  <a:pt x="44831" y="33782"/>
                </a:lnTo>
                <a:lnTo>
                  <a:pt x="48768" y="29591"/>
                </a:lnTo>
                <a:lnTo>
                  <a:pt x="51307" y="24384"/>
                </a:lnTo>
                <a:lnTo>
                  <a:pt x="53212" y="20447"/>
                </a:lnTo>
                <a:lnTo>
                  <a:pt x="54101" y="14478"/>
                </a:lnTo>
                <a:lnTo>
                  <a:pt x="54101" y="6604"/>
                </a:lnTo>
                <a:lnTo>
                  <a:pt x="54101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439799" y="5042281"/>
            <a:ext cx="54101" cy="41275"/>
          </a:xfrm>
          <a:custGeom>
            <a:avLst/>
            <a:gdLst/>
            <a:ahLst/>
            <a:cxnLst/>
            <a:rect l="l" t="t" r="r" b="b"/>
            <a:pathLst>
              <a:path w="54101" h="41275">
                <a:moveTo>
                  <a:pt x="54101" y="0"/>
                </a:moveTo>
                <a:lnTo>
                  <a:pt x="44101" y="3187"/>
                </a:lnTo>
                <a:lnTo>
                  <a:pt x="30594" y="5902"/>
                </a:lnTo>
                <a:lnTo>
                  <a:pt x="25018" y="6731"/>
                </a:lnTo>
                <a:lnTo>
                  <a:pt x="17653" y="7874"/>
                </a:lnTo>
                <a:lnTo>
                  <a:pt x="12572" y="9017"/>
                </a:lnTo>
                <a:lnTo>
                  <a:pt x="9525" y="10414"/>
                </a:lnTo>
                <a:lnTo>
                  <a:pt x="6476" y="11684"/>
                </a:lnTo>
                <a:lnTo>
                  <a:pt x="4063" y="13589"/>
                </a:lnTo>
                <a:lnTo>
                  <a:pt x="2412" y="16129"/>
                </a:lnTo>
                <a:lnTo>
                  <a:pt x="762" y="18669"/>
                </a:lnTo>
                <a:lnTo>
                  <a:pt x="0" y="21463"/>
                </a:lnTo>
                <a:lnTo>
                  <a:pt x="0" y="24638"/>
                </a:lnTo>
                <a:lnTo>
                  <a:pt x="0" y="29337"/>
                </a:lnTo>
                <a:lnTo>
                  <a:pt x="1778" y="33274"/>
                </a:lnTo>
                <a:lnTo>
                  <a:pt x="5334" y="36449"/>
                </a:lnTo>
                <a:lnTo>
                  <a:pt x="9016" y="39624"/>
                </a:lnTo>
                <a:lnTo>
                  <a:pt x="14223" y="41275"/>
                </a:lnTo>
                <a:lnTo>
                  <a:pt x="21209" y="41275"/>
                </a:lnTo>
                <a:lnTo>
                  <a:pt x="28066" y="41275"/>
                </a:lnTo>
                <a:lnTo>
                  <a:pt x="34162" y="39751"/>
                </a:lnTo>
                <a:lnTo>
                  <a:pt x="39496" y="36703"/>
                </a:lnTo>
                <a:lnTo>
                  <a:pt x="44831" y="33782"/>
                </a:lnTo>
                <a:lnTo>
                  <a:pt x="48767" y="29591"/>
                </a:lnTo>
                <a:lnTo>
                  <a:pt x="51307" y="24384"/>
                </a:lnTo>
                <a:lnTo>
                  <a:pt x="53212" y="20447"/>
                </a:lnTo>
                <a:lnTo>
                  <a:pt x="54101" y="14478"/>
                </a:lnTo>
                <a:lnTo>
                  <a:pt x="54101" y="6604"/>
                </a:lnTo>
                <a:lnTo>
                  <a:pt x="54101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7528179" y="5002403"/>
            <a:ext cx="57785" cy="77978"/>
          </a:xfrm>
          <a:custGeom>
            <a:avLst/>
            <a:gdLst/>
            <a:ahLst/>
            <a:cxnLst/>
            <a:rect l="l" t="t" r="r" b="b"/>
            <a:pathLst>
              <a:path w="57785" h="77977">
                <a:moveTo>
                  <a:pt x="28575" y="0"/>
                </a:moveTo>
                <a:lnTo>
                  <a:pt x="20574" y="0"/>
                </a:lnTo>
                <a:lnTo>
                  <a:pt x="13843" y="3175"/>
                </a:lnTo>
                <a:lnTo>
                  <a:pt x="8381" y="9652"/>
                </a:lnTo>
                <a:lnTo>
                  <a:pt x="2757" y="19508"/>
                </a:lnTo>
                <a:lnTo>
                  <a:pt x="181" y="32830"/>
                </a:lnTo>
                <a:lnTo>
                  <a:pt x="0" y="38227"/>
                </a:lnTo>
                <a:lnTo>
                  <a:pt x="1368" y="53190"/>
                </a:lnTo>
                <a:lnTo>
                  <a:pt x="5440" y="64448"/>
                </a:lnTo>
                <a:lnTo>
                  <a:pt x="8254" y="68453"/>
                </a:lnTo>
                <a:lnTo>
                  <a:pt x="13716" y="74803"/>
                </a:lnTo>
                <a:lnTo>
                  <a:pt x="20574" y="77978"/>
                </a:lnTo>
                <a:lnTo>
                  <a:pt x="28828" y="77978"/>
                </a:lnTo>
                <a:lnTo>
                  <a:pt x="36956" y="77978"/>
                </a:lnTo>
                <a:lnTo>
                  <a:pt x="43815" y="74803"/>
                </a:lnTo>
                <a:lnTo>
                  <a:pt x="49402" y="68453"/>
                </a:lnTo>
                <a:lnTo>
                  <a:pt x="54896" y="58868"/>
                </a:lnTo>
                <a:lnTo>
                  <a:pt x="57530" y="45570"/>
                </a:lnTo>
                <a:lnTo>
                  <a:pt x="57785" y="38862"/>
                </a:lnTo>
                <a:lnTo>
                  <a:pt x="56258" y="24374"/>
                </a:lnTo>
                <a:lnTo>
                  <a:pt x="51717" y="13203"/>
                </a:lnTo>
                <a:lnTo>
                  <a:pt x="49149" y="9779"/>
                </a:lnTo>
                <a:lnTo>
                  <a:pt x="43434" y="3175"/>
                </a:lnTo>
                <a:lnTo>
                  <a:pt x="36575" y="0"/>
                </a:lnTo>
                <a:lnTo>
                  <a:pt x="28575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450080" y="5002403"/>
            <a:ext cx="56642" cy="80391"/>
          </a:xfrm>
          <a:custGeom>
            <a:avLst/>
            <a:gdLst/>
            <a:ahLst/>
            <a:cxnLst/>
            <a:rect l="l" t="t" r="r" b="b"/>
            <a:pathLst>
              <a:path w="56642" h="80391">
                <a:moveTo>
                  <a:pt x="27812" y="0"/>
                </a:moveTo>
                <a:lnTo>
                  <a:pt x="19939" y="0"/>
                </a:lnTo>
                <a:lnTo>
                  <a:pt x="13335" y="3175"/>
                </a:lnTo>
                <a:lnTo>
                  <a:pt x="8000" y="9652"/>
                </a:lnTo>
                <a:lnTo>
                  <a:pt x="2866" y="19241"/>
                </a:lnTo>
                <a:lnTo>
                  <a:pt x="310" y="32441"/>
                </a:lnTo>
                <a:lnTo>
                  <a:pt x="0" y="40259"/>
                </a:lnTo>
                <a:lnTo>
                  <a:pt x="1416" y="54918"/>
                </a:lnTo>
                <a:lnTo>
                  <a:pt x="5599" y="66263"/>
                </a:lnTo>
                <a:lnTo>
                  <a:pt x="8509" y="70485"/>
                </a:lnTo>
                <a:lnTo>
                  <a:pt x="14224" y="77089"/>
                </a:lnTo>
                <a:lnTo>
                  <a:pt x="20955" y="80391"/>
                </a:lnTo>
                <a:lnTo>
                  <a:pt x="28702" y="80391"/>
                </a:lnTo>
                <a:lnTo>
                  <a:pt x="36449" y="80391"/>
                </a:lnTo>
                <a:lnTo>
                  <a:pt x="43053" y="77216"/>
                </a:lnTo>
                <a:lnTo>
                  <a:pt x="48514" y="70866"/>
                </a:lnTo>
                <a:lnTo>
                  <a:pt x="53931" y="61053"/>
                </a:lnTo>
                <a:lnTo>
                  <a:pt x="56439" y="47715"/>
                </a:lnTo>
                <a:lnTo>
                  <a:pt x="56642" y="41783"/>
                </a:lnTo>
                <a:lnTo>
                  <a:pt x="55393" y="26731"/>
                </a:lnTo>
                <a:lnTo>
                  <a:pt x="51676" y="15175"/>
                </a:lnTo>
                <a:lnTo>
                  <a:pt x="48387" y="10033"/>
                </a:lnTo>
                <a:lnTo>
                  <a:pt x="42799" y="3302"/>
                </a:lnTo>
                <a:lnTo>
                  <a:pt x="35941" y="0"/>
                </a:lnTo>
                <a:lnTo>
                  <a:pt x="2781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3481959" y="5002403"/>
            <a:ext cx="57785" cy="77978"/>
          </a:xfrm>
          <a:custGeom>
            <a:avLst/>
            <a:gdLst/>
            <a:ahLst/>
            <a:cxnLst/>
            <a:rect l="l" t="t" r="r" b="b"/>
            <a:pathLst>
              <a:path w="57785" h="77977">
                <a:moveTo>
                  <a:pt x="28575" y="0"/>
                </a:moveTo>
                <a:lnTo>
                  <a:pt x="20574" y="0"/>
                </a:lnTo>
                <a:lnTo>
                  <a:pt x="13842" y="3175"/>
                </a:lnTo>
                <a:lnTo>
                  <a:pt x="8381" y="9652"/>
                </a:lnTo>
                <a:lnTo>
                  <a:pt x="2757" y="19508"/>
                </a:lnTo>
                <a:lnTo>
                  <a:pt x="181" y="32830"/>
                </a:lnTo>
                <a:lnTo>
                  <a:pt x="0" y="38227"/>
                </a:lnTo>
                <a:lnTo>
                  <a:pt x="1368" y="53190"/>
                </a:lnTo>
                <a:lnTo>
                  <a:pt x="5440" y="64448"/>
                </a:lnTo>
                <a:lnTo>
                  <a:pt x="8254" y="68453"/>
                </a:lnTo>
                <a:lnTo>
                  <a:pt x="13715" y="74803"/>
                </a:lnTo>
                <a:lnTo>
                  <a:pt x="20574" y="77978"/>
                </a:lnTo>
                <a:lnTo>
                  <a:pt x="28828" y="77978"/>
                </a:lnTo>
                <a:lnTo>
                  <a:pt x="36956" y="77978"/>
                </a:lnTo>
                <a:lnTo>
                  <a:pt x="43814" y="74803"/>
                </a:lnTo>
                <a:lnTo>
                  <a:pt x="49402" y="68453"/>
                </a:lnTo>
                <a:lnTo>
                  <a:pt x="54896" y="58868"/>
                </a:lnTo>
                <a:lnTo>
                  <a:pt x="57530" y="45570"/>
                </a:lnTo>
                <a:lnTo>
                  <a:pt x="57785" y="38862"/>
                </a:lnTo>
                <a:lnTo>
                  <a:pt x="56258" y="24374"/>
                </a:lnTo>
                <a:lnTo>
                  <a:pt x="51717" y="13203"/>
                </a:lnTo>
                <a:lnTo>
                  <a:pt x="49149" y="9779"/>
                </a:lnTo>
                <a:lnTo>
                  <a:pt x="43433" y="3175"/>
                </a:lnTo>
                <a:lnTo>
                  <a:pt x="36575" y="0"/>
                </a:lnTo>
                <a:lnTo>
                  <a:pt x="28575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442972" y="5002403"/>
            <a:ext cx="56641" cy="80391"/>
          </a:xfrm>
          <a:custGeom>
            <a:avLst/>
            <a:gdLst/>
            <a:ahLst/>
            <a:cxnLst/>
            <a:rect l="l" t="t" r="r" b="b"/>
            <a:pathLst>
              <a:path w="56641" h="80391">
                <a:moveTo>
                  <a:pt x="27812" y="0"/>
                </a:moveTo>
                <a:lnTo>
                  <a:pt x="19938" y="0"/>
                </a:lnTo>
                <a:lnTo>
                  <a:pt x="13334" y="3175"/>
                </a:lnTo>
                <a:lnTo>
                  <a:pt x="8000" y="9652"/>
                </a:lnTo>
                <a:lnTo>
                  <a:pt x="2866" y="19241"/>
                </a:lnTo>
                <a:lnTo>
                  <a:pt x="310" y="32441"/>
                </a:lnTo>
                <a:lnTo>
                  <a:pt x="0" y="40259"/>
                </a:lnTo>
                <a:lnTo>
                  <a:pt x="1416" y="54918"/>
                </a:lnTo>
                <a:lnTo>
                  <a:pt x="5599" y="66263"/>
                </a:lnTo>
                <a:lnTo>
                  <a:pt x="8508" y="70485"/>
                </a:lnTo>
                <a:lnTo>
                  <a:pt x="14223" y="77089"/>
                </a:lnTo>
                <a:lnTo>
                  <a:pt x="20954" y="80391"/>
                </a:lnTo>
                <a:lnTo>
                  <a:pt x="28701" y="80391"/>
                </a:lnTo>
                <a:lnTo>
                  <a:pt x="36448" y="80391"/>
                </a:lnTo>
                <a:lnTo>
                  <a:pt x="43052" y="77216"/>
                </a:lnTo>
                <a:lnTo>
                  <a:pt x="48513" y="70866"/>
                </a:lnTo>
                <a:lnTo>
                  <a:pt x="53931" y="61053"/>
                </a:lnTo>
                <a:lnTo>
                  <a:pt x="56439" y="47715"/>
                </a:lnTo>
                <a:lnTo>
                  <a:pt x="56641" y="41783"/>
                </a:lnTo>
                <a:lnTo>
                  <a:pt x="55393" y="26731"/>
                </a:lnTo>
                <a:lnTo>
                  <a:pt x="51676" y="15175"/>
                </a:lnTo>
                <a:lnTo>
                  <a:pt x="48386" y="10033"/>
                </a:lnTo>
                <a:lnTo>
                  <a:pt x="42798" y="3302"/>
                </a:lnTo>
                <a:lnTo>
                  <a:pt x="35940" y="0"/>
                </a:lnTo>
                <a:lnTo>
                  <a:pt x="2781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325880" y="5002403"/>
            <a:ext cx="56641" cy="80391"/>
          </a:xfrm>
          <a:custGeom>
            <a:avLst/>
            <a:gdLst/>
            <a:ahLst/>
            <a:cxnLst/>
            <a:rect l="l" t="t" r="r" b="b"/>
            <a:pathLst>
              <a:path w="56641" h="80391">
                <a:moveTo>
                  <a:pt x="27812" y="0"/>
                </a:moveTo>
                <a:lnTo>
                  <a:pt x="19938" y="0"/>
                </a:lnTo>
                <a:lnTo>
                  <a:pt x="13334" y="3175"/>
                </a:lnTo>
                <a:lnTo>
                  <a:pt x="8000" y="9652"/>
                </a:lnTo>
                <a:lnTo>
                  <a:pt x="2866" y="19241"/>
                </a:lnTo>
                <a:lnTo>
                  <a:pt x="310" y="32441"/>
                </a:lnTo>
                <a:lnTo>
                  <a:pt x="0" y="40259"/>
                </a:lnTo>
                <a:lnTo>
                  <a:pt x="1416" y="54918"/>
                </a:lnTo>
                <a:lnTo>
                  <a:pt x="5599" y="66263"/>
                </a:lnTo>
                <a:lnTo>
                  <a:pt x="8508" y="70485"/>
                </a:lnTo>
                <a:lnTo>
                  <a:pt x="14223" y="77089"/>
                </a:lnTo>
                <a:lnTo>
                  <a:pt x="20954" y="80391"/>
                </a:lnTo>
                <a:lnTo>
                  <a:pt x="28701" y="80391"/>
                </a:lnTo>
                <a:lnTo>
                  <a:pt x="36448" y="80391"/>
                </a:lnTo>
                <a:lnTo>
                  <a:pt x="43053" y="77216"/>
                </a:lnTo>
                <a:lnTo>
                  <a:pt x="48513" y="70866"/>
                </a:lnTo>
                <a:lnTo>
                  <a:pt x="53931" y="61053"/>
                </a:lnTo>
                <a:lnTo>
                  <a:pt x="56439" y="47715"/>
                </a:lnTo>
                <a:lnTo>
                  <a:pt x="56641" y="41783"/>
                </a:lnTo>
                <a:lnTo>
                  <a:pt x="55393" y="26731"/>
                </a:lnTo>
                <a:lnTo>
                  <a:pt x="51676" y="15175"/>
                </a:lnTo>
                <a:lnTo>
                  <a:pt x="48386" y="10033"/>
                </a:lnTo>
                <a:lnTo>
                  <a:pt x="42798" y="3302"/>
                </a:lnTo>
                <a:lnTo>
                  <a:pt x="35940" y="0"/>
                </a:lnTo>
                <a:lnTo>
                  <a:pt x="2781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239129" y="5002276"/>
            <a:ext cx="56515" cy="80518"/>
          </a:xfrm>
          <a:custGeom>
            <a:avLst/>
            <a:gdLst/>
            <a:ahLst/>
            <a:cxnLst/>
            <a:rect l="l" t="t" r="r" b="b"/>
            <a:pathLst>
              <a:path w="56515" h="80518">
                <a:moveTo>
                  <a:pt x="28701" y="0"/>
                </a:moveTo>
                <a:lnTo>
                  <a:pt x="20828" y="0"/>
                </a:lnTo>
                <a:lnTo>
                  <a:pt x="14097" y="3429"/>
                </a:lnTo>
                <a:lnTo>
                  <a:pt x="8509" y="10160"/>
                </a:lnTo>
                <a:lnTo>
                  <a:pt x="2886" y="20136"/>
                </a:lnTo>
                <a:lnTo>
                  <a:pt x="238" y="33273"/>
                </a:lnTo>
                <a:lnTo>
                  <a:pt x="0" y="39497"/>
                </a:lnTo>
                <a:lnTo>
                  <a:pt x="1047" y="54581"/>
                </a:lnTo>
                <a:lnTo>
                  <a:pt x="4239" y="65291"/>
                </a:lnTo>
                <a:lnTo>
                  <a:pt x="14479" y="76785"/>
                </a:lnTo>
                <a:lnTo>
                  <a:pt x="26585" y="80492"/>
                </a:lnTo>
                <a:lnTo>
                  <a:pt x="27812" y="80518"/>
                </a:lnTo>
                <a:lnTo>
                  <a:pt x="35687" y="80518"/>
                </a:lnTo>
                <a:lnTo>
                  <a:pt x="42418" y="77216"/>
                </a:lnTo>
                <a:lnTo>
                  <a:pt x="48006" y="70357"/>
                </a:lnTo>
                <a:lnTo>
                  <a:pt x="53515" y="60562"/>
                </a:lnTo>
                <a:lnTo>
                  <a:pt x="56207" y="47475"/>
                </a:lnTo>
                <a:lnTo>
                  <a:pt x="56515" y="40131"/>
                </a:lnTo>
                <a:lnTo>
                  <a:pt x="55199" y="25252"/>
                </a:lnTo>
                <a:lnTo>
                  <a:pt x="51219" y="13908"/>
                </a:lnTo>
                <a:lnTo>
                  <a:pt x="48387" y="9779"/>
                </a:lnTo>
                <a:lnTo>
                  <a:pt x="42925" y="3301"/>
                </a:lnTo>
                <a:lnTo>
                  <a:pt x="36322" y="0"/>
                </a:lnTo>
                <a:lnTo>
                  <a:pt x="28701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456047" y="5002276"/>
            <a:ext cx="58674" cy="30225"/>
          </a:xfrm>
          <a:custGeom>
            <a:avLst/>
            <a:gdLst/>
            <a:ahLst/>
            <a:cxnLst/>
            <a:rect l="l" t="t" r="r" b="b"/>
            <a:pathLst>
              <a:path w="58674" h="30225">
                <a:moveTo>
                  <a:pt x="29844" y="0"/>
                </a:moveTo>
                <a:lnTo>
                  <a:pt x="21716" y="0"/>
                </a:lnTo>
                <a:lnTo>
                  <a:pt x="14858" y="2667"/>
                </a:lnTo>
                <a:lnTo>
                  <a:pt x="9270" y="8255"/>
                </a:lnTo>
                <a:lnTo>
                  <a:pt x="3682" y="13716"/>
                </a:lnTo>
                <a:lnTo>
                  <a:pt x="635" y="20955"/>
                </a:lnTo>
                <a:lnTo>
                  <a:pt x="0" y="30225"/>
                </a:lnTo>
                <a:lnTo>
                  <a:pt x="58674" y="30225"/>
                </a:lnTo>
                <a:lnTo>
                  <a:pt x="57912" y="21336"/>
                </a:lnTo>
                <a:lnTo>
                  <a:pt x="55625" y="14731"/>
                </a:lnTo>
                <a:lnTo>
                  <a:pt x="51942" y="10287"/>
                </a:lnTo>
                <a:lnTo>
                  <a:pt x="46227" y="3429"/>
                </a:lnTo>
                <a:lnTo>
                  <a:pt x="38862" y="0"/>
                </a:lnTo>
                <a:lnTo>
                  <a:pt x="29844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230495" y="5002276"/>
            <a:ext cx="58674" cy="30225"/>
          </a:xfrm>
          <a:custGeom>
            <a:avLst/>
            <a:gdLst/>
            <a:ahLst/>
            <a:cxnLst/>
            <a:rect l="l" t="t" r="r" b="b"/>
            <a:pathLst>
              <a:path w="58674" h="30225">
                <a:moveTo>
                  <a:pt x="29844" y="0"/>
                </a:moveTo>
                <a:lnTo>
                  <a:pt x="21716" y="0"/>
                </a:lnTo>
                <a:lnTo>
                  <a:pt x="14858" y="2667"/>
                </a:lnTo>
                <a:lnTo>
                  <a:pt x="9270" y="8255"/>
                </a:lnTo>
                <a:lnTo>
                  <a:pt x="3682" y="13716"/>
                </a:lnTo>
                <a:lnTo>
                  <a:pt x="634" y="20955"/>
                </a:lnTo>
                <a:lnTo>
                  <a:pt x="0" y="30225"/>
                </a:lnTo>
                <a:lnTo>
                  <a:pt x="58674" y="30225"/>
                </a:lnTo>
                <a:lnTo>
                  <a:pt x="57912" y="21336"/>
                </a:lnTo>
                <a:lnTo>
                  <a:pt x="55625" y="14731"/>
                </a:lnTo>
                <a:lnTo>
                  <a:pt x="51942" y="10287"/>
                </a:lnTo>
                <a:lnTo>
                  <a:pt x="46227" y="3429"/>
                </a:lnTo>
                <a:lnTo>
                  <a:pt x="38862" y="0"/>
                </a:lnTo>
                <a:lnTo>
                  <a:pt x="29844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060575" y="5002276"/>
            <a:ext cx="58674" cy="30225"/>
          </a:xfrm>
          <a:custGeom>
            <a:avLst/>
            <a:gdLst/>
            <a:ahLst/>
            <a:cxnLst/>
            <a:rect l="l" t="t" r="r" b="b"/>
            <a:pathLst>
              <a:path w="58674" h="30225">
                <a:moveTo>
                  <a:pt x="29844" y="0"/>
                </a:moveTo>
                <a:lnTo>
                  <a:pt x="21717" y="0"/>
                </a:lnTo>
                <a:lnTo>
                  <a:pt x="14858" y="2667"/>
                </a:lnTo>
                <a:lnTo>
                  <a:pt x="9270" y="8255"/>
                </a:lnTo>
                <a:lnTo>
                  <a:pt x="3682" y="13716"/>
                </a:lnTo>
                <a:lnTo>
                  <a:pt x="635" y="20955"/>
                </a:lnTo>
                <a:lnTo>
                  <a:pt x="0" y="30225"/>
                </a:lnTo>
                <a:lnTo>
                  <a:pt x="58674" y="30225"/>
                </a:lnTo>
                <a:lnTo>
                  <a:pt x="57912" y="21336"/>
                </a:lnTo>
                <a:lnTo>
                  <a:pt x="55625" y="14731"/>
                </a:lnTo>
                <a:lnTo>
                  <a:pt x="51943" y="10287"/>
                </a:lnTo>
                <a:lnTo>
                  <a:pt x="46227" y="3429"/>
                </a:lnTo>
                <a:lnTo>
                  <a:pt x="38862" y="0"/>
                </a:lnTo>
                <a:lnTo>
                  <a:pt x="29844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926326" y="5001514"/>
            <a:ext cx="56896" cy="81280"/>
          </a:xfrm>
          <a:custGeom>
            <a:avLst/>
            <a:gdLst/>
            <a:ahLst/>
            <a:cxnLst/>
            <a:rect l="l" t="t" r="r" b="b"/>
            <a:pathLst>
              <a:path w="56896" h="81280">
                <a:moveTo>
                  <a:pt x="28828" y="0"/>
                </a:moveTo>
                <a:lnTo>
                  <a:pt x="21335" y="0"/>
                </a:lnTo>
                <a:lnTo>
                  <a:pt x="14604" y="3556"/>
                </a:lnTo>
                <a:lnTo>
                  <a:pt x="8763" y="10668"/>
                </a:lnTo>
                <a:lnTo>
                  <a:pt x="3214" y="20571"/>
                </a:lnTo>
                <a:lnTo>
                  <a:pt x="391" y="33484"/>
                </a:lnTo>
                <a:lnTo>
                  <a:pt x="0" y="41656"/>
                </a:lnTo>
                <a:lnTo>
                  <a:pt x="1352" y="56428"/>
                </a:lnTo>
                <a:lnTo>
                  <a:pt x="5479" y="67716"/>
                </a:lnTo>
                <a:lnTo>
                  <a:pt x="8254" y="71628"/>
                </a:lnTo>
                <a:lnTo>
                  <a:pt x="13716" y="78105"/>
                </a:lnTo>
                <a:lnTo>
                  <a:pt x="20320" y="81280"/>
                </a:lnTo>
                <a:lnTo>
                  <a:pt x="28067" y="81280"/>
                </a:lnTo>
                <a:lnTo>
                  <a:pt x="36068" y="81280"/>
                </a:lnTo>
                <a:lnTo>
                  <a:pt x="42799" y="77978"/>
                </a:lnTo>
                <a:lnTo>
                  <a:pt x="48387" y="71247"/>
                </a:lnTo>
                <a:lnTo>
                  <a:pt x="53786" y="61627"/>
                </a:lnTo>
                <a:lnTo>
                  <a:pt x="56515" y="48608"/>
                </a:lnTo>
                <a:lnTo>
                  <a:pt x="56896" y="40131"/>
                </a:lnTo>
                <a:lnTo>
                  <a:pt x="55516" y="25493"/>
                </a:lnTo>
                <a:lnTo>
                  <a:pt x="51412" y="14135"/>
                </a:lnTo>
                <a:lnTo>
                  <a:pt x="48641" y="10033"/>
                </a:lnTo>
                <a:lnTo>
                  <a:pt x="43179" y="3429"/>
                </a:lnTo>
                <a:lnTo>
                  <a:pt x="36575" y="0"/>
                </a:lnTo>
                <a:lnTo>
                  <a:pt x="28828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555750" y="5001514"/>
            <a:ext cx="56896" cy="81280"/>
          </a:xfrm>
          <a:custGeom>
            <a:avLst/>
            <a:gdLst/>
            <a:ahLst/>
            <a:cxnLst/>
            <a:rect l="l" t="t" r="r" b="b"/>
            <a:pathLst>
              <a:path w="56896" h="81280">
                <a:moveTo>
                  <a:pt x="28828" y="0"/>
                </a:moveTo>
                <a:lnTo>
                  <a:pt x="21336" y="0"/>
                </a:lnTo>
                <a:lnTo>
                  <a:pt x="14605" y="3556"/>
                </a:lnTo>
                <a:lnTo>
                  <a:pt x="8762" y="10668"/>
                </a:lnTo>
                <a:lnTo>
                  <a:pt x="3214" y="20571"/>
                </a:lnTo>
                <a:lnTo>
                  <a:pt x="391" y="33484"/>
                </a:lnTo>
                <a:lnTo>
                  <a:pt x="0" y="41656"/>
                </a:lnTo>
                <a:lnTo>
                  <a:pt x="1352" y="56428"/>
                </a:lnTo>
                <a:lnTo>
                  <a:pt x="5479" y="67716"/>
                </a:lnTo>
                <a:lnTo>
                  <a:pt x="8255" y="71628"/>
                </a:lnTo>
                <a:lnTo>
                  <a:pt x="13715" y="78105"/>
                </a:lnTo>
                <a:lnTo>
                  <a:pt x="20319" y="81280"/>
                </a:lnTo>
                <a:lnTo>
                  <a:pt x="28066" y="81280"/>
                </a:lnTo>
                <a:lnTo>
                  <a:pt x="36068" y="81280"/>
                </a:lnTo>
                <a:lnTo>
                  <a:pt x="42799" y="77978"/>
                </a:lnTo>
                <a:lnTo>
                  <a:pt x="48387" y="71247"/>
                </a:lnTo>
                <a:lnTo>
                  <a:pt x="53786" y="61627"/>
                </a:lnTo>
                <a:lnTo>
                  <a:pt x="56515" y="48608"/>
                </a:lnTo>
                <a:lnTo>
                  <a:pt x="56896" y="40131"/>
                </a:lnTo>
                <a:lnTo>
                  <a:pt x="55516" y="25493"/>
                </a:lnTo>
                <a:lnTo>
                  <a:pt x="51412" y="14135"/>
                </a:lnTo>
                <a:lnTo>
                  <a:pt x="48640" y="10033"/>
                </a:lnTo>
                <a:lnTo>
                  <a:pt x="43180" y="3429"/>
                </a:lnTo>
                <a:lnTo>
                  <a:pt x="36575" y="0"/>
                </a:lnTo>
                <a:lnTo>
                  <a:pt x="28828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7181977" y="4989957"/>
            <a:ext cx="96393" cy="147828"/>
          </a:xfrm>
          <a:custGeom>
            <a:avLst/>
            <a:gdLst/>
            <a:ahLst/>
            <a:cxnLst/>
            <a:rect l="l" t="t" r="r" b="b"/>
            <a:pathLst>
              <a:path w="96393" h="147827">
                <a:moveTo>
                  <a:pt x="0" y="0"/>
                </a:moveTo>
                <a:lnTo>
                  <a:pt x="19303" y="0"/>
                </a:lnTo>
                <a:lnTo>
                  <a:pt x="41148" y="60960"/>
                </a:lnTo>
                <a:lnTo>
                  <a:pt x="45144" y="72742"/>
                </a:lnTo>
                <a:lnTo>
                  <a:pt x="48768" y="85217"/>
                </a:lnTo>
                <a:lnTo>
                  <a:pt x="50800" y="77089"/>
                </a:lnTo>
                <a:lnTo>
                  <a:pt x="53213" y="69088"/>
                </a:lnTo>
                <a:lnTo>
                  <a:pt x="56006" y="61341"/>
                </a:lnTo>
                <a:lnTo>
                  <a:pt x="78486" y="0"/>
                </a:lnTo>
                <a:lnTo>
                  <a:pt x="96393" y="0"/>
                </a:lnTo>
                <a:lnTo>
                  <a:pt x="56388" y="106934"/>
                </a:lnTo>
                <a:lnTo>
                  <a:pt x="50753" y="121308"/>
                </a:lnTo>
                <a:lnTo>
                  <a:pt x="46495" y="130549"/>
                </a:lnTo>
                <a:lnTo>
                  <a:pt x="43179" y="136652"/>
                </a:lnTo>
                <a:lnTo>
                  <a:pt x="39624" y="140970"/>
                </a:lnTo>
                <a:lnTo>
                  <a:pt x="35432" y="143637"/>
                </a:lnTo>
                <a:lnTo>
                  <a:pt x="31369" y="146431"/>
                </a:lnTo>
                <a:lnTo>
                  <a:pt x="26543" y="147828"/>
                </a:lnTo>
                <a:lnTo>
                  <a:pt x="20827" y="147828"/>
                </a:lnTo>
                <a:lnTo>
                  <a:pt x="17399" y="147828"/>
                </a:lnTo>
                <a:lnTo>
                  <a:pt x="13589" y="147066"/>
                </a:lnTo>
                <a:lnTo>
                  <a:pt x="9398" y="145669"/>
                </a:lnTo>
                <a:lnTo>
                  <a:pt x="7366" y="128905"/>
                </a:lnTo>
                <a:lnTo>
                  <a:pt x="11302" y="129921"/>
                </a:lnTo>
                <a:lnTo>
                  <a:pt x="14604" y="130429"/>
                </a:lnTo>
                <a:lnTo>
                  <a:pt x="17525" y="130429"/>
                </a:lnTo>
                <a:lnTo>
                  <a:pt x="21463" y="130429"/>
                </a:lnTo>
                <a:lnTo>
                  <a:pt x="24638" y="129794"/>
                </a:lnTo>
                <a:lnTo>
                  <a:pt x="27050" y="128524"/>
                </a:lnTo>
                <a:lnTo>
                  <a:pt x="29464" y="127127"/>
                </a:lnTo>
                <a:lnTo>
                  <a:pt x="31369" y="125349"/>
                </a:lnTo>
                <a:lnTo>
                  <a:pt x="32893" y="122936"/>
                </a:lnTo>
                <a:lnTo>
                  <a:pt x="34036" y="121158"/>
                </a:lnTo>
                <a:lnTo>
                  <a:pt x="35814" y="116713"/>
                </a:lnTo>
                <a:lnTo>
                  <a:pt x="38353" y="109728"/>
                </a:lnTo>
                <a:lnTo>
                  <a:pt x="38734" y="108712"/>
                </a:lnTo>
                <a:lnTo>
                  <a:pt x="39243" y="107188"/>
                </a:lnTo>
                <a:lnTo>
                  <a:pt x="39877" y="105283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6596380" y="4989957"/>
            <a:ext cx="17779" cy="105156"/>
          </a:xfrm>
          <a:custGeom>
            <a:avLst/>
            <a:gdLst/>
            <a:ahLst/>
            <a:cxnLst/>
            <a:rect l="l" t="t" r="r" b="b"/>
            <a:pathLst>
              <a:path w="17779" h="105155">
                <a:moveTo>
                  <a:pt x="0" y="0"/>
                </a:moveTo>
                <a:lnTo>
                  <a:pt x="17779" y="0"/>
                </a:lnTo>
                <a:lnTo>
                  <a:pt x="17779" y="105156"/>
                </a:lnTo>
                <a:lnTo>
                  <a:pt x="0" y="105156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6335776" y="4989957"/>
            <a:ext cx="17779" cy="105156"/>
          </a:xfrm>
          <a:custGeom>
            <a:avLst/>
            <a:gdLst/>
            <a:ahLst/>
            <a:cxnLst/>
            <a:rect l="l" t="t" r="r" b="b"/>
            <a:pathLst>
              <a:path w="17779" h="105155">
                <a:moveTo>
                  <a:pt x="0" y="0"/>
                </a:moveTo>
                <a:lnTo>
                  <a:pt x="17779" y="0"/>
                </a:lnTo>
                <a:lnTo>
                  <a:pt x="17779" y="105156"/>
                </a:lnTo>
                <a:lnTo>
                  <a:pt x="0" y="105156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5724144" y="4989957"/>
            <a:ext cx="85216" cy="107568"/>
          </a:xfrm>
          <a:custGeom>
            <a:avLst/>
            <a:gdLst/>
            <a:ahLst/>
            <a:cxnLst/>
            <a:rect l="l" t="t" r="r" b="b"/>
            <a:pathLst>
              <a:path w="85216" h="107569">
                <a:moveTo>
                  <a:pt x="0" y="0"/>
                </a:moveTo>
                <a:lnTo>
                  <a:pt x="17779" y="0"/>
                </a:lnTo>
                <a:lnTo>
                  <a:pt x="17779" y="58293"/>
                </a:lnTo>
                <a:lnTo>
                  <a:pt x="17779" y="67691"/>
                </a:lnTo>
                <a:lnTo>
                  <a:pt x="18160" y="73914"/>
                </a:lnTo>
                <a:lnTo>
                  <a:pt x="18922" y="77089"/>
                </a:lnTo>
                <a:lnTo>
                  <a:pt x="19938" y="81788"/>
                </a:lnTo>
                <a:lnTo>
                  <a:pt x="22351" y="85471"/>
                </a:lnTo>
                <a:lnTo>
                  <a:pt x="26034" y="88138"/>
                </a:lnTo>
                <a:lnTo>
                  <a:pt x="29590" y="90805"/>
                </a:lnTo>
                <a:lnTo>
                  <a:pt x="34162" y="92202"/>
                </a:lnTo>
                <a:lnTo>
                  <a:pt x="39496" y="92202"/>
                </a:lnTo>
                <a:lnTo>
                  <a:pt x="44830" y="92202"/>
                </a:lnTo>
                <a:lnTo>
                  <a:pt x="49783" y="90805"/>
                </a:lnTo>
                <a:lnTo>
                  <a:pt x="54482" y="88011"/>
                </a:lnTo>
                <a:lnTo>
                  <a:pt x="59181" y="85344"/>
                </a:lnTo>
                <a:lnTo>
                  <a:pt x="62483" y="81661"/>
                </a:lnTo>
                <a:lnTo>
                  <a:pt x="64388" y="76835"/>
                </a:lnTo>
                <a:lnTo>
                  <a:pt x="66420" y="72136"/>
                </a:lnTo>
                <a:lnTo>
                  <a:pt x="67309" y="65278"/>
                </a:lnTo>
                <a:lnTo>
                  <a:pt x="67309" y="56388"/>
                </a:lnTo>
                <a:lnTo>
                  <a:pt x="67309" y="0"/>
                </a:lnTo>
                <a:lnTo>
                  <a:pt x="85216" y="0"/>
                </a:lnTo>
                <a:lnTo>
                  <a:pt x="85216" y="105156"/>
                </a:lnTo>
                <a:lnTo>
                  <a:pt x="69214" y="105156"/>
                </a:lnTo>
                <a:lnTo>
                  <a:pt x="69214" y="89662"/>
                </a:lnTo>
                <a:lnTo>
                  <a:pt x="59996" y="99676"/>
                </a:lnTo>
                <a:lnTo>
                  <a:pt x="48769" y="105644"/>
                </a:lnTo>
                <a:lnTo>
                  <a:pt x="35940" y="107569"/>
                </a:lnTo>
                <a:lnTo>
                  <a:pt x="29717" y="107569"/>
                </a:lnTo>
                <a:lnTo>
                  <a:pt x="23875" y="106299"/>
                </a:lnTo>
                <a:lnTo>
                  <a:pt x="18541" y="104013"/>
                </a:lnTo>
                <a:lnTo>
                  <a:pt x="13207" y="101600"/>
                </a:lnTo>
                <a:lnTo>
                  <a:pt x="9143" y="98552"/>
                </a:lnTo>
                <a:lnTo>
                  <a:pt x="6603" y="94996"/>
                </a:lnTo>
                <a:lnTo>
                  <a:pt x="3936" y="91440"/>
                </a:lnTo>
                <a:lnTo>
                  <a:pt x="2158" y="86995"/>
                </a:lnTo>
                <a:lnTo>
                  <a:pt x="1015" y="81788"/>
                </a:lnTo>
                <a:lnTo>
                  <a:pt x="380" y="78232"/>
                </a:lnTo>
                <a:lnTo>
                  <a:pt x="0" y="72771"/>
                </a:lnTo>
                <a:lnTo>
                  <a:pt x="0" y="65151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065778" y="4989957"/>
            <a:ext cx="144272" cy="105156"/>
          </a:xfrm>
          <a:custGeom>
            <a:avLst/>
            <a:gdLst/>
            <a:ahLst/>
            <a:cxnLst/>
            <a:rect l="l" t="t" r="r" b="b"/>
            <a:pathLst>
              <a:path w="144272" h="105155">
                <a:moveTo>
                  <a:pt x="0" y="0"/>
                </a:moveTo>
                <a:lnTo>
                  <a:pt x="18414" y="0"/>
                </a:lnTo>
                <a:lnTo>
                  <a:pt x="35179" y="60706"/>
                </a:lnTo>
                <a:lnTo>
                  <a:pt x="41401" y="83312"/>
                </a:lnTo>
                <a:lnTo>
                  <a:pt x="41656" y="82169"/>
                </a:lnTo>
                <a:lnTo>
                  <a:pt x="43434" y="74930"/>
                </a:lnTo>
                <a:lnTo>
                  <a:pt x="46862" y="61595"/>
                </a:lnTo>
                <a:lnTo>
                  <a:pt x="63626" y="0"/>
                </a:lnTo>
                <a:lnTo>
                  <a:pt x="81914" y="0"/>
                </a:lnTo>
                <a:lnTo>
                  <a:pt x="97662" y="60960"/>
                </a:lnTo>
                <a:lnTo>
                  <a:pt x="102870" y="81026"/>
                </a:lnTo>
                <a:lnTo>
                  <a:pt x="108966" y="60833"/>
                </a:lnTo>
                <a:lnTo>
                  <a:pt x="126873" y="0"/>
                </a:lnTo>
                <a:lnTo>
                  <a:pt x="144272" y="0"/>
                </a:lnTo>
                <a:lnTo>
                  <a:pt x="111379" y="105156"/>
                </a:lnTo>
                <a:lnTo>
                  <a:pt x="92837" y="105156"/>
                </a:lnTo>
                <a:lnTo>
                  <a:pt x="76200" y="42164"/>
                </a:lnTo>
                <a:lnTo>
                  <a:pt x="72136" y="24257"/>
                </a:lnTo>
                <a:lnTo>
                  <a:pt x="50800" y="105156"/>
                </a:lnTo>
                <a:lnTo>
                  <a:pt x="32258" y="105156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028188" y="4989957"/>
            <a:ext cx="85217" cy="107568"/>
          </a:xfrm>
          <a:custGeom>
            <a:avLst/>
            <a:gdLst/>
            <a:ahLst/>
            <a:cxnLst/>
            <a:rect l="l" t="t" r="r" b="b"/>
            <a:pathLst>
              <a:path w="85217" h="107569">
                <a:moveTo>
                  <a:pt x="0" y="0"/>
                </a:moveTo>
                <a:lnTo>
                  <a:pt x="17780" y="0"/>
                </a:lnTo>
                <a:lnTo>
                  <a:pt x="17780" y="58293"/>
                </a:lnTo>
                <a:lnTo>
                  <a:pt x="17780" y="67691"/>
                </a:lnTo>
                <a:lnTo>
                  <a:pt x="18161" y="73914"/>
                </a:lnTo>
                <a:lnTo>
                  <a:pt x="18923" y="77089"/>
                </a:lnTo>
                <a:lnTo>
                  <a:pt x="19938" y="81788"/>
                </a:lnTo>
                <a:lnTo>
                  <a:pt x="22351" y="85471"/>
                </a:lnTo>
                <a:lnTo>
                  <a:pt x="26035" y="88138"/>
                </a:lnTo>
                <a:lnTo>
                  <a:pt x="29591" y="90805"/>
                </a:lnTo>
                <a:lnTo>
                  <a:pt x="34162" y="92202"/>
                </a:lnTo>
                <a:lnTo>
                  <a:pt x="39497" y="92202"/>
                </a:lnTo>
                <a:lnTo>
                  <a:pt x="44831" y="92202"/>
                </a:lnTo>
                <a:lnTo>
                  <a:pt x="49784" y="90805"/>
                </a:lnTo>
                <a:lnTo>
                  <a:pt x="54482" y="88011"/>
                </a:lnTo>
                <a:lnTo>
                  <a:pt x="59181" y="85344"/>
                </a:lnTo>
                <a:lnTo>
                  <a:pt x="62484" y="81661"/>
                </a:lnTo>
                <a:lnTo>
                  <a:pt x="64388" y="76835"/>
                </a:lnTo>
                <a:lnTo>
                  <a:pt x="66420" y="72136"/>
                </a:lnTo>
                <a:lnTo>
                  <a:pt x="67310" y="65278"/>
                </a:lnTo>
                <a:lnTo>
                  <a:pt x="67310" y="56388"/>
                </a:lnTo>
                <a:lnTo>
                  <a:pt x="67310" y="0"/>
                </a:lnTo>
                <a:lnTo>
                  <a:pt x="85217" y="0"/>
                </a:lnTo>
                <a:lnTo>
                  <a:pt x="85217" y="105156"/>
                </a:lnTo>
                <a:lnTo>
                  <a:pt x="69214" y="105156"/>
                </a:lnTo>
                <a:lnTo>
                  <a:pt x="69214" y="89662"/>
                </a:lnTo>
                <a:lnTo>
                  <a:pt x="59996" y="99676"/>
                </a:lnTo>
                <a:lnTo>
                  <a:pt x="48769" y="105644"/>
                </a:lnTo>
                <a:lnTo>
                  <a:pt x="35941" y="107569"/>
                </a:lnTo>
                <a:lnTo>
                  <a:pt x="29718" y="107569"/>
                </a:lnTo>
                <a:lnTo>
                  <a:pt x="23875" y="106299"/>
                </a:lnTo>
                <a:lnTo>
                  <a:pt x="18542" y="104013"/>
                </a:lnTo>
                <a:lnTo>
                  <a:pt x="13081" y="101600"/>
                </a:lnTo>
                <a:lnTo>
                  <a:pt x="9143" y="98552"/>
                </a:lnTo>
                <a:lnTo>
                  <a:pt x="6604" y="94996"/>
                </a:lnTo>
                <a:lnTo>
                  <a:pt x="3937" y="91440"/>
                </a:lnTo>
                <a:lnTo>
                  <a:pt x="2159" y="86995"/>
                </a:lnTo>
                <a:lnTo>
                  <a:pt x="1016" y="81788"/>
                </a:lnTo>
                <a:lnTo>
                  <a:pt x="381" y="78232"/>
                </a:lnTo>
                <a:lnTo>
                  <a:pt x="0" y="72771"/>
                </a:lnTo>
                <a:lnTo>
                  <a:pt x="0" y="65151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2746248" y="4989957"/>
            <a:ext cx="85216" cy="107568"/>
          </a:xfrm>
          <a:custGeom>
            <a:avLst/>
            <a:gdLst/>
            <a:ahLst/>
            <a:cxnLst/>
            <a:rect l="l" t="t" r="r" b="b"/>
            <a:pathLst>
              <a:path w="85216" h="107569">
                <a:moveTo>
                  <a:pt x="0" y="0"/>
                </a:moveTo>
                <a:lnTo>
                  <a:pt x="17779" y="0"/>
                </a:lnTo>
                <a:lnTo>
                  <a:pt x="17779" y="58293"/>
                </a:lnTo>
                <a:lnTo>
                  <a:pt x="17779" y="67691"/>
                </a:lnTo>
                <a:lnTo>
                  <a:pt x="18160" y="73914"/>
                </a:lnTo>
                <a:lnTo>
                  <a:pt x="18922" y="77089"/>
                </a:lnTo>
                <a:lnTo>
                  <a:pt x="19938" y="81788"/>
                </a:lnTo>
                <a:lnTo>
                  <a:pt x="22351" y="85471"/>
                </a:lnTo>
                <a:lnTo>
                  <a:pt x="26034" y="88138"/>
                </a:lnTo>
                <a:lnTo>
                  <a:pt x="29590" y="90805"/>
                </a:lnTo>
                <a:lnTo>
                  <a:pt x="34162" y="92202"/>
                </a:lnTo>
                <a:lnTo>
                  <a:pt x="39496" y="92202"/>
                </a:lnTo>
                <a:lnTo>
                  <a:pt x="44831" y="92202"/>
                </a:lnTo>
                <a:lnTo>
                  <a:pt x="49783" y="90805"/>
                </a:lnTo>
                <a:lnTo>
                  <a:pt x="54482" y="88011"/>
                </a:lnTo>
                <a:lnTo>
                  <a:pt x="59181" y="85344"/>
                </a:lnTo>
                <a:lnTo>
                  <a:pt x="62483" y="81661"/>
                </a:lnTo>
                <a:lnTo>
                  <a:pt x="64388" y="76835"/>
                </a:lnTo>
                <a:lnTo>
                  <a:pt x="66420" y="72136"/>
                </a:lnTo>
                <a:lnTo>
                  <a:pt x="67309" y="65278"/>
                </a:lnTo>
                <a:lnTo>
                  <a:pt x="67309" y="56388"/>
                </a:lnTo>
                <a:lnTo>
                  <a:pt x="67309" y="0"/>
                </a:lnTo>
                <a:lnTo>
                  <a:pt x="85216" y="0"/>
                </a:lnTo>
                <a:lnTo>
                  <a:pt x="85216" y="105156"/>
                </a:lnTo>
                <a:lnTo>
                  <a:pt x="69214" y="105156"/>
                </a:lnTo>
                <a:lnTo>
                  <a:pt x="69214" y="89662"/>
                </a:lnTo>
                <a:lnTo>
                  <a:pt x="59996" y="99676"/>
                </a:lnTo>
                <a:lnTo>
                  <a:pt x="48769" y="105644"/>
                </a:lnTo>
                <a:lnTo>
                  <a:pt x="35940" y="107569"/>
                </a:lnTo>
                <a:lnTo>
                  <a:pt x="29718" y="107569"/>
                </a:lnTo>
                <a:lnTo>
                  <a:pt x="23875" y="106299"/>
                </a:lnTo>
                <a:lnTo>
                  <a:pt x="18541" y="104013"/>
                </a:lnTo>
                <a:lnTo>
                  <a:pt x="13207" y="101600"/>
                </a:lnTo>
                <a:lnTo>
                  <a:pt x="9143" y="98552"/>
                </a:lnTo>
                <a:lnTo>
                  <a:pt x="6603" y="94996"/>
                </a:lnTo>
                <a:lnTo>
                  <a:pt x="3937" y="91440"/>
                </a:lnTo>
                <a:lnTo>
                  <a:pt x="2158" y="86995"/>
                </a:lnTo>
                <a:lnTo>
                  <a:pt x="1015" y="81788"/>
                </a:lnTo>
                <a:lnTo>
                  <a:pt x="381" y="78232"/>
                </a:lnTo>
                <a:lnTo>
                  <a:pt x="0" y="72771"/>
                </a:lnTo>
                <a:lnTo>
                  <a:pt x="0" y="65151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544064" y="4989957"/>
            <a:ext cx="17780" cy="105156"/>
          </a:xfrm>
          <a:custGeom>
            <a:avLst/>
            <a:gdLst/>
            <a:ahLst/>
            <a:cxnLst/>
            <a:rect l="l" t="t" r="r" b="b"/>
            <a:pathLst>
              <a:path w="17780" h="105155">
                <a:moveTo>
                  <a:pt x="0" y="0"/>
                </a:moveTo>
                <a:lnTo>
                  <a:pt x="17780" y="0"/>
                </a:lnTo>
                <a:lnTo>
                  <a:pt x="17780" y="105156"/>
                </a:lnTo>
                <a:lnTo>
                  <a:pt x="0" y="105156"/>
                </a:lnTo>
                <a:lnTo>
                  <a:pt x="0" y="0"/>
                </a:lnTo>
                <a:close/>
              </a:path>
            </a:pathLst>
          </a:custGeom>
          <a:ln w="4571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249932" y="4989957"/>
            <a:ext cx="40386" cy="147828"/>
          </a:xfrm>
          <a:custGeom>
            <a:avLst/>
            <a:gdLst/>
            <a:ahLst/>
            <a:cxnLst/>
            <a:rect l="l" t="t" r="r" b="b"/>
            <a:pathLst>
              <a:path w="40386" h="147827">
                <a:moveTo>
                  <a:pt x="22606" y="0"/>
                </a:moveTo>
                <a:lnTo>
                  <a:pt x="40386" y="0"/>
                </a:lnTo>
                <a:lnTo>
                  <a:pt x="40386" y="110871"/>
                </a:lnTo>
                <a:lnTo>
                  <a:pt x="39329" y="126298"/>
                </a:lnTo>
                <a:lnTo>
                  <a:pt x="36160" y="136688"/>
                </a:lnTo>
                <a:lnTo>
                  <a:pt x="31115" y="144526"/>
                </a:lnTo>
                <a:lnTo>
                  <a:pt x="24003" y="147828"/>
                </a:lnTo>
                <a:lnTo>
                  <a:pt x="13969" y="147828"/>
                </a:lnTo>
                <a:lnTo>
                  <a:pt x="9143" y="147828"/>
                </a:lnTo>
                <a:lnTo>
                  <a:pt x="4572" y="147193"/>
                </a:lnTo>
                <a:lnTo>
                  <a:pt x="0" y="145923"/>
                </a:lnTo>
                <a:lnTo>
                  <a:pt x="3429" y="130810"/>
                </a:lnTo>
                <a:lnTo>
                  <a:pt x="6985" y="131699"/>
                </a:lnTo>
                <a:lnTo>
                  <a:pt x="9779" y="132207"/>
                </a:lnTo>
                <a:lnTo>
                  <a:pt x="11811" y="132207"/>
                </a:lnTo>
                <a:lnTo>
                  <a:pt x="15493" y="132207"/>
                </a:lnTo>
                <a:lnTo>
                  <a:pt x="18161" y="130937"/>
                </a:lnTo>
                <a:lnTo>
                  <a:pt x="19938" y="128524"/>
                </a:lnTo>
                <a:lnTo>
                  <a:pt x="21717" y="126111"/>
                </a:lnTo>
                <a:lnTo>
                  <a:pt x="22606" y="120142"/>
                </a:lnTo>
                <a:lnTo>
                  <a:pt x="22606" y="110490"/>
                </a:lnTo>
                <a:lnTo>
                  <a:pt x="22606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7509891" y="4987671"/>
            <a:ext cx="92582" cy="150114"/>
          </a:xfrm>
          <a:custGeom>
            <a:avLst/>
            <a:gdLst/>
            <a:ahLst/>
            <a:cxnLst/>
            <a:rect l="l" t="t" r="r" b="b"/>
            <a:pathLst>
              <a:path w="92582" h="150114">
                <a:moveTo>
                  <a:pt x="45592" y="0"/>
                </a:moveTo>
                <a:lnTo>
                  <a:pt x="58505" y="2070"/>
                </a:lnTo>
                <a:lnTo>
                  <a:pt x="69646" y="8307"/>
                </a:lnTo>
                <a:lnTo>
                  <a:pt x="76200" y="14985"/>
                </a:lnTo>
                <a:lnTo>
                  <a:pt x="76200" y="2285"/>
                </a:lnTo>
                <a:lnTo>
                  <a:pt x="92582" y="2285"/>
                </a:lnTo>
                <a:lnTo>
                  <a:pt x="92582" y="93217"/>
                </a:lnTo>
                <a:lnTo>
                  <a:pt x="91936" y="109036"/>
                </a:lnTo>
                <a:lnTo>
                  <a:pt x="89996" y="121201"/>
                </a:lnTo>
                <a:lnTo>
                  <a:pt x="87629" y="128015"/>
                </a:lnTo>
                <a:lnTo>
                  <a:pt x="84327" y="134746"/>
                </a:lnTo>
                <a:lnTo>
                  <a:pt x="78993" y="140207"/>
                </a:lnTo>
                <a:lnTo>
                  <a:pt x="71754" y="144144"/>
                </a:lnTo>
                <a:lnTo>
                  <a:pt x="60688" y="148386"/>
                </a:lnTo>
                <a:lnTo>
                  <a:pt x="47318" y="150083"/>
                </a:lnTo>
                <a:lnTo>
                  <a:pt x="45084" y="150113"/>
                </a:lnTo>
                <a:lnTo>
                  <a:pt x="31163" y="148745"/>
                </a:lnTo>
                <a:lnTo>
                  <a:pt x="19518" y="144605"/>
                </a:lnTo>
                <a:lnTo>
                  <a:pt x="14731" y="141604"/>
                </a:lnTo>
                <a:lnTo>
                  <a:pt x="6701" y="132228"/>
                </a:lnTo>
                <a:lnTo>
                  <a:pt x="3590" y="119264"/>
                </a:lnTo>
                <a:lnTo>
                  <a:pt x="3555" y="116077"/>
                </a:lnTo>
                <a:lnTo>
                  <a:pt x="20954" y="118744"/>
                </a:lnTo>
                <a:lnTo>
                  <a:pt x="21589" y="124078"/>
                </a:lnTo>
                <a:lnTo>
                  <a:pt x="23622" y="127888"/>
                </a:lnTo>
                <a:lnTo>
                  <a:pt x="26924" y="130428"/>
                </a:lnTo>
                <a:lnTo>
                  <a:pt x="31368" y="133730"/>
                </a:lnTo>
                <a:lnTo>
                  <a:pt x="37337" y="135381"/>
                </a:lnTo>
                <a:lnTo>
                  <a:pt x="45084" y="135381"/>
                </a:lnTo>
                <a:lnTo>
                  <a:pt x="53339" y="135381"/>
                </a:lnTo>
                <a:lnTo>
                  <a:pt x="59689" y="133730"/>
                </a:lnTo>
                <a:lnTo>
                  <a:pt x="64134" y="130428"/>
                </a:lnTo>
                <a:lnTo>
                  <a:pt x="68579" y="127126"/>
                </a:lnTo>
                <a:lnTo>
                  <a:pt x="71627" y="122427"/>
                </a:lnTo>
                <a:lnTo>
                  <a:pt x="73278" y="116585"/>
                </a:lnTo>
                <a:lnTo>
                  <a:pt x="74167" y="112902"/>
                </a:lnTo>
                <a:lnTo>
                  <a:pt x="74549" y="105282"/>
                </a:lnTo>
                <a:lnTo>
                  <a:pt x="74549" y="93725"/>
                </a:lnTo>
                <a:lnTo>
                  <a:pt x="64434" y="102420"/>
                </a:lnTo>
                <a:lnTo>
                  <a:pt x="52511" y="106836"/>
                </a:lnTo>
                <a:lnTo>
                  <a:pt x="45465" y="107441"/>
                </a:lnTo>
                <a:lnTo>
                  <a:pt x="31720" y="105600"/>
                </a:lnTo>
                <a:lnTo>
                  <a:pt x="20311" y="100075"/>
                </a:lnTo>
                <a:lnTo>
                  <a:pt x="11937" y="91820"/>
                </a:lnTo>
                <a:lnTo>
                  <a:pt x="5469" y="81094"/>
                </a:lnTo>
                <a:lnTo>
                  <a:pt x="1502" y="69049"/>
                </a:lnTo>
                <a:lnTo>
                  <a:pt x="13" y="55712"/>
                </a:lnTo>
                <a:lnTo>
                  <a:pt x="0" y="54228"/>
                </a:lnTo>
                <a:lnTo>
                  <a:pt x="1091" y="41200"/>
                </a:lnTo>
                <a:lnTo>
                  <a:pt x="4414" y="29112"/>
                </a:lnTo>
                <a:lnTo>
                  <a:pt x="9143" y="18033"/>
                </a:lnTo>
                <a:lnTo>
                  <a:pt x="14350" y="11429"/>
                </a:lnTo>
                <a:lnTo>
                  <a:pt x="21208" y="6857"/>
                </a:lnTo>
                <a:lnTo>
                  <a:pt x="28193" y="2285"/>
                </a:lnTo>
                <a:lnTo>
                  <a:pt x="36194" y="0"/>
                </a:lnTo>
                <a:lnTo>
                  <a:pt x="4559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7403973" y="4987671"/>
            <a:ext cx="85344" cy="107442"/>
          </a:xfrm>
          <a:custGeom>
            <a:avLst/>
            <a:gdLst/>
            <a:ahLst/>
            <a:cxnLst/>
            <a:rect l="l" t="t" r="r" b="b"/>
            <a:pathLst>
              <a:path w="85344" h="107442">
                <a:moveTo>
                  <a:pt x="49402" y="0"/>
                </a:moveTo>
                <a:lnTo>
                  <a:pt x="55752" y="0"/>
                </a:lnTo>
                <a:lnTo>
                  <a:pt x="61595" y="1142"/>
                </a:lnTo>
                <a:lnTo>
                  <a:pt x="66928" y="3301"/>
                </a:lnTo>
                <a:lnTo>
                  <a:pt x="72262" y="5587"/>
                </a:lnTo>
                <a:lnTo>
                  <a:pt x="76200" y="8635"/>
                </a:lnTo>
                <a:lnTo>
                  <a:pt x="78867" y="12318"/>
                </a:lnTo>
                <a:lnTo>
                  <a:pt x="81533" y="16001"/>
                </a:lnTo>
                <a:lnTo>
                  <a:pt x="83311" y="20446"/>
                </a:lnTo>
                <a:lnTo>
                  <a:pt x="84454" y="25526"/>
                </a:lnTo>
                <a:lnTo>
                  <a:pt x="85090" y="28828"/>
                </a:lnTo>
                <a:lnTo>
                  <a:pt x="85344" y="34543"/>
                </a:lnTo>
                <a:lnTo>
                  <a:pt x="85344" y="42798"/>
                </a:lnTo>
                <a:lnTo>
                  <a:pt x="85344" y="107441"/>
                </a:lnTo>
                <a:lnTo>
                  <a:pt x="67563" y="107441"/>
                </a:lnTo>
                <a:lnTo>
                  <a:pt x="67563" y="43433"/>
                </a:lnTo>
                <a:lnTo>
                  <a:pt x="67563" y="36194"/>
                </a:lnTo>
                <a:lnTo>
                  <a:pt x="66928" y="30860"/>
                </a:lnTo>
                <a:lnTo>
                  <a:pt x="65531" y="27177"/>
                </a:lnTo>
                <a:lnTo>
                  <a:pt x="64134" y="23621"/>
                </a:lnTo>
                <a:lnTo>
                  <a:pt x="61595" y="20700"/>
                </a:lnTo>
                <a:lnTo>
                  <a:pt x="58166" y="18541"/>
                </a:lnTo>
                <a:lnTo>
                  <a:pt x="54609" y="16509"/>
                </a:lnTo>
                <a:lnTo>
                  <a:pt x="50419" y="15366"/>
                </a:lnTo>
                <a:lnTo>
                  <a:pt x="45720" y="15366"/>
                </a:lnTo>
                <a:lnTo>
                  <a:pt x="38100" y="15366"/>
                </a:lnTo>
                <a:lnTo>
                  <a:pt x="31623" y="17779"/>
                </a:lnTo>
                <a:lnTo>
                  <a:pt x="26034" y="22605"/>
                </a:lnTo>
                <a:lnTo>
                  <a:pt x="20355" y="31570"/>
                </a:lnTo>
                <a:lnTo>
                  <a:pt x="17887" y="45626"/>
                </a:lnTo>
                <a:lnTo>
                  <a:pt x="17779" y="50037"/>
                </a:lnTo>
                <a:lnTo>
                  <a:pt x="17779" y="107441"/>
                </a:lnTo>
                <a:lnTo>
                  <a:pt x="0" y="107441"/>
                </a:lnTo>
                <a:lnTo>
                  <a:pt x="0" y="2285"/>
                </a:lnTo>
                <a:lnTo>
                  <a:pt x="16001" y="2285"/>
                </a:lnTo>
                <a:lnTo>
                  <a:pt x="16001" y="17271"/>
                </a:lnTo>
                <a:lnTo>
                  <a:pt x="25020" y="7556"/>
                </a:lnTo>
                <a:lnTo>
                  <a:pt x="36355" y="1809"/>
                </a:lnTo>
                <a:lnTo>
                  <a:pt x="4940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285101" y="4987671"/>
            <a:ext cx="96774" cy="109855"/>
          </a:xfrm>
          <a:custGeom>
            <a:avLst/>
            <a:gdLst/>
            <a:ahLst/>
            <a:cxnLst/>
            <a:rect l="l" t="t" r="r" b="b"/>
            <a:pathLst>
              <a:path w="96774" h="109854">
                <a:moveTo>
                  <a:pt x="50546" y="0"/>
                </a:moveTo>
                <a:lnTo>
                  <a:pt x="59435" y="0"/>
                </a:lnTo>
                <a:lnTo>
                  <a:pt x="66801" y="1015"/>
                </a:lnTo>
                <a:lnTo>
                  <a:pt x="72390" y="3047"/>
                </a:lnTo>
                <a:lnTo>
                  <a:pt x="77977" y="5206"/>
                </a:lnTo>
                <a:lnTo>
                  <a:pt x="82169" y="7873"/>
                </a:lnTo>
                <a:lnTo>
                  <a:pt x="84708" y="11048"/>
                </a:lnTo>
                <a:lnTo>
                  <a:pt x="87375" y="14223"/>
                </a:lnTo>
                <a:lnTo>
                  <a:pt x="89280" y="18287"/>
                </a:lnTo>
                <a:lnTo>
                  <a:pt x="90297" y="23240"/>
                </a:lnTo>
                <a:lnTo>
                  <a:pt x="90931" y="26288"/>
                </a:lnTo>
                <a:lnTo>
                  <a:pt x="91185" y="31749"/>
                </a:lnTo>
                <a:lnTo>
                  <a:pt x="91185" y="39623"/>
                </a:lnTo>
                <a:lnTo>
                  <a:pt x="91185" y="63372"/>
                </a:lnTo>
                <a:lnTo>
                  <a:pt x="91371" y="80415"/>
                </a:lnTo>
                <a:lnTo>
                  <a:pt x="91928" y="91593"/>
                </a:lnTo>
                <a:lnTo>
                  <a:pt x="92328" y="94868"/>
                </a:lnTo>
                <a:lnTo>
                  <a:pt x="93091" y="99186"/>
                </a:lnTo>
                <a:lnTo>
                  <a:pt x="94615" y="103377"/>
                </a:lnTo>
                <a:lnTo>
                  <a:pt x="96774" y="107441"/>
                </a:lnTo>
                <a:lnTo>
                  <a:pt x="78231" y="107441"/>
                </a:lnTo>
                <a:lnTo>
                  <a:pt x="76326" y="103758"/>
                </a:lnTo>
                <a:lnTo>
                  <a:pt x="75183" y="99440"/>
                </a:lnTo>
                <a:lnTo>
                  <a:pt x="74675" y="94487"/>
                </a:lnTo>
                <a:lnTo>
                  <a:pt x="68072" y="100075"/>
                </a:lnTo>
                <a:lnTo>
                  <a:pt x="61722" y="104012"/>
                </a:lnTo>
                <a:lnTo>
                  <a:pt x="55625" y="106298"/>
                </a:lnTo>
                <a:lnTo>
                  <a:pt x="49529" y="108584"/>
                </a:lnTo>
                <a:lnTo>
                  <a:pt x="42925" y="109854"/>
                </a:lnTo>
                <a:lnTo>
                  <a:pt x="35941" y="109854"/>
                </a:lnTo>
                <a:lnTo>
                  <a:pt x="21816" y="108059"/>
                </a:lnTo>
                <a:lnTo>
                  <a:pt x="11086" y="102770"/>
                </a:lnTo>
                <a:lnTo>
                  <a:pt x="9398" y="101345"/>
                </a:lnTo>
                <a:lnTo>
                  <a:pt x="3175" y="95757"/>
                </a:lnTo>
                <a:lnTo>
                  <a:pt x="0" y="88518"/>
                </a:lnTo>
                <a:lnTo>
                  <a:pt x="0" y="79755"/>
                </a:lnTo>
                <a:lnTo>
                  <a:pt x="0" y="74548"/>
                </a:lnTo>
                <a:lnTo>
                  <a:pt x="1270" y="69849"/>
                </a:lnTo>
                <a:lnTo>
                  <a:pt x="3555" y="65658"/>
                </a:lnTo>
                <a:lnTo>
                  <a:pt x="5842" y="61340"/>
                </a:lnTo>
                <a:lnTo>
                  <a:pt x="9017" y="57911"/>
                </a:lnTo>
                <a:lnTo>
                  <a:pt x="12700" y="55371"/>
                </a:lnTo>
                <a:lnTo>
                  <a:pt x="16509" y="52831"/>
                </a:lnTo>
                <a:lnTo>
                  <a:pt x="20827" y="50799"/>
                </a:lnTo>
                <a:lnTo>
                  <a:pt x="25526" y="49529"/>
                </a:lnTo>
                <a:lnTo>
                  <a:pt x="29082" y="48640"/>
                </a:lnTo>
                <a:lnTo>
                  <a:pt x="34290" y="47751"/>
                </a:lnTo>
                <a:lnTo>
                  <a:pt x="41401" y="46862"/>
                </a:lnTo>
                <a:lnTo>
                  <a:pt x="56593" y="44650"/>
                </a:lnTo>
                <a:lnTo>
                  <a:pt x="68283" y="42202"/>
                </a:lnTo>
                <a:lnTo>
                  <a:pt x="73151" y="40766"/>
                </a:lnTo>
                <a:lnTo>
                  <a:pt x="73278" y="38226"/>
                </a:lnTo>
                <a:lnTo>
                  <a:pt x="73278" y="36702"/>
                </a:lnTo>
                <a:lnTo>
                  <a:pt x="73278" y="36067"/>
                </a:lnTo>
                <a:lnTo>
                  <a:pt x="73278" y="28828"/>
                </a:lnTo>
                <a:lnTo>
                  <a:pt x="71627" y="23748"/>
                </a:lnTo>
                <a:lnTo>
                  <a:pt x="68199" y="20700"/>
                </a:lnTo>
                <a:lnTo>
                  <a:pt x="63626" y="16763"/>
                </a:lnTo>
                <a:lnTo>
                  <a:pt x="56896" y="14731"/>
                </a:lnTo>
                <a:lnTo>
                  <a:pt x="47878" y="14731"/>
                </a:lnTo>
                <a:lnTo>
                  <a:pt x="39624" y="14731"/>
                </a:lnTo>
                <a:lnTo>
                  <a:pt x="33400" y="16128"/>
                </a:lnTo>
                <a:lnTo>
                  <a:pt x="29337" y="19049"/>
                </a:lnTo>
                <a:lnTo>
                  <a:pt x="25400" y="21970"/>
                </a:lnTo>
                <a:lnTo>
                  <a:pt x="22478" y="27177"/>
                </a:lnTo>
                <a:lnTo>
                  <a:pt x="20574" y="34670"/>
                </a:lnTo>
                <a:lnTo>
                  <a:pt x="3048" y="32257"/>
                </a:lnTo>
                <a:lnTo>
                  <a:pt x="4699" y="24891"/>
                </a:lnTo>
                <a:lnTo>
                  <a:pt x="7239" y="18795"/>
                </a:lnTo>
                <a:lnTo>
                  <a:pt x="10922" y="14223"/>
                </a:lnTo>
                <a:lnTo>
                  <a:pt x="14604" y="9651"/>
                </a:lnTo>
                <a:lnTo>
                  <a:pt x="19812" y="6095"/>
                </a:lnTo>
                <a:lnTo>
                  <a:pt x="26670" y="3682"/>
                </a:lnTo>
                <a:lnTo>
                  <a:pt x="33527" y="1142"/>
                </a:lnTo>
                <a:lnTo>
                  <a:pt x="41528" y="0"/>
                </a:lnTo>
                <a:lnTo>
                  <a:pt x="50546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016877" y="4987671"/>
            <a:ext cx="96774" cy="109855"/>
          </a:xfrm>
          <a:custGeom>
            <a:avLst/>
            <a:gdLst/>
            <a:ahLst/>
            <a:cxnLst/>
            <a:rect l="l" t="t" r="r" b="b"/>
            <a:pathLst>
              <a:path w="96774" h="109854">
                <a:moveTo>
                  <a:pt x="50546" y="0"/>
                </a:moveTo>
                <a:lnTo>
                  <a:pt x="59436" y="0"/>
                </a:lnTo>
                <a:lnTo>
                  <a:pt x="66801" y="1015"/>
                </a:lnTo>
                <a:lnTo>
                  <a:pt x="72390" y="3047"/>
                </a:lnTo>
                <a:lnTo>
                  <a:pt x="77977" y="5206"/>
                </a:lnTo>
                <a:lnTo>
                  <a:pt x="82169" y="7873"/>
                </a:lnTo>
                <a:lnTo>
                  <a:pt x="84708" y="11048"/>
                </a:lnTo>
                <a:lnTo>
                  <a:pt x="87375" y="14223"/>
                </a:lnTo>
                <a:lnTo>
                  <a:pt x="89280" y="18287"/>
                </a:lnTo>
                <a:lnTo>
                  <a:pt x="90297" y="23240"/>
                </a:lnTo>
                <a:lnTo>
                  <a:pt x="90931" y="26288"/>
                </a:lnTo>
                <a:lnTo>
                  <a:pt x="91186" y="31749"/>
                </a:lnTo>
                <a:lnTo>
                  <a:pt x="91186" y="39623"/>
                </a:lnTo>
                <a:lnTo>
                  <a:pt x="91186" y="63372"/>
                </a:lnTo>
                <a:lnTo>
                  <a:pt x="91371" y="80415"/>
                </a:lnTo>
                <a:lnTo>
                  <a:pt x="91928" y="91593"/>
                </a:lnTo>
                <a:lnTo>
                  <a:pt x="92328" y="94868"/>
                </a:lnTo>
                <a:lnTo>
                  <a:pt x="93091" y="99186"/>
                </a:lnTo>
                <a:lnTo>
                  <a:pt x="94615" y="103377"/>
                </a:lnTo>
                <a:lnTo>
                  <a:pt x="96774" y="107441"/>
                </a:lnTo>
                <a:lnTo>
                  <a:pt x="78231" y="107441"/>
                </a:lnTo>
                <a:lnTo>
                  <a:pt x="76326" y="103758"/>
                </a:lnTo>
                <a:lnTo>
                  <a:pt x="75183" y="99440"/>
                </a:lnTo>
                <a:lnTo>
                  <a:pt x="74675" y="94487"/>
                </a:lnTo>
                <a:lnTo>
                  <a:pt x="68072" y="100075"/>
                </a:lnTo>
                <a:lnTo>
                  <a:pt x="61722" y="104012"/>
                </a:lnTo>
                <a:lnTo>
                  <a:pt x="55625" y="106298"/>
                </a:lnTo>
                <a:lnTo>
                  <a:pt x="49529" y="108584"/>
                </a:lnTo>
                <a:lnTo>
                  <a:pt x="42925" y="109854"/>
                </a:lnTo>
                <a:lnTo>
                  <a:pt x="35941" y="109854"/>
                </a:lnTo>
                <a:lnTo>
                  <a:pt x="21816" y="108059"/>
                </a:lnTo>
                <a:lnTo>
                  <a:pt x="11086" y="102770"/>
                </a:lnTo>
                <a:lnTo>
                  <a:pt x="9398" y="101345"/>
                </a:lnTo>
                <a:lnTo>
                  <a:pt x="3175" y="95757"/>
                </a:lnTo>
                <a:lnTo>
                  <a:pt x="0" y="88518"/>
                </a:lnTo>
                <a:lnTo>
                  <a:pt x="0" y="79755"/>
                </a:lnTo>
                <a:lnTo>
                  <a:pt x="0" y="74548"/>
                </a:lnTo>
                <a:lnTo>
                  <a:pt x="1270" y="69849"/>
                </a:lnTo>
                <a:lnTo>
                  <a:pt x="3555" y="65658"/>
                </a:lnTo>
                <a:lnTo>
                  <a:pt x="5842" y="61340"/>
                </a:lnTo>
                <a:lnTo>
                  <a:pt x="9017" y="57911"/>
                </a:lnTo>
                <a:lnTo>
                  <a:pt x="12700" y="55371"/>
                </a:lnTo>
                <a:lnTo>
                  <a:pt x="16509" y="52831"/>
                </a:lnTo>
                <a:lnTo>
                  <a:pt x="20827" y="50799"/>
                </a:lnTo>
                <a:lnTo>
                  <a:pt x="25526" y="49529"/>
                </a:lnTo>
                <a:lnTo>
                  <a:pt x="29082" y="48640"/>
                </a:lnTo>
                <a:lnTo>
                  <a:pt x="34290" y="47751"/>
                </a:lnTo>
                <a:lnTo>
                  <a:pt x="41401" y="46862"/>
                </a:lnTo>
                <a:lnTo>
                  <a:pt x="56593" y="44650"/>
                </a:lnTo>
                <a:lnTo>
                  <a:pt x="68283" y="42202"/>
                </a:lnTo>
                <a:lnTo>
                  <a:pt x="73151" y="40766"/>
                </a:lnTo>
                <a:lnTo>
                  <a:pt x="73278" y="38226"/>
                </a:lnTo>
                <a:lnTo>
                  <a:pt x="73278" y="36702"/>
                </a:lnTo>
                <a:lnTo>
                  <a:pt x="73278" y="36067"/>
                </a:lnTo>
                <a:lnTo>
                  <a:pt x="73278" y="28828"/>
                </a:lnTo>
                <a:lnTo>
                  <a:pt x="71627" y="23748"/>
                </a:lnTo>
                <a:lnTo>
                  <a:pt x="68199" y="20700"/>
                </a:lnTo>
                <a:lnTo>
                  <a:pt x="63626" y="16763"/>
                </a:lnTo>
                <a:lnTo>
                  <a:pt x="56896" y="14731"/>
                </a:lnTo>
                <a:lnTo>
                  <a:pt x="47878" y="14731"/>
                </a:lnTo>
                <a:lnTo>
                  <a:pt x="39624" y="14731"/>
                </a:lnTo>
                <a:lnTo>
                  <a:pt x="33400" y="16128"/>
                </a:lnTo>
                <a:lnTo>
                  <a:pt x="29337" y="19049"/>
                </a:lnTo>
                <a:lnTo>
                  <a:pt x="25400" y="21970"/>
                </a:lnTo>
                <a:lnTo>
                  <a:pt x="22478" y="27177"/>
                </a:lnTo>
                <a:lnTo>
                  <a:pt x="20574" y="34670"/>
                </a:lnTo>
                <a:lnTo>
                  <a:pt x="3048" y="32257"/>
                </a:lnTo>
                <a:lnTo>
                  <a:pt x="4699" y="24891"/>
                </a:lnTo>
                <a:lnTo>
                  <a:pt x="7239" y="18795"/>
                </a:lnTo>
                <a:lnTo>
                  <a:pt x="10922" y="14223"/>
                </a:lnTo>
                <a:lnTo>
                  <a:pt x="14604" y="9651"/>
                </a:lnTo>
                <a:lnTo>
                  <a:pt x="19812" y="6095"/>
                </a:lnTo>
                <a:lnTo>
                  <a:pt x="26670" y="3682"/>
                </a:lnTo>
                <a:lnTo>
                  <a:pt x="33527" y="1142"/>
                </a:lnTo>
                <a:lnTo>
                  <a:pt x="41528" y="0"/>
                </a:lnTo>
                <a:lnTo>
                  <a:pt x="50546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6910197" y="4987671"/>
            <a:ext cx="91185" cy="147701"/>
          </a:xfrm>
          <a:custGeom>
            <a:avLst/>
            <a:gdLst/>
            <a:ahLst/>
            <a:cxnLst/>
            <a:rect l="l" t="t" r="r" b="b"/>
            <a:pathLst>
              <a:path w="91185" h="147700">
                <a:moveTo>
                  <a:pt x="46735" y="0"/>
                </a:moveTo>
                <a:lnTo>
                  <a:pt x="55625" y="0"/>
                </a:lnTo>
                <a:lnTo>
                  <a:pt x="63626" y="2285"/>
                </a:lnTo>
                <a:lnTo>
                  <a:pt x="70484" y="6857"/>
                </a:lnTo>
                <a:lnTo>
                  <a:pt x="77343" y="11429"/>
                </a:lnTo>
                <a:lnTo>
                  <a:pt x="82550" y="18033"/>
                </a:lnTo>
                <a:lnTo>
                  <a:pt x="85978" y="26415"/>
                </a:lnTo>
                <a:lnTo>
                  <a:pt x="89650" y="38282"/>
                </a:lnTo>
                <a:lnTo>
                  <a:pt x="91137" y="51163"/>
                </a:lnTo>
                <a:lnTo>
                  <a:pt x="91185" y="54101"/>
                </a:lnTo>
                <a:lnTo>
                  <a:pt x="90136" y="67358"/>
                </a:lnTo>
                <a:lnTo>
                  <a:pt x="86988" y="79416"/>
                </a:lnTo>
                <a:lnTo>
                  <a:pt x="85471" y="83184"/>
                </a:lnTo>
                <a:lnTo>
                  <a:pt x="78485" y="94298"/>
                </a:lnTo>
                <a:lnTo>
                  <a:pt x="69036" y="102582"/>
                </a:lnTo>
                <a:lnTo>
                  <a:pt x="68579" y="102869"/>
                </a:lnTo>
                <a:lnTo>
                  <a:pt x="61213" y="107568"/>
                </a:lnTo>
                <a:lnTo>
                  <a:pt x="53467" y="109854"/>
                </a:lnTo>
                <a:lnTo>
                  <a:pt x="45466" y="109854"/>
                </a:lnTo>
                <a:lnTo>
                  <a:pt x="39497" y="109854"/>
                </a:lnTo>
                <a:lnTo>
                  <a:pt x="34162" y="108584"/>
                </a:lnTo>
                <a:lnTo>
                  <a:pt x="29463" y="106044"/>
                </a:lnTo>
                <a:lnTo>
                  <a:pt x="24764" y="103504"/>
                </a:lnTo>
                <a:lnTo>
                  <a:pt x="20827" y="100329"/>
                </a:lnTo>
                <a:lnTo>
                  <a:pt x="17779" y="96519"/>
                </a:lnTo>
                <a:lnTo>
                  <a:pt x="17779" y="147700"/>
                </a:lnTo>
                <a:lnTo>
                  <a:pt x="0" y="147700"/>
                </a:lnTo>
                <a:lnTo>
                  <a:pt x="0" y="2285"/>
                </a:lnTo>
                <a:lnTo>
                  <a:pt x="16255" y="2285"/>
                </a:lnTo>
                <a:lnTo>
                  <a:pt x="16255" y="16001"/>
                </a:lnTo>
                <a:lnTo>
                  <a:pt x="20066" y="10667"/>
                </a:lnTo>
                <a:lnTo>
                  <a:pt x="24383" y="6603"/>
                </a:lnTo>
                <a:lnTo>
                  <a:pt x="29209" y="3936"/>
                </a:lnTo>
                <a:lnTo>
                  <a:pt x="34035" y="1269"/>
                </a:lnTo>
                <a:lnTo>
                  <a:pt x="39877" y="0"/>
                </a:lnTo>
                <a:lnTo>
                  <a:pt x="46735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6791325" y="4987671"/>
            <a:ext cx="96774" cy="109855"/>
          </a:xfrm>
          <a:custGeom>
            <a:avLst/>
            <a:gdLst/>
            <a:ahLst/>
            <a:cxnLst/>
            <a:rect l="l" t="t" r="r" b="b"/>
            <a:pathLst>
              <a:path w="96774" h="109854">
                <a:moveTo>
                  <a:pt x="50546" y="0"/>
                </a:moveTo>
                <a:lnTo>
                  <a:pt x="59435" y="0"/>
                </a:lnTo>
                <a:lnTo>
                  <a:pt x="66801" y="1015"/>
                </a:lnTo>
                <a:lnTo>
                  <a:pt x="72390" y="3047"/>
                </a:lnTo>
                <a:lnTo>
                  <a:pt x="77977" y="5206"/>
                </a:lnTo>
                <a:lnTo>
                  <a:pt x="82169" y="7873"/>
                </a:lnTo>
                <a:lnTo>
                  <a:pt x="84708" y="11048"/>
                </a:lnTo>
                <a:lnTo>
                  <a:pt x="87375" y="14223"/>
                </a:lnTo>
                <a:lnTo>
                  <a:pt x="89280" y="18287"/>
                </a:lnTo>
                <a:lnTo>
                  <a:pt x="90297" y="23240"/>
                </a:lnTo>
                <a:lnTo>
                  <a:pt x="90931" y="26288"/>
                </a:lnTo>
                <a:lnTo>
                  <a:pt x="91185" y="31749"/>
                </a:lnTo>
                <a:lnTo>
                  <a:pt x="91185" y="39623"/>
                </a:lnTo>
                <a:lnTo>
                  <a:pt x="91185" y="63372"/>
                </a:lnTo>
                <a:lnTo>
                  <a:pt x="91371" y="80415"/>
                </a:lnTo>
                <a:lnTo>
                  <a:pt x="91928" y="91593"/>
                </a:lnTo>
                <a:lnTo>
                  <a:pt x="92328" y="94868"/>
                </a:lnTo>
                <a:lnTo>
                  <a:pt x="93091" y="99186"/>
                </a:lnTo>
                <a:lnTo>
                  <a:pt x="94615" y="103377"/>
                </a:lnTo>
                <a:lnTo>
                  <a:pt x="96774" y="107441"/>
                </a:lnTo>
                <a:lnTo>
                  <a:pt x="78231" y="107441"/>
                </a:lnTo>
                <a:lnTo>
                  <a:pt x="76326" y="103758"/>
                </a:lnTo>
                <a:lnTo>
                  <a:pt x="75183" y="99440"/>
                </a:lnTo>
                <a:lnTo>
                  <a:pt x="74675" y="94487"/>
                </a:lnTo>
                <a:lnTo>
                  <a:pt x="68072" y="100075"/>
                </a:lnTo>
                <a:lnTo>
                  <a:pt x="61722" y="104012"/>
                </a:lnTo>
                <a:lnTo>
                  <a:pt x="55625" y="106298"/>
                </a:lnTo>
                <a:lnTo>
                  <a:pt x="49529" y="108584"/>
                </a:lnTo>
                <a:lnTo>
                  <a:pt x="42925" y="109854"/>
                </a:lnTo>
                <a:lnTo>
                  <a:pt x="35941" y="109854"/>
                </a:lnTo>
                <a:lnTo>
                  <a:pt x="21816" y="108059"/>
                </a:lnTo>
                <a:lnTo>
                  <a:pt x="11086" y="102770"/>
                </a:lnTo>
                <a:lnTo>
                  <a:pt x="9398" y="101345"/>
                </a:lnTo>
                <a:lnTo>
                  <a:pt x="3175" y="95757"/>
                </a:lnTo>
                <a:lnTo>
                  <a:pt x="0" y="88518"/>
                </a:lnTo>
                <a:lnTo>
                  <a:pt x="0" y="79755"/>
                </a:lnTo>
                <a:lnTo>
                  <a:pt x="0" y="74548"/>
                </a:lnTo>
                <a:lnTo>
                  <a:pt x="1270" y="69849"/>
                </a:lnTo>
                <a:lnTo>
                  <a:pt x="3555" y="65658"/>
                </a:lnTo>
                <a:lnTo>
                  <a:pt x="5842" y="61340"/>
                </a:lnTo>
                <a:lnTo>
                  <a:pt x="9017" y="57911"/>
                </a:lnTo>
                <a:lnTo>
                  <a:pt x="12700" y="55371"/>
                </a:lnTo>
                <a:lnTo>
                  <a:pt x="16509" y="52831"/>
                </a:lnTo>
                <a:lnTo>
                  <a:pt x="20827" y="50799"/>
                </a:lnTo>
                <a:lnTo>
                  <a:pt x="25526" y="49529"/>
                </a:lnTo>
                <a:lnTo>
                  <a:pt x="29082" y="48640"/>
                </a:lnTo>
                <a:lnTo>
                  <a:pt x="34290" y="47751"/>
                </a:lnTo>
                <a:lnTo>
                  <a:pt x="41401" y="46862"/>
                </a:lnTo>
                <a:lnTo>
                  <a:pt x="56593" y="44650"/>
                </a:lnTo>
                <a:lnTo>
                  <a:pt x="68283" y="42202"/>
                </a:lnTo>
                <a:lnTo>
                  <a:pt x="73151" y="40766"/>
                </a:lnTo>
                <a:lnTo>
                  <a:pt x="73278" y="38226"/>
                </a:lnTo>
                <a:lnTo>
                  <a:pt x="73278" y="36702"/>
                </a:lnTo>
                <a:lnTo>
                  <a:pt x="73278" y="36067"/>
                </a:lnTo>
                <a:lnTo>
                  <a:pt x="73278" y="28828"/>
                </a:lnTo>
                <a:lnTo>
                  <a:pt x="71627" y="23748"/>
                </a:lnTo>
                <a:lnTo>
                  <a:pt x="68199" y="20700"/>
                </a:lnTo>
                <a:lnTo>
                  <a:pt x="63626" y="16763"/>
                </a:lnTo>
                <a:lnTo>
                  <a:pt x="56896" y="14731"/>
                </a:lnTo>
                <a:lnTo>
                  <a:pt x="47878" y="14731"/>
                </a:lnTo>
                <a:lnTo>
                  <a:pt x="39497" y="14731"/>
                </a:lnTo>
                <a:lnTo>
                  <a:pt x="33400" y="16128"/>
                </a:lnTo>
                <a:lnTo>
                  <a:pt x="29336" y="19049"/>
                </a:lnTo>
                <a:lnTo>
                  <a:pt x="25400" y="21970"/>
                </a:lnTo>
                <a:lnTo>
                  <a:pt x="22478" y="27177"/>
                </a:lnTo>
                <a:lnTo>
                  <a:pt x="20574" y="34670"/>
                </a:lnTo>
                <a:lnTo>
                  <a:pt x="3048" y="32257"/>
                </a:lnTo>
                <a:lnTo>
                  <a:pt x="4699" y="24891"/>
                </a:lnTo>
                <a:lnTo>
                  <a:pt x="7239" y="18795"/>
                </a:lnTo>
                <a:lnTo>
                  <a:pt x="10922" y="14223"/>
                </a:lnTo>
                <a:lnTo>
                  <a:pt x="14604" y="9651"/>
                </a:lnTo>
                <a:lnTo>
                  <a:pt x="19811" y="6095"/>
                </a:lnTo>
                <a:lnTo>
                  <a:pt x="26670" y="3682"/>
                </a:lnTo>
                <a:lnTo>
                  <a:pt x="33527" y="1142"/>
                </a:lnTo>
                <a:lnTo>
                  <a:pt x="41528" y="0"/>
                </a:lnTo>
                <a:lnTo>
                  <a:pt x="50546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6634860" y="4987671"/>
            <a:ext cx="87249" cy="109855"/>
          </a:xfrm>
          <a:custGeom>
            <a:avLst/>
            <a:gdLst/>
            <a:ahLst/>
            <a:cxnLst/>
            <a:rect l="l" t="t" r="r" b="b"/>
            <a:pathLst>
              <a:path w="87249" h="109854">
                <a:moveTo>
                  <a:pt x="41656" y="0"/>
                </a:moveTo>
                <a:lnTo>
                  <a:pt x="49911" y="0"/>
                </a:lnTo>
                <a:lnTo>
                  <a:pt x="57150" y="1142"/>
                </a:lnTo>
                <a:lnTo>
                  <a:pt x="63373" y="3555"/>
                </a:lnTo>
                <a:lnTo>
                  <a:pt x="69596" y="5841"/>
                </a:lnTo>
                <a:lnTo>
                  <a:pt x="74168" y="9143"/>
                </a:lnTo>
                <a:lnTo>
                  <a:pt x="77216" y="13207"/>
                </a:lnTo>
                <a:lnTo>
                  <a:pt x="80137" y="17271"/>
                </a:lnTo>
                <a:lnTo>
                  <a:pt x="82169" y="22605"/>
                </a:lnTo>
                <a:lnTo>
                  <a:pt x="83312" y="29463"/>
                </a:lnTo>
                <a:lnTo>
                  <a:pt x="65913" y="31749"/>
                </a:lnTo>
                <a:lnTo>
                  <a:pt x="65150" y="26415"/>
                </a:lnTo>
                <a:lnTo>
                  <a:pt x="62738" y="22224"/>
                </a:lnTo>
                <a:lnTo>
                  <a:pt x="59055" y="19176"/>
                </a:lnTo>
                <a:lnTo>
                  <a:pt x="55245" y="16128"/>
                </a:lnTo>
                <a:lnTo>
                  <a:pt x="49784" y="14604"/>
                </a:lnTo>
                <a:lnTo>
                  <a:pt x="42925" y="14604"/>
                </a:lnTo>
                <a:lnTo>
                  <a:pt x="34798" y="14604"/>
                </a:lnTo>
                <a:lnTo>
                  <a:pt x="28956" y="16001"/>
                </a:lnTo>
                <a:lnTo>
                  <a:pt x="25400" y="18668"/>
                </a:lnTo>
                <a:lnTo>
                  <a:pt x="21844" y="21335"/>
                </a:lnTo>
                <a:lnTo>
                  <a:pt x="20193" y="24510"/>
                </a:lnTo>
                <a:lnTo>
                  <a:pt x="20193" y="28193"/>
                </a:lnTo>
                <a:lnTo>
                  <a:pt x="20193" y="30479"/>
                </a:lnTo>
                <a:lnTo>
                  <a:pt x="20828" y="32511"/>
                </a:lnTo>
                <a:lnTo>
                  <a:pt x="22352" y="34416"/>
                </a:lnTo>
                <a:lnTo>
                  <a:pt x="23749" y="36321"/>
                </a:lnTo>
                <a:lnTo>
                  <a:pt x="26035" y="37845"/>
                </a:lnTo>
                <a:lnTo>
                  <a:pt x="29210" y="39115"/>
                </a:lnTo>
                <a:lnTo>
                  <a:pt x="30988" y="39750"/>
                </a:lnTo>
                <a:lnTo>
                  <a:pt x="36195" y="41274"/>
                </a:lnTo>
                <a:lnTo>
                  <a:pt x="44958" y="43687"/>
                </a:lnTo>
                <a:lnTo>
                  <a:pt x="59914" y="47917"/>
                </a:lnTo>
                <a:lnTo>
                  <a:pt x="70015" y="51424"/>
                </a:lnTo>
                <a:lnTo>
                  <a:pt x="71247" y="51942"/>
                </a:lnTo>
                <a:lnTo>
                  <a:pt x="76200" y="54101"/>
                </a:lnTo>
                <a:lnTo>
                  <a:pt x="80137" y="57149"/>
                </a:lnTo>
                <a:lnTo>
                  <a:pt x="83058" y="61340"/>
                </a:lnTo>
                <a:lnTo>
                  <a:pt x="85852" y="65404"/>
                </a:lnTo>
                <a:lnTo>
                  <a:pt x="87249" y="70484"/>
                </a:lnTo>
                <a:lnTo>
                  <a:pt x="87249" y="76580"/>
                </a:lnTo>
                <a:lnTo>
                  <a:pt x="87249" y="82422"/>
                </a:lnTo>
                <a:lnTo>
                  <a:pt x="85471" y="88137"/>
                </a:lnTo>
                <a:lnTo>
                  <a:pt x="82042" y="93344"/>
                </a:lnTo>
                <a:lnTo>
                  <a:pt x="78613" y="98551"/>
                </a:lnTo>
                <a:lnTo>
                  <a:pt x="73660" y="102615"/>
                </a:lnTo>
                <a:lnTo>
                  <a:pt x="67056" y="105536"/>
                </a:lnTo>
                <a:lnTo>
                  <a:pt x="60579" y="108330"/>
                </a:lnTo>
                <a:lnTo>
                  <a:pt x="53086" y="109854"/>
                </a:lnTo>
                <a:lnTo>
                  <a:pt x="44958" y="109854"/>
                </a:lnTo>
                <a:lnTo>
                  <a:pt x="30342" y="108522"/>
                </a:lnTo>
                <a:lnTo>
                  <a:pt x="18775" y="104585"/>
                </a:lnTo>
                <a:lnTo>
                  <a:pt x="13716" y="101345"/>
                </a:lnTo>
                <a:lnTo>
                  <a:pt x="5685" y="92202"/>
                </a:lnTo>
                <a:lnTo>
                  <a:pt x="775" y="79871"/>
                </a:lnTo>
                <a:lnTo>
                  <a:pt x="0" y="76072"/>
                </a:lnTo>
                <a:lnTo>
                  <a:pt x="17525" y="73278"/>
                </a:lnTo>
                <a:lnTo>
                  <a:pt x="18542" y="80390"/>
                </a:lnTo>
                <a:lnTo>
                  <a:pt x="21336" y="85724"/>
                </a:lnTo>
                <a:lnTo>
                  <a:pt x="25908" y="89534"/>
                </a:lnTo>
                <a:lnTo>
                  <a:pt x="30353" y="93217"/>
                </a:lnTo>
                <a:lnTo>
                  <a:pt x="36703" y="95122"/>
                </a:lnTo>
                <a:lnTo>
                  <a:pt x="44831" y="95122"/>
                </a:lnTo>
                <a:lnTo>
                  <a:pt x="52959" y="95122"/>
                </a:lnTo>
                <a:lnTo>
                  <a:pt x="59055" y="93471"/>
                </a:lnTo>
                <a:lnTo>
                  <a:pt x="62992" y="90169"/>
                </a:lnTo>
                <a:lnTo>
                  <a:pt x="66929" y="86867"/>
                </a:lnTo>
                <a:lnTo>
                  <a:pt x="68961" y="82930"/>
                </a:lnTo>
                <a:lnTo>
                  <a:pt x="68961" y="78485"/>
                </a:lnTo>
                <a:lnTo>
                  <a:pt x="68961" y="74421"/>
                </a:lnTo>
                <a:lnTo>
                  <a:pt x="67183" y="71246"/>
                </a:lnTo>
                <a:lnTo>
                  <a:pt x="63754" y="68960"/>
                </a:lnTo>
                <a:lnTo>
                  <a:pt x="61214" y="67309"/>
                </a:lnTo>
                <a:lnTo>
                  <a:pt x="55245" y="65277"/>
                </a:lnTo>
                <a:lnTo>
                  <a:pt x="45466" y="62864"/>
                </a:lnTo>
                <a:lnTo>
                  <a:pt x="30379" y="58739"/>
                </a:lnTo>
                <a:lnTo>
                  <a:pt x="20073" y="55152"/>
                </a:lnTo>
                <a:lnTo>
                  <a:pt x="18288" y="54355"/>
                </a:lnTo>
                <a:lnTo>
                  <a:pt x="13335" y="51942"/>
                </a:lnTo>
                <a:lnTo>
                  <a:pt x="9398" y="48640"/>
                </a:lnTo>
                <a:lnTo>
                  <a:pt x="6858" y="44322"/>
                </a:lnTo>
                <a:lnTo>
                  <a:pt x="4191" y="40131"/>
                </a:lnTo>
                <a:lnTo>
                  <a:pt x="2921" y="35432"/>
                </a:lnTo>
                <a:lnTo>
                  <a:pt x="2921" y="30225"/>
                </a:lnTo>
                <a:lnTo>
                  <a:pt x="2921" y="25526"/>
                </a:lnTo>
                <a:lnTo>
                  <a:pt x="4064" y="21208"/>
                </a:lnTo>
                <a:lnTo>
                  <a:pt x="6096" y="17271"/>
                </a:lnTo>
                <a:lnTo>
                  <a:pt x="8255" y="13207"/>
                </a:lnTo>
                <a:lnTo>
                  <a:pt x="11175" y="9905"/>
                </a:lnTo>
                <a:lnTo>
                  <a:pt x="14859" y="7238"/>
                </a:lnTo>
                <a:lnTo>
                  <a:pt x="17653" y="5206"/>
                </a:lnTo>
                <a:lnTo>
                  <a:pt x="21463" y="3428"/>
                </a:lnTo>
                <a:lnTo>
                  <a:pt x="26289" y="2031"/>
                </a:lnTo>
                <a:lnTo>
                  <a:pt x="30988" y="634"/>
                </a:lnTo>
                <a:lnTo>
                  <a:pt x="36195" y="0"/>
                </a:lnTo>
                <a:lnTo>
                  <a:pt x="41656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6483477" y="4987671"/>
            <a:ext cx="85344" cy="107442"/>
          </a:xfrm>
          <a:custGeom>
            <a:avLst/>
            <a:gdLst/>
            <a:ahLst/>
            <a:cxnLst/>
            <a:rect l="l" t="t" r="r" b="b"/>
            <a:pathLst>
              <a:path w="85344" h="107442">
                <a:moveTo>
                  <a:pt x="49402" y="0"/>
                </a:moveTo>
                <a:lnTo>
                  <a:pt x="55752" y="0"/>
                </a:lnTo>
                <a:lnTo>
                  <a:pt x="61595" y="1142"/>
                </a:lnTo>
                <a:lnTo>
                  <a:pt x="66928" y="3301"/>
                </a:lnTo>
                <a:lnTo>
                  <a:pt x="72263" y="5587"/>
                </a:lnTo>
                <a:lnTo>
                  <a:pt x="76200" y="8635"/>
                </a:lnTo>
                <a:lnTo>
                  <a:pt x="78867" y="12318"/>
                </a:lnTo>
                <a:lnTo>
                  <a:pt x="81533" y="16001"/>
                </a:lnTo>
                <a:lnTo>
                  <a:pt x="83312" y="20446"/>
                </a:lnTo>
                <a:lnTo>
                  <a:pt x="84454" y="25526"/>
                </a:lnTo>
                <a:lnTo>
                  <a:pt x="85090" y="28828"/>
                </a:lnTo>
                <a:lnTo>
                  <a:pt x="85344" y="34543"/>
                </a:lnTo>
                <a:lnTo>
                  <a:pt x="85344" y="42798"/>
                </a:lnTo>
                <a:lnTo>
                  <a:pt x="85344" y="107441"/>
                </a:lnTo>
                <a:lnTo>
                  <a:pt x="67564" y="107441"/>
                </a:lnTo>
                <a:lnTo>
                  <a:pt x="67564" y="43433"/>
                </a:lnTo>
                <a:lnTo>
                  <a:pt x="67564" y="36194"/>
                </a:lnTo>
                <a:lnTo>
                  <a:pt x="66928" y="30860"/>
                </a:lnTo>
                <a:lnTo>
                  <a:pt x="65531" y="27177"/>
                </a:lnTo>
                <a:lnTo>
                  <a:pt x="64134" y="23621"/>
                </a:lnTo>
                <a:lnTo>
                  <a:pt x="61595" y="20700"/>
                </a:lnTo>
                <a:lnTo>
                  <a:pt x="58166" y="18541"/>
                </a:lnTo>
                <a:lnTo>
                  <a:pt x="54609" y="16509"/>
                </a:lnTo>
                <a:lnTo>
                  <a:pt x="50419" y="15366"/>
                </a:lnTo>
                <a:lnTo>
                  <a:pt x="45720" y="15366"/>
                </a:lnTo>
                <a:lnTo>
                  <a:pt x="38100" y="15366"/>
                </a:lnTo>
                <a:lnTo>
                  <a:pt x="31623" y="17779"/>
                </a:lnTo>
                <a:lnTo>
                  <a:pt x="26034" y="22605"/>
                </a:lnTo>
                <a:lnTo>
                  <a:pt x="20355" y="31570"/>
                </a:lnTo>
                <a:lnTo>
                  <a:pt x="17887" y="45626"/>
                </a:lnTo>
                <a:lnTo>
                  <a:pt x="17780" y="50037"/>
                </a:lnTo>
                <a:lnTo>
                  <a:pt x="17780" y="107441"/>
                </a:lnTo>
                <a:lnTo>
                  <a:pt x="0" y="107441"/>
                </a:lnTo>
                <a:lnTo>
                  <a:pt x="0" y="2285"/>
                </a:lnTo>
                <a:lnTo>
                  <a:pt x="16001" y="2285"/>
                </a:lnTo>
                <a:lnTo>
                  <a:pt x="16001" y="17271"/>
                </a:lnTo>
                <a:lnTo>
                  <a:pt x="25020" y="7556"/>
                </a:lnTo>
                <a:lnTo>
                  <a:pt x="36355" y="1809"/>
                </a:lnTo>
                <a:lnTo>
                  <a:pt x="4940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6374257" y="4987671"/>
            <a:ext cx="87248" cy="109855"/>
          </a:xfrm>
          <a:custGeom>
            <a:avLst/>
            <a:gdLst/>
            <a:ahLst/>
            <a:cxnLst/>
            <a:rect l="l" t="t" r="r" b="b"/>
            <a:pathLst>
              <a:path w="87248" h="109854">
                <a:moveTo>
                  <a:pt x="41655" y="0"/>
                </a:moveTo>
                <a:lnTo>
                  <a:pt x="49910" y="0"/>
                </a:lnTo>
                <a:lnTo>
                  <a:pt x="57150" y="1142"/>
                </a:lnTo>
                <a:lnTo>
                  <a:pt x="63372" y="3555"/>
                </a:lnTo>
                <a:lnTo>
                  <a:pt x="69595" y="5841"/>
                </a:lnTo>
                <a:lnTo>
                  <a:pt x="74167" y="9143"/>
                </a:lnTo>
                <a:lnTo>
                  <a:pt x="77215" y="13207"/>
                </a:lnTo>
                <a:lnTo>
                  <a:pt x="80137" y="17271"/>
                </a:lnTo>
                <a:lnTo>
                  <a:pt x="82168" y="22605"/>
                </a:lnTo>
                <a:lnTo>
                  <a:pt x="83312" y="29463"/>
                </a:lnTo>
                <a:lnTo>
                  <a:pt x="65912" y="31749"/>
                </a:lnTo>
                <a:lnTo>
                  <a:pt x="65150" y="26415"/>
                </a:lnTo>
                <a:lnTo>
                  <a:pt x="62737" y="22224"/>
                </a:lnTo>
                <a:lnTo>
                  <a:pt x="59054" y="19176"/>
                </a:lnTo>
                <a:lnTo>
                  <a:pt x="55244" y="16128"/>
                </a:lnTo>
                <a:lnTo>
                  <a:pt x="49783" y="14604"/>
                </a:lnTo>
                <a:lnTo>
                  <a:pt x="42925" y="14604"/>
                </a:lnTo>
                <a:lnTo>
                  <a:pt x="34797" y="14604"/>
                </a:lnTo>
                <a:lnTo>
                  <a:pt x="28955" y="16001"/>
                </a:lnTo>
                <a:lnTo>
                  <a:pt x="25400" y="18668"/>
                </a:lnTo>
                <a:lnTo>
                  <a:pt x="21843" y="21335"/>
                </a:lnTo>
                <a:lnTo>
                  <a:pt x="20192" y="24510"/>
                </a:lnTo>
                <a:lnTo>
                  <a:pt x="20192" y="28193"/>
                </a:lnTo>
                <a:lnTo>
                  <a:pt x="20192" y="30479"/>
                </a:lnTo>
                <a:lnTo>
                  <a:pt x="20827" y="32511"/>
                </a:lnTo>
                <a:lnTo>
                  <a:pt x="22351" y="34416"/>
                </a:lnTo>
                <a:lnTo>
                  <a:pt x="23748" y="36321"/>
                </a:lnTo>
                <a:lnTo>
                  <a:pt x="26034" y="37845"/>
                </a:lnTo>
                <a:lnTo>
                  <a:pt x="29209" y="39115"/>
                </a:lnTo>
                <a:lnTo>
                  <a:pt x="30987" y="39750"/>
                </a:lnTo>
                <a:lnTo>
                  <a:pt x="36194" y="41274"/>
                </a:lnTo>
                <a:lnTo>
                  <a:pt x="44957" y="43687"/>
                </a:lnTo>
                <a:lnTo>
                  <a:pt x="59914" y="47917"/>
                </a:lnTo>
                <a:lnTo>
                  <a:pt x="70015" y="51424"/>
                </a:lnTo>
                <a:lnTo>
                  <a:pt x="71246" y="51942"/>
                </a:lnTo>
                <a:lnTo>
                  <a:pt x="76200" y="54101"/>
                </a:lnTo>
                <a:lnTo>
                  <a:pt x="80137" y="57149"/>
                </a:lnTo>
                <a:lnTo>
                  <a:pt x="83057" y="61340"/>
                </a:lnTo>
                <a:lnTo>
                  <a:pt x="85851" y="65404"/>
                </a:lnTo>
                <a:lnTo>
                  <a:pt x="87248" y="70484"/>
                </a:lnTo>
                <a:lnTo>
                  <a:pt x="87248" y="76580"/>
                </a:lnTo>
                <a:lnTo>
                  <a:pt x="87248" y="82422"/>
                </a:lnTo>
                <a:lnTo>
                  <a:pt x="85470" y="88137"/>
                </a:lnTo>
                <a:lnTo>
                  <a:pt x="82041" y="93344"/>
                </a:lnTo>
                <a:lnTo>
                  <a:pt x="78612" y="98551"/>
                </a:lnTo>
                <a:lnTo>
                  <a:pt x="73659" y="102615"/>
                </a:lnTo>
                <a:lnTo>
                  <a:pt x="67055" y="105536"/>
                </a:lnTo>
                <a:lnTo>
                  <a:pt x="60578" y="108330"/>
                </a:lnTo>
                <a:lnTo>
                  <a:pt x="53085" y="109854"/>
                </a:lnTo>
                <a:lnTo>
                  <a:pt x="44957" y="109854"/>
                </a:lnTo>
                <a:lnTo>
                  <a:pt x="30342" y="108522"/>
                </a:lnTo>
                <a:lnTo>
                  <a:pt x="18775" y="104585"/>
                </a:lnTo>
                <a:lnTo>
                  <a:pt x="13715" y="101345"/>
                </a:lnTo>
                <a:lnTo>
                  <a:pt x="5685" y="92202"/>
                </a:lnTo>
                <a:lnTo>
                  <a:pt x="775" y="79871"/>
                </a:lnTo>
                <a:lnTo>
                  <a:pt x="0" y="76072"/>
                </a:lnTo>
                <a:lnTo>
                  <a:pt x="17525" y="73278"/>
                </a:lnTo>
                <a:lnTo>
                  <a:pt x="18541" y="80390"/>
                </a:lnTo>
                <a:lnTo>
                  <a:pt x="21335" y="85724"/>
                </a:lnTo>
                <a:lnTo>
                  <a:pt x="25907" y="89534"/>
                </a:lnTo>
                <a:lnTo>
                  <a:pt x="30352" y="93217"/>
                </a:lnTo>
                <a:lnTo>
                  <a:pt x="36702" y="95122"/>
                </a:lnTo>
                <a:lnTo>
                  <a:pt x="44830" y="95122"/>
                </a:lnTo>
                <a:lnTo>
                  <a:pt x="52958" y="95122"/>
                </a:lnTo>
                <a:lnTo>
                  <a:pt x="59054" y="93471"/>
                </a:lnTo>
                <a:lnTo>
                  <a:pt x="62991" y="90169"/>
                </a:lnTo>
                <a:lnTo>
                  <a:pt x="66928" y="86867"/>
                </a:lnTo>
                <a:lnTo>
                  <a:pt x="68960" y="82930"/>
                </a:lnTo>
                <a:lnTo>
                  <a:pt x="68960" y="78485"/>
                </a:lnTo>
                <a:lnTo>
                  <a:pt x="68960" y="74421"/>
                </a:lnTo>
                <a:lnTo>
                  <a:pt x="67182" y="71246"/>
                </a:lnTo>
                <a:lnTo>
                  <a:pt x="63753" y="68960"/>
                </a:lnTo>
                <a:lnTo>
                  <a:pt x="61213" y="67309"/>
                </a:lnTo>
                <a:lnTo>
                  <a:pt x="55244" y="65277"/>
                </a:lnTo>
                <a:lnTo>
                  <a:pt x="45465" y="62864"/>
                </a:lnTo>
                <a:lnTo>
                  <a:pt x="30379" y="58739"/>
                </a:lnTo>
                <a:lnTo>
                  <a:pt x="20073" y="55152"/>
                </a:lnTo>
                <a:lnTo>
                  <a:pt x="18287" y="54355"/>
                </a:lnTo>
                <a:lnTo>
                  <a:pt x="13334" y="51942"/>
                </a:lnTo>
                <a:lnTo>
                  <a:pt x="9397" y="48640"/>
                </a:lnTo>
                <a:lnTo>
                  <a:pt x="6857" y="44322"/>
                </a:lnTo>
                <a:lnTo>
                  <a:pt x="4190" y="40131"/>
                </a:lnTo>
                <a:lnTo>
                  <a:pt x="2920" y="35432"/>
                </a:lnTo>
                <a:lnTo>
                  <a:pt x="2920" y="30225"/>
                </a:lnTo>
                <a:lnTo>
                  <a:pt x="2920" y="25526"/>
                </a:lnTo>
                <a:lnTo>
                  <a:pt x="4063" y="21208"/>
                </a:lnTo>
                <a:lnTo>
                  <a:pt x="6095" y="17271"/>
                </a:lnTo>
                <a:lnTo>
                  <a:pt x="8254" y="13207"/>
                </a:lnTo>
                <a:lnTo>
                  <a:pt x="11175" y="9905"/>
                </a:lnTo>
                <a:lnTo>
                  <a:pt x="14858" y="7238"/>
                </a:lnTo>
                <a:lnTo>
                  <a:pt x="17652" y="5206"/>
                </a:lnTo>
                <a:lnTo>
                  <a:pt x="21462" y="3428"/>
                </a:lnTo>
                <a:lnTo>
                  <a:pt x="26288" y="2031"/>
                </a:lnTo>
                <a:lnTo>
                  <a:pt x="30987" y="634"/>
                </a:lnTo>
                <a:lnTo>
                  <a:pt x="36194" y="0"/>
                </a:lnTo>
                <a:lnTo>
                  <a:pt x="41655" y="0"/>
                </a:lnTo>
                <a:close/>
              </a:path>
            </a:pathLst>
          </a:custGeom>
          <a:ln w="4571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6052185" y="4987671"/>
            <a:ext cx="85343" cy="107442"/>
          </a:xfrm>
          <a:custGeom>
            <a:avLst/>
            <a:gdLst/>
            <a:ahLst/>
            <a:cxnLst/>
            <a:rect l="l" t="t" r="r" b="b"/>
            <a:pathLst>
              <a:path w="85343" h="107442">
                <a:moveTo>
                  <a:pt x="49402" y="0"/>
                </a:moveTo>
                <a:lnTo>
                  <a:pt x="55752" y="0"/>
                </a:lnTo>
                <a:lnTo>
                  <a:pt x="61594" y="1142"/>
                </a:lnTo>
                <a:lnTo>
                  <a:pt x="66928" y="3301"/>
                </a:lnTo>
                <a:lnTo>
                  <a:pt x="72262" y="5587"/>
                </a:lnTo>
                <a:lnTo>
                  <a:pt x="76200" y="8635"/>
                </a:lnTo>
                <a:lnTo>
                  <a:pt x="78866" y="12318"/>
                </a:lnTo>
                <a:lnTo>
                  <a:pt x="81534" y="16001"/>
                </a:lnTo>
                <a:lnTo>
                  <a:pt x="83312" y="20446"/>
                </a:lnTo>
                <a:lnTo>
                  <a:pt x="84454" y="25526"/>
                </a:lnTo>
                <a:lnTo>
                  <a:pt x="85089" y="28828"/>
                </a:lnTo>
                <a:lnTo>
                  <a:pt x="85343" y="34543"/>
                </a:lnTo>
                <a:lnTo>
                  <a:pt x="85343" y="42798"/>
                </a:lnTo>
                <a:lnTo>
                  <a:pt x="85343" y="107441"/>
                </a:lnTo>
                <a:lnTo>
                  <a:pt x="67563" y="107441"/>
                </a:lnTo>
                <a:lnTo>
                  <a:pt x="67563" y="43433"/>
                </a:lnTo>
                <a:lnTo>
                  <a:pt x="67563" y="36194"/>
                </a:lnTo>
                <a:lnTo>
                  <a:pt x="66928" y="30860"/>
                </a:lnTo>
                <a:lnTo>
                  <a:pt x="65531" y="27177"/>
                </a:lnTo>
                <a:lnTo>
                  <a:pt x="64135" y="23621"/>
                </a:lnTo>
                <a:lnTo>
                  <a:pt x="61594" y="20700"/>
                </a:lnTo>
                <a:lnTo>
                  <a:pt x="58165" y="18541"/>
                </a:lnTo>
                <a:lnTo>
                  <a:pt x="54610" y="16509"/>
                </a:lnTo>
                <a:lnTo>
                  <a:pt x="50418" y="15366"/>
                </a:lnTo>
                <a:lnTo>
                  <a:pt x="45719" y="15366"/>
                </a:lnTo>
                <a:lnTo>
                  <a:pt x="38100" y="15366"/>
                </a:lnTo>
                <a:lnTo>
                  <a:pt x="31623" y="17779"/>
                </a:lnTo>
                <a:lnTo>
                  <a:pt x="26035" y="22605"/>
                </a:lnTo>
                <a:lnTo>
                  <a:pt x="20355" y="31570"/>
                </a:lnTo>
                <a:lnTo>
                  <a:pt x="17887" y="45626"/>
                </a:lnTo>
                <a:lnTo>
                  <a:pt x="17779" y="50037"/>
                </a:lnTo>
                <a:lnTo>
                  <a:pt x="17779" y="107441"/>
                </a:lnTo>
                <a:lnTo>
                  <a:pt x="0" y="107441"/>
                </a:lnTo>
                <a:lnTo>
                  <a:pt x="0" y="2285"/>
                </a:lnTo>
                <a:lnTo>
                  <a:pt x="16001" y="2285"/>
                </a:lnTo>
                <a:lnTo>
                  <a:pt x="16001" y="17271"/>
                </a:lnTo>
                <a:lnTo>
                  <a:pt x="25020" y="7556"/>
                </a:lnTo>
                <a:lnTo>
                  <a:pt x="36355" y="1809"/>
                </a:lnTo>
                <a:lnTo>
                  <a:pt x="4940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5933313" y="4987671"/>
            <a:ext cx="96774" cy="109855"/>
          </a:xfrm>
          <a:custGeom>
            <a:avLst/>
            <a:gdLst/>
            <a:ahLst/>
            <a:cxnLst/>
            <a:rect l="l" t="t" r="r" b="b"/>
            <a:pathLst>
              <a:path w="96774" h="109854">
                <a:moveTo>
                  <a:pt x="50546" y="0"/>
                </a:moveTo>
                <a:lnTo>
                  <a:pt x="59436" y="0"/>
                </a:lnTo>
                <a:lnTo>
                  <a:pt x="66801" y="1015"/>
                </a:lnTo>
                <a:lnTo>
                  <a:pt x="72389" y="3047"/>
                </a:lnTo>
                <a:lnTo>
                  <a:pt x="77977" y="5206"/>
                </a:lnTo>
                <a:lnTo>
                  <a:pt x="82169" y="7873"/>
                </a:lnTo>
                <a:lnTo>
                  <a:pt x="84709" y="11048"/>
                </a:lnTo>
                <a:lnTo>
                  <a:pt x="87375" y="14223"/>
                </a:lnTo>
                <a:lnTo>
                  <a:pt x="89281" y="18287"/>
                </a:lnTo>
                <a:lnTo>
                  <a:pt x="90297" y="23240"/>
                </a:lnTo>
                <a:lnTo>
                  <a:pt x="90932" y="26288"/>
                </a:lnTo>
                <a:lnTo>
                  <a:pt x="91186" y="31749"/>
                </a:lnTo>
                <a:lnTo>
                  <a:pt x="91186" y="39623"/>
                </a:lnTo>
                <a:lnTo>
                  <a:pt x="91186" y="63372"/>
                </a:lnTo>
                <a:lnTo>
                  <a:pt x="91371" y="80415"/>
                </a:lnTo>
                <a:lnTo>
                  <a:pt x="91928" y="91593"/>
                </a:lnTo>
                <a:lnTo>
                  <a:pt x="92328" y="94868"/>
                </a:lnTo>
                <a:lnTo>
                  <a:pt x="93090" y="99186"/>
                </a:lnTo>
                <a:lnTo>
                  <a:pt x="94614" y="103377"/>
                </a:lnTo>
                <a:lnTo>
                  <a:pt x="96774" y="107441"/>
                </a:lnTo>
                <a:lnTo>
                  <a:pt x="78232" y="107441"/>
                </a:lnTo>
                <a:lnTo>
                  <a:pt x="76326" y="103758"/>
                </a:lnTo>
                <a:lnTo>
                  <a:pt x="75184" y="99440"/>
                </a:lnTo>
                <a:lnTo>
                  <a:pt x="74675" y="94487"/>
                </a:lnTo>
                <a:lnTo>
                  <a:pt x="68072" y="100075"/>
                </a:lnTo>
                <a:lnTo>
                  <a:pt x="61722" y="104012"/>
                </a:lnTo>
                <a:lnTo>
                  <a:pt x="55625" y="106298"/>
                </a:lnTo>
                <a:lnTo>
                  <a:pt x="49529" y="108584"/>
                </a:lnTo>
                <a:lnTo>
                  <a:pt x="42925" y="109854"/>
                </a:lnTo>
                <a:lnTo>
                  <a:pt x="35940" y="109854"/>
                </a:lnTo>
                <a:lnTo>
                  <a:pt x="21816" y="108059"/>
                </a:lnTo>
                <a:lnTo>
                  <a:pt x="11086" y="102770"/>
                </a:lnTo>
                <a:lnTo>
                  <a:pt x="9398" y="101345"/>
                </a:lnTo>
                <a:lnTo>
                  <a:pt x="3175" y="95757"/>
                </a:lnTo>
                <a:lnTo>
                  <a:pt x="0" y="88518"/>
                </a:lnTo>
                <a:lnTo>
                  <a:pt x="0" y="79755"/>
                </a:lnTo>
                <a:lnTo>
                  <a:pt x="0" y="74548"/>
                </a:lnTo>
                <a:lnTo>
                  <a:pt x="1270" y="69849"/>
                </a:lnTo>
                <a:lnTo>
                  <a:pt x="3556" y="65658"/>
                </a:lnTo>
                <a:lnTo>
                  <a:pt x="5841" y="61340"/>
                </a:lnTo>
                <a:lnTo>
                  <a:pt x="9016" y="57911"/>
                </a:lnTo>
                <a:lnTo>
                  <a:pt x="12700" y="55371"/>
                </a:lnTo>
                <a:lnTo>
                  <a:pt x="16510" y="52831"/>
                </a:lnTo>
                <a:lnTo>
                  <a:pt x="20827" y="50799"/>
                </a:lnTo>
                <a:lnTo>
                  <a:pt x="25526" y="49529"/>
                </a:lnTo>
                <a:lnTo>
                  <a:pt x="29083" y="48640"/>
                </a:lnTo>
                <a:lnTo>
                  <a:pt x="34289" y="47751"/>
                </a:lnTo>
                <a:lnTo>
                  <a:pt x="41401" y="46862"/>
                </a:lnTo>
                <a:lnTo>
                  <a:pt x="56593" y="44650"/>
                </a:lnTo>
                <a:lnTo>
                  <a:pt x="68283" y="42202"/>
                </a:lnTo>
                <a:lnTo>
                  <a:pt x="73151" y="40766"/>
                </a:lnTo>
                <a:lnTo>
                  <a:pt x="73278" y="38226"/>
                </a:lnTo>
                <a:lnTo>
                  <a:pt x="73278" y="36702"/>
                </a:lnTo>
                <a:lnTo>
                  <a:pt x="73278" y="36067"/>
                </a:lnTo>
                <a:lnTo>
                  <a:pt x="73278" y="28828"/>
                </a:lnTo>
                <a:lnTo>
                  <a:pt x="71627" y="23748"/>
                </a:lnTo>
                <a:lnTo>
                  <a:pt x="68199" y="20700"/>
                </a:lnTo>
                <a:lnTo>
                  <a:pt x="63626" y="16763"/>
                </a:lnTo>
                <a:lnTo>
                  <a:pt x="56896" y="14731"/>
                </a:lnTo>
                <a:lnTo>
                  <a:pt x="47878" y="14731"/>
                </a:lnTo>
                <a:lnTo>
                  <a:pt x="39624" y="14731"/>
                </a:lnTo>
                <a:lnTo>
                  <a:pt x="33400" y="16128"/>
                </a:lnTo>
                <a:lnTo>
                  <a:pt x="29337" y="19049"/>
                </a:lnTo>
                <a:lnTo>
                  <a:pt x="25400" y="21970"/>
                </a:lnTo>
                <a:lnTo>
                  <a:pt x="22478" y="27177"/>
                </a:lnTo>
                <a:lnTo>
                  <a:pt x="20574" y="34670"/>
                </a:lnTo>
                <a:lnTo>
                  <a:pt x="3048" y="32257"/>
                </a:lnTo>
                <a:lnTo>
                  <a:pt x="4699" y="24891"/>
                </a:lnTo>
                <a:lnTo>
                  <a:pt x="7238" y="18795"/>
                </a:lnTo>
                <a:lnTo>
                  <a:pt x="10922" y="14223"/>
                </a:lnTo>
                <a:lnTo>
                  <a:pt x="14604" y="9651"/>
                </a:lnTo>
                <a:lnTo>
                  <a:pt x="19812" y="6095"/>
                </a:lnTo>
                <a:lnTo>
                  <a:pt x="26670" y="3682"/>
                </a:lnTo>
                <a:lnTo>
                  <a:pt x="33527" y="1142"/>
                </a:lnTo>
                <a:lnTo>
                  <a:pt x="41528" y="0"/>
                </a:lnTo>
                <a:lnTo>
                  <a:pt x="50546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5555361" y="4987671"/>
            <a:ext cx="85343" cy="107442"/>
          </a:xfrm>
          <a:custGeom>
            <a:avLst/>
            <a:gdLst/>
            <a:ahLst/>
            <a:cxnLst/>
            <a:rect l="l" t="t" r="r" b="b"/>
            <a:pathLst>
              <a:path w="85343" h="107442">
                <a:moveTo>
                  <a:pt x="49402" y="0"/>
                </a:moveTo>
                <a:lnTo>
                  <a:pt x="55752" y="0"/>
                </a:lnTo>
                <a:lnTo>
                  <a:pt x="61594" y="1142"/>
                </a:lnTo>
                <a:lnTo>
                  <a:pt x="66928" y="3301"/>
                </a:lnTo>
                <a:lnTo>
                  <a:pt x="72262" y="5587"/>
                </a:lnTo>
                <a:lnTo>
                  <a:pt x="76200" y="8635"/>
                </a:lnTo>
                <a:lnTo>
                  <a:pt x="78866" y="12318"/>
                </a:lnTo>
                <a:lnTo>
                  <a:pt x="81534" y="16001"/>
                </a:lnTo>
                <a:lnTo>
                  <a:pt x="83312" y="20446"/>
                </a:lnTo>
                <a:lnTo>
                  <a:pt x="84454" y="25526"/>
                </a:lnTo>
                <a:lnTo>
                  <a:pt x="85089" y="28828"/>
                </a:lnTo>
                <a:lnTo>
                  <a:pt x="85343" y="34543"/>
                </a:lnTo>
                <a:lnTo>
                  <a:pt x="85343" y="42798"/>
                </a:lnTo>
                <a:lnTo>
                  <a:pt x="85343" y="107441"/>
                </a:lnTo>
                <a:lnTo>
                  <a:pt x="67563" y="107441"/>
                </a:lnTo>
                <a:lnTo>
                  <a:pt x="67563" y="43433"/>
                </a:lnTo>
                <a:lnTo>
                  <a:pt x="67563" y="36194"/>
                </a:lnTo>
                <a:lnTo>
                  <a:pt x="66928" y="30860"/>
                </a:lnTo>
                <a:lnTo>
                  <a:pt x="65531" y="27177"/>
                </a:lnTo>
                <a:lnTo>
                  <a:pt x="64135" y="23621"/>
                </a:lnTo>
                <a:lnTo>
                  <a:pt x="61594" y="20700"/>
                </a:lnTo>
                <a:lnTo>
                  <a:pt x="58165" y="18541"/>
                </a:lnTo>
                <a:lnTo>
                  <a:pt x="54610" y="16509"/>
                </a:lnTo>
                <a:lnTo>
                  <a:pt x="50418" y="15366"/>
                </a:lnTo>
                <a:lnTo>
                  <a:pt x="45719" y="15366"/>
                </a:lnTo>
                <a:lnTo>
                  <a:pt x="38100" y="15366"/>
                </a:lnTo>
                <a:lnTo>
                  <a:pt x="31623" y="17779"/>
                </a:lnTo>
                <a:lnTo>
                  <a:pt x="26035" y="22605"/>
                </a:lnTo>
                <a:lnTo>
                  <a:pt x="20355" y="31570"/>
                </a:lnTo>
                <a:lnTo>
                  <a:pt x="17887" y="45626"/>
                </a:lnTo>
                <a:lnTo>
                  <a:pt x="17779" y="50037"/>
                </a:lnTo>
                <a:lnTo>
                  <a:pt x="17779" y="107441"/>
                </a:lnTo>
                <a:lnTo>
                  <a:pt x="0" y="107441"/>
                </a:lnTo>
                <a:lnTo>
                  <a:pt x="0" y="2285"/>
                </a:lnTo>
                <a:lnTo>
                  <a:pt x="16001" y="2285"/>
                </a:lnTo>
                <a:lnTo>
                  <a:pt x="16001" y="17271"/>
                </a:lnTo>
                <a:lnTo>
                  <a:pt x="25020" y="7556"/>
                </a:lnTo>
                <a:lnTo>
                  <a:pt x="36355" y="1809"/>
                </a:lnTo>
                <a:lnTo>
                  <a:pt x="4940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5436616" y="4987671"/>
            <a:ext cx="96900" cy="109855"/>
          </a:xfrm>
          <a:custGeom>
            <a:avLst/>
            <a:gdLst/>
            <a:ahLst/>
            <a:cxnLst/>
            <a:rect l="l" t="t" r="r" b="b"/>
            <a:pathLst>
              <a:path w="96900" h="109854">
                <a:moveTo>
                  <a:pt x="49149" y="0"/>
                </a:moveTo>
                <a:lnTo>
                  <a:pt x="62573" y="1645"/>
                </a:lnTo>
                <a:lnTo>
                  <a:pt x="74257" y="6621"/>
                </a:lnTo>
                <a:lnTo>
                  <a:pt x="83566" y="14350"/>
                </a:lnTo>
                <a:lnTo>
                  <a:pt x="90356" y="23963"/>
                </a:lnTo>
                <a:lnTo>
                  <a:pt x="94755" y="35674"/>
                </a:lnTo>
                <a:lnTo>
                  <a:pt x="96763" y="49462"/>
                </a:lnTo>
                <a:lnTo>
                  <a:pt x="96900" y="54609"/>
                </a:lnTo>
                <a:lnTo>
                  <a:pt x="96900" y="55752"/>
                </a:lnTo>
                <a:lnTo>
                  <a:pt x="96900" y="57276"/>
                </a:lnTo>
                <a:lnTo>
                  <a:pt x="96774" y="59435"/>
                </a:lnTo>
                <a:lnTo>
                  <a:pt x="18414" y="59435"/>
                </a:lnTo>
                <a:lnTo>
                  <a:pt x="20871" y="73335"/>
                </a:lnTo>
                <a:lnTo>
                  <a:pt x="26484" y="83993"/>
                </a:lnTo>
                <a:lnTo>
                  <a:pt x="28194" y="85978"/>
                </a:lnTo>
                <a:lnTo>
                  <a:pt x="34036" y="92074"/>
                </a:lnTo>
                <a:lnTo>
                  <a:pt x="41401" y="95122"/>
                </a:lnTo>
                <a:lnTo>
                  <a:pt x="50164" y="95122"/>
                </a:lnTo>
                <a:lnTo>
                  <a:pt x="56769" y="95122"/>
                </a:lnTo>
                <a:lnTo>
                  <a:pt x="62357" y="93471"/>
                </a:lnTo>
                <a:lnTo>
                  <a:pt x="66929" y="90042"/>
                </a:lnTo>
                <a:lnTo>
                  <a:pt x="71500" y="86613"/>
                </a:lnTo>
                <a:lnTo>
                  <a:pt x="75184" y="81152"/>
                </a:lnTo>
                <a:lnTo>
                  <a:pt x="77850" y="73532"/>
                </a:lnTo>
                <a:lnTo>
                  <a:pt x="96266" y="75818"/>
                </a:lnTo>
                <a:lnTo>
                  <a:pt x="91199" y="88308"/>
                </a:lnTo>
                <a:lnTo>
                  <a:pt x="83439" y="98103"/>
                </a:lnTo>
                <a:lnTo>
                  <a:pt x="80137" y="100837"/>
                </a:lnTo>
                <a:lnTo>
                  <a:pt x="69568" y="106635"/>
                </a:lnTo>
                <a:lnTo>
                  <a:pt x="56856" y="109520"/>
                </a:lnTo>
                <a:lnTo>
                  <a:pt x="50037" y="109854"/>
                </a:lnTo>
                <a:lnTo>
                  <a:pt x="36116" y="108347"/>
                </a:lnTo>
                <a:lnTo>
                  <a:pt x="24190" y="103859"/>
                </a:lnTo>
                <a:lnTo>
                  <a:pt x="14258" y="96441"/>
                </a:lnTo>
                <a:lnTo>
                  <a:pt x="6600" y="85995"/>
                </a:lnTo>
                <a:lnTo>
                  <a:pt x="2140" y="74306"/>
                </a:lnTo>
                <a:lnTo>
                  <a:pt x="122" y="60521"/>
                </a:lnTo>
                <a:lnTo>
                  <a:pt x="0" y="55752"/>
                </a:lnTo>
                <a:lnTo>
                  <a:pt x="1175" y="41259"/>
                </a:lnTo>
                <a:lnTo>
                  <a:pt x="4703" y="28790"/>
                </a:lnTo>
                <a:lnTo>
                  <a:pt x="10583" y="18346"/>
                </a:lnTo>
                <a:lnTo>
                  <a:pt x="13716" y="14604"/>
                </a:lnTo>
                <a:lnTo>
                  <a:pt x="23600" y="6510"/>
                </a:lnTo>
                <a:lnTo>
                  <a:pt x="35325" y="1651"/>
                </a:lnTo>
                <a:lnTo>
                  <a:pt x="48892" y="0"/>
                </a:lnTo>
                <a:lnTo>
                  <a:pt x="49149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5329809" y="4987671"/>
            <a:ext cx="85343" cy="107442"/>
          </a:xfrm>
          <a:custGeom>
            <a:avLst/>
            <a:gdLst/>
            <a:ahLst/>
            <a:cxnLst/>
            <a:rect l="l" t="t" r="r" b="b"/>
            <a:pathLst>
              <a:path w="85343" h="107442">
                <a:moveTo>
                  <a:pt x="49402" y="0"/>
                </a:moveTo>
                <a:lnTo>
                  <a:pt x="55752" y="0"/>
                </a:lnTo>
                <a:lnTo>
                  <a:pt x="61594" y="1142"/>
                </a:lnTo>
                <a:lnTo>
                  <a:pt x="66928" y="3301"/>
                </a:lnTo>
                <a:lnTo>
                  <a:pt x="72262" y="5587"/>
                </a:lnTo>
                <a:lnTo>
                  <a:pt x="76200" y="8635"/>
                </a:lnTo>
                <a:lnTo>
                  <a:pt x="78866" y="12318"/>
                </a:lnTo>
                <a:lnTo>
                  <a:pt x="81533" y="16001"/>
                </a:lnTo>
                <a:lnTo>
                  <a:pt x="83312" y="20446"/>
                </a:lnTo>
                <a:lnTo>
                  <a:pt x="84454" y="25526"/>
                </a:lnTo>
                <a:lnTo>
                  <a:pt x="85089" y="28828"/>
                </a:lnTo>
                <a:lnTo>
                  <a:pt x="85343" y="34543"/>
                </a:lnTo>
                <a:lnTo>
                  <a:pt x="85343" y="42798"/>
                </a:lnTo>
                <a:lnTo>
                  <a:pt x="85343" y="107441"/>
                </a:lnTo>
                <a:lnTo>
                  <a:pt x="67563" y="107441"/>
                </a:lnTo>
                <a:lnTo>
                  <a:pt x="67563" y="43433"/>
                </a:lnTo>
                <a:lnTo>
                  <a:pt x="67563" y="36194"/>
                </a:lnTo>
                <a:lnTo>
                  <a:pt x="66928" y="30860"/>
                </a:lnTo>
                <a:lnTo>
                  <a:pt x="65531" y="27177"/>
                </a:lnTo>
                <a:lnTo>
                  <a:pt x="64135" y="23621"/>
                </a:lnTo>
                <a:lnTo>
                  <a:pt x="61594" y="20700"/>
                </a:lnTo>
                <a:lnTo>
                  <a:pt x="58165" y="18541"/>
                </a:lnTo>
                <a:lnTo>
                  <a:pt x="54610" y="16509"/>
                </a:lnTo>
                <a:lnTo>
                  <a:pt x="50418" y="15366"/>
                </a:lnTo>
                <a:lnTo>
                  <a:pt x="45719" y="15366"/>
                </a:lnTo>
                <a:lnTo>
                  <a:pt x="38100" y="15366"/>
                </a:lnTo>
                <a:lnTo>
                  <a:pt x="31623" y="17779"/>
                </a:lnTo>
                <a:lnTo>
                  <a:pt x="26035" y="22605"/>
                </a:lnTo>
                <a:lnTo>
                  <a:pt x="20355" y="31570"/>
                </a:lnTo>
                <a:lnTo>
                  <a:pt x="17887" y="45626"/>
                </a:lnTo>
                <a:lnTo>
                  <a:pt x="17779" y="50037"/>
                </a:lnTo>
                <a:lnTo>
                  <a:pt x="17779" y="107441"/>
                </a:lnTo>
                <a:lnTo>
                  <a:pt x="0" y="107441"/>
                </a:lnTo>
                <a:lnTo>
                  <a:pt x="0" y="2285"/>
                </a:lnTo>
                <a:lnTo>
                  <a:pt x="16001" y="2285"/>
                </a:lnTo>
                <a:lnTo>
                  <a:pt x="16001" y="17271"/>
                </a:lnTo>
                <a:lnTo>
                  <a:pt x="25020" y="7556"/>
                </a:lnTo>
                <a:lnTo>
                  <a:pt x="36355" y="1809"/>
                </a:lnTo>
                <a:lnTo>
                  <a:pt x="4940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5211064" y="4987671"/>
            <a:ext cx="96900" cy="109855"/>
          </a:xfrm>
          <a:custGeom>
            <a:avLst/>
            <a:gdLst/>
            <a:ahLst/>
            <a:cxnLst/>
            <a:rect l="l" t="t" r="r" b="b"/>
            <a:pathLst>
              <a:path w="96900" h="109854">
                <a:moveTo>
                  <a:pt x="49149" y="0"/>
                </a:moveTo>
                <a:lnTo>
                  <a:pt x="62573" y="1645"/>
                </a:lnTo>
                <a:lnTo>
                  <a:pt x="74257" y="6621"/>
                </a:lnTo>
                <a:lnTo>
                  <a:pt x="83565" y="14350"/>
                </a:lnTo>
                <a:lnTo>
                  <a:pt x="90356" y="23963"/>
                </a:lnTo>
                <a:lnTo>
                  <a:pt x="94755" y="35674"/>
                </a:lnTo>
                <a:lnTo>
                  <a:pt x="96763" y="49462"/>
                </a:lnTo>
                <a:lnTo>
                  <a:pt x="96900" y="54609"/>
                </a:lnTo>
                <a:lnTo>
                  <a:pt x="96900" y="55752"/>
                </a:lnTo>
                <a:lnTo>
                  <a:pt x="96900" y="57276"/>
                </a:lnTo>
                <a:lnTo>
                  <a:pt x="96774" y="59435"/>
                </a:lnTo>
                <a:lnTo>
                  <a:pt x="18414" y="59435"/>
                </a:lnTo>
                <a:lnTo>
                  <a:pt x="20871" y="73335"/>
                </a:lnTo>
                <a:lnTo>
                  <a:pt x="26484" y="83993"/>
                </a:lnTo>
                <a:lnTo>
                  <a:pt x="28194" y="85978"/>
                </a:lnTo>
                <a:lnTo>
                  <a:pt x="34036" y="92074"/>
                </a:lnTo>
                <a:lnTo>
                  <a:pt x="41401" y="95122"/>
                </a:lnTo>
                <a:lnTo>
                  <a:pt x="50164" y="95122"/>
                </a:lnTo>
                <a:lnTo>
                  <a:pt x="56769" y="95122"/>
                </a:lnTo>
                <a:lnTo>
                  <a:pt x="62357" y="93471"/>
                </a:lnTo>
                <a:lnTo>
                  <a:pt x="66928" y="90042"/>
                </a:lnTo>
                <a:lnTo>
                  <a:pt x="71500" y="86613"/>
                </a:lnTo>
                <a:lnTo>
                  <a:pt x="75184" y="81152"/>
                </a:lnTo>
                <a:lnTo>
                  <a:pt x="77850" y="73532"/>
                </a:lnTo>
                <a:lnTo>
                  <a:pt x="96265" y="75818"/>
                </a:lnTo>
                <a:lnTo>
                  <a:pt x="91199" y="88308"/>
                </a:lnTo>
                <a:lnTo>
                  <a:pt x="83439" y="98103"/>
                </a:lnTo>
                <a:lnTo>
                  <a:pt x="80137" y="100837"/>
                </a:lnTo>
                <a:lnTo>
                  <a:pt x="69568" y="106635"/>
                </a:lnTo>
                <a:lnTo>
                  <a:pt x="56856" y="109520"/>
                </a:lnTo>
                <a:lnTo>
                  <a:pt x="50037" y="109854"/>
                </a:lnTo>
                <a:lnTo>
                  <a:pt x="36116" y="108347"/>
                </a:lnTo>
                <a:lnTo>
                  <a:pt x="24190" y="103859"/>
                </a:lnTo>
                <a:lnTo>
                  <a:pt x="14258" y="96441"/>
                </a:lnTo>
                <a:lnTo>
                  <a:pt x="6600" y="85995"/>
                </a:lnTo>
                <a:lnTo>
                  <a:pt x="2140" y="74306"/>
                </a:lnTo>
                <a:lnTo>
                  <a:pt x="122" y="60521"/>
                </a:lnTo>
                <a:lnTo>
                  <a:pt x="0" y="55752"/>
                </a:lnTo>
                <a:lnTo>
                  <a:pt x="1175" y="41259"/>
                </a:lnTo>
                <a:lnTo>
                  <a:pt x="4703" y="28790"/>
                </a:lnTo>
                <a:lnTo>
                  <a:pt x="10583" y="18346"/>
                </a:lnTo>
                <a:lnTo>
                  <a:pt x="13715" y="14604"/>
                </a:lnTo>
                <a:lnTo>
                  <a:pt x="23600" y="6510"/>
                </a:lnTo>
                <a:lnTo>
                  <a:pt x="35325" y="1651"/>
                </a:lnTo>
                <a:lnTo>
                  <a:pt x="48892" y="0"/>
                </a:lnTo>
                <a:lnTo>
                  <a:pt x="49149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5047869" y="4987671"/>
            <a:ext cx="142366" cy="107442"/>
          </a:xfrm>
          <a:custGeom>
            <a:avLst/>
            <a:gdLst/>
            <a:ahLst/>
            <a:cxnLst/>
            <a:rect l="l" t="t" r="r" b="b"/>
            <a:pathLst>
              <a:path w="142366" h="107442">
                <a:moveTo>
                  <a:pt x="47751" y="0"/>
                </a:moveTo>
                <a:lnTo>
                  <a:pt x="55625" y="0"/>
                </a:lnTo>
                <a:lnTo>
                  <a:pt x="61975" y="1523"/>
                </a:lnTo>
                <a:lnTo>
                  <a:pt x="66928" y="4825"/>
                </a:lnTo>
                <a:lnTo>
                  <a:pt x="71881" y="8000"/>
                </a:lnTo>
                <a:lnTo>
                  <a:pt x="75437" y="12572"/>
                </a:lnTo>
                <a:lnTo>
                  <a:pt x="77469" y="18287"/>
                </a:lnTo>
                <a:lnTo>
                  <a:pt x="86818" y="7955"/>
                </a:lnTo>
                <a:lnTo>
                  <a:pt x="97962" y="1861"/>
                </a:lnTo>
                <a:lnTo>
                  <a:pt x="109981" y="0"/>
                </a:lnTo>
                <a:lnTo>
                  <a:pt x="123741" y="2108"/>
                </a:lnTo>
                <a:lnTo>
                  <a:pt x="133984" y="8635"/>
                </a:lnTo>
                <a:lnTo>
                  <a:pt x="139870" y="18390"/>
                </a:lnTo>
                <a:lnTo>
                  <a:pt x="142296" y="32076"/>
                </a:lnTo>
                <a:lnTo>
                  <a:pt x="142366" y="35305"/>
                </a:lnTo>
                <a:lnTo>
                  <a:pt x="142366" y="107441"/>
                </a:lnTo>
                <a:lnTo>
                  <a:pt x="124713" y="107441"/>
                </a:lnTo>
                <a:lnTo>
                  <a:pt x="124713" y="41274"/>
                </a:lnTo>
                <a:lnTo>
                  <a:pt x="124713" y="34035"/>
                </a:lnTo>
                <a:lnTo>
                  <a:pt x="124078" y="28955"/>
                </a:lnTo>
                <a:lnTo>
                  <a:pt x="122935" y="25780"/>
                </a:lnTo>
                <a:lnTo>
                  <a:pt x="121792" y="22732"/>
                </a:lnTo>
                <a:lnTo>
                  <a:pt x="119760" y="20192"/>
                </a:lnTo>
                <a:lnTo>
                  <a:pt x="116712" y="18287"/>
                </a:lnTo>
                <a:lnTo>
                  <a:pt x="113664" y="16382"/>
                </a:lnTo>
                <a:lnTo>
                  <a:pt x="110108" y="15366"/>
                </a:lnTo>
                <a:lnTo>
                  <a:pt x="105917" y="15366"/>
                </a:lnTo>
                <a:lnTo>
                  <a:pt x="98551" y="15366"/>
                </a:lnTo>
                <a:lnTo>
                  <a:pt x="92455" y="17779"/>
                </a:lnTo>
                <a:lnTo>
                  <a:pt x="87629" y="22732"/>
                </a:lnTo>
                <a:lnTo>
                  <a:pt x="82676" y="27685"/>
                </a:lnTo>
                <a:lnTo>
                  <a:pt x="80263" y="35559"/>
                </a:lnTo>
                <a:lnTo>
                  <a:pt x="80263" y="46354"/>
                </a:lnTo>
                <a:lnTo>
                  <a:pt x="80263" y="107441"/>
                </a:lnTo>
                <a:lnTo>
                  <a:pt x="62483" y="107441"/>
                </a:lnTo>
                <a:lnTo>
                  <a:pt x="62483" y="39115"/>
                </a:lnTo>
                <a:lnTo>
                  <a:pt x="62483" y="31241"/>
                </a:lnTo>
                <a:lnTo>
                  <a:pt x="60959" y="25272"/>
                </a:lnTo>
                <a:lnTo>
                  <a:pt x="58038" y="21335"/>
                </a:lnTo>
                <a:lnTo>
                  <a:pt x="55117" y="17398"/>
                </a:lnTo>
                <a:lnTo>
                  <a:pt x="50418" y="15366"/>
                </a:lnTo>
                <a:lnTo>
                  <a:pt x="43814" y="15366"/>
                </a:lnTo>
                <a:lnTo>
                  <a:pt x="38861" y="15366"/>
                </a:lnTo>
                <a:lnTo>
                  <a:pt x="34162" y="16763"/>
                </a:lnTo>
                <a:lnTo>
                  <a:pt x="29971" y="19303"/>
                </a:lnTo>
                <a:lnTo>
                  <a:pt x="25653" y="21970"/>
                </a:lnTo>
                <a:lnTo>
                  <a:pt x="22605" y="25780"/>
                </a:lnTo>
                <a:lnTo>
                  <a:pt x="20700" y="30860"/>
                </a:lnTo>
                <a:lnTo>
                  <a:pt x="18795" y="35940"/>
                </a:lnTo>
                <a:lnTo>
                  <a:pt x="17779" y="43306"/>
                </a:lnTo>
                <a:lnTo>
                  <a:pt x="17779" y="52831"/>
                </a:lnTo>
                <a:lnTo>
                  <a:pt x="17779" y="107441"/>
                </a:lnTo>
                <a:lnTo>
                  <a:pt x="0" y="107441"/>
                </a:lnTo>
                <a:lnTo>
                  <a:pt x="0" y="2285"/>
                </a:lnTo>
                <a:lnTo>
                  <a:pt x="15875" y="2285"/>
                </a:lnTo>
                <a:lnTo>
                  <a:pt x="15875" y="17017"/>
                </a:lnTo>
                <a:lnTo>
                  <a:pt x="19176" y="11937"/>
                </a:lnTo>
                <a:lnTo>
                  <a:pt x="23621" y="7746"/>
                </a:lnTo>
                <a:lnTo>
                  <a:pt x="29082" y="4698"/>
                </a:lnTo>
                <a:lnTo>
                  <a:pt x="34543" y="1523"/>
                </a:lnTo>
                <a:lnTo>
                  <a:pt x="40766" y="0"/>
                </a:lnTo>
                <a:lnTo>
                  <a:pt x="47751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822317" y="4987671"/>
            <a:ext cx="142367" cy="107442"/>
          </a:xfrm>
          <a:custGeom>
            <a:avLst/>
            <a:gdLst/>
            <a:ahLst/>
            <a:cxnLst/>
            <a:rect l="l" t="t" r="r" b="b"/>
            <a:pathLst>
              <a:path w="142367" h="107442">
                <a:moveTo>
                  <a:pt x="47752" y="0"/>
                </a:moveTo>
                <a:lnTo>
                  <a:pt x="55625" y="0"/>
                </a:lnTo>
                <a:lnTo>
                  <a:pt x="61975" y="1523"/>
                </a:lnTo>
                <a:lnTo>
                  <a:pt x="66929" y="4825"/>
                </a:lnTo>
                <a:lnTo>
                  <a:pt x="71882" y="8000"/>
                </a:lnTo>
                <a:lnTo>
                  <a:pt x="75437" y="12572"/>
                </a:lnTo>
                <a:lnTo>
                  <a:pt x="77470" y="18287"/>
                </a:lnTo>
                <a:lnTo>
                  <a:pt x="86818" y="7955"/>
                </a:lnTo>
                <a:lnTo>
                  <a:pt x="97962" y="1861"/>
                </a:lnTo>
                <a:lnTo>
                  <a:pt x="109982" y="0"/>
                </a:lnTo>
                <a:lnTo>
                  <a:pt x="123741" y="2108"/>
                </a:lnTo>
                <a:lnTo>
                  <a:pt x="133985" y="8635"/>
                </a:lnTo>
                <a:lnTo>
                  <a:pt x="139870" y="18390"/>
                </a:lnTo>
                <a:lnTo>
                  <a:pt x="142296" y="32076"/>
                </a:lnTo>
                <a:lnTo>
                  <a:pt x="142367" y="35305"/>
                </a:lnTo>
                <a:lnTo>
                  <a:pt x="142367" y="107441"/>
                </a:lnTo>
                <a:lnTo>
                  <a:pt x="124713" y="107441"/>
                </a:lnTo>
                <a:lnTo>
                  <a:pt x="124713" y="41274"/>
                </a:lnTo>
                <a:lnTo>
                  <a:pt x="124713" y="34035"/>
                </a:lnTo>
                <a:lnTo>
                  <a:pt x="124079" y="28955"/>
                </a:lnTo>
                <a:lnTo>
                  <a:pt x="122936" y="25780"/>
                </a:lnTo>
                <a:lnTo>
                  <a:pt x="121793" y="22732"/>
                </a:lnTo>
                <a:lnTo>
                  <a:pt x="119761" y="20192"/>
                </a:lnTo>
                <a:lnTo>
                  <a:pt x="116712" y="18287"/>
                </a:lnTo>
                <a:lnTo>
                  <a:pt x="113665" y="16382"/>
                </a:lnTo>
                <a:lnTo>
                  <a:pt x="110109" y="15366"/>
                </a:lnTo>
                <a:lnTo>
                  <a:pt x="105918" y="15366"/>
                </a:lnTo>
                <a:lnTo>
                  <a:pt x="98552" y="15366"/>
                </a:lnTo>
                <a:lnTo>
                  <a:pt x="92456" y="17779"/>
                </a:lnTo>
                <a:lnTo>
                  <a:pt x="87630" y="22732"/>
                </a:lnTo>
                <a:lnTo>
                  <a:pt x="82677" y="27685"/>
                </a:lnTo>
                <a:lnTo>
                  <a:pt x="80263" y="35559"/>
                </a:lnTo>
                <a:lnTo>
                  <a:pt x="80263" y="46354"/>
                </a:lnTo>
                <a:lnTo>
                  <a:pt x="80263" y="107441"/>
                </a:lnTo>
                <a:lnTo>
                  <a:pt x="62484" y="107441"/>
                </a:lnTo>
                <a:lnTo>
                  <a:pt x="62484" y="39115"/>
                </a:lnTo>
                <a:lnTo>
                  <a:pt x="62484" y="31241"/>
                </a:lnTo>
                <a:lnTo>
                  <a:pt x="60960" y="25272"/>
                </a:lnTo>
                <a:lnTo>
                  <a:pt x="58038" y="21335"/>
                </a:lnTo>
                <a:lnTo>
                  <a:pt x="55118" y="17398"/>
                </a:lnTo>
                <a:lnTo>
                  <a:pt x="50419" y="15366"/>
                </a:lnTo>
                <a:lnTo>
                  <a:pt x="43815" y="15366"/>
                </a:lnTo>
                <a:lnTo>
                  <a:pt x="38862" y="15366"/>
                </a:lnTo>
                <a:lnTo>
                  <a:pt x="34162" y="16763"/>
                </a:lnTo>
                <a:lnTo>
                  <a:pt x="29972" y="19303"/>
                </a:lnTo>
                <a:lnTo>
                  <a:pt x="25654" y="21970"/>
                </a:lnTo>
                <a:lnTo>
                  <a:pt x="22606" y="25780"/>
                </a:lnTo>
                <a:lnTo>
                  <a:pt x="20700" y="30860"/>
                </a:lnTo>
                <a:lnTo>
                  <a:pt x="18796" y="35940"/>
                </a:lnTo>
                <a:lnTo>
                  <a:pt x="17780" y="43306"/>
                </a:lnTo>
                <a:lnTo>
                  <a:pt x="17780" y="52831"/>
                </a:lnTo>
                <a:lnTo>
                  <a:pt x="17780" y="107441"/>
                </a:lnTo>
                <a:lnTo>
                  <a:pt x="0" y="107441"/>
                </a:lnTo>
                <a:lnTo>
                  <a:pt x="0" y="2285"/>
                </a:lnTo>
                <a:lnTo>
                  <a:pt x="15875" y="2285"/>
                </a:lnTo>
                <a:lnTo>
                  <a:pt x="15875" y="17017"/>
                </a:lnTo>
                <a:lnTo>
                  <a:pt x="19177" y="11937"/>
                </a:lnTo>
                <a:lnTo>
                  <a:pt x="23622" y="7746"/>
                </a:lnTo>
                <a:lnTo>
                  <a:pt x="29083" y="4698"/>
                </a:lnTo>
                <a:lnTo>
                  <a:pt x="34544" y="1523"/>
                </a:lnTo>
                <a:lnTo>
                  <a:pt x="40767" y="0"/>
                </a:lnTo>
                <a:lnTo>
                  <a:pt x="4775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703445" y="4987671"/>
            <a:ext cx="96774" cy="109855"/>
          </a:xfrm>
          <a:custGeom>
            <a:avLst/>
            <a:gdLst/>
            <a:ahLst/>
            <a:cxnLst/>
            <a:rect l="l" t="t" r="r" b="b"/>
            <a:pathLst>
              <a:path w="96774" h="109854">
                <a:moveTo>
                  <a:pt x="50545" y="0"/>
                </a:moveTo>
                <a:lnTo>
                  <a:pt x="59435" y="0"/>
                </a:lnTo>
                <a:lnTo>
                  <a:pt x="66801" y="1015"/>
                </a:lnTo>
                <a:lnTo>
                  <a:pt x="72389" y="3047"/>
                </a:lnTo>
                <a:lnTo>
                  <a:pt x="77977" y="5206"/>
                </a:lnTo>
                <a:lnTo>
                  <a:pt x="82168" y="7873"/>
                </a:lnTo>
                <a:lnTo>
                  <a:pt x="84708" y="11048"/>
                </a:lnTo>
                <a:lnTo>
                  <a:pt x="87375" y="14223"/>
                </a:lnTo>
                <a:lnTo>
                  <a:pt x="89280" y="18287"/>
                </a:lnTo>
                <a:lnTo>
                  <a:pt x="90296" y="23240"/>
                </a:lnTo>
                <a:lnTo>
                  <a:pt x="90931" y="26288"/>
                </a:lnTo>
                <a:lnTo>
                  <a:pt x="91185" y="31749"/>
                </a:lnTo>
                <a:lnTo>
                  <a:pt x="91185" y="39623"/>
                </a:lnTo>
                <a:lnTo>
                  <a:pt x="91185" y="63372"/>
                </a:lnTo>
                <a:lnTo>
                  <a:pt x="91371" y="80415"/>
                </a:lnTo>
                <a:lnTo>
                  <a:pt x="91928" y="91593"/>
                </a:lnTo>
                <a:lnTo>
                  <a:pt x="92328" y="94868"/>
                </a:lnTo>
                <a:lnTo>
                  <a:pt x="93090" y="99186"/>
                </a:lnTo>
                <a:lnTo>
                  <a:pt x="94614" y="103377"/>
                </a:lnTo>
                <a:lnTo>
                  <a:pt x="96774" y="107441"/>
                </a:lnTo>
                <a:lnTo>
                  <a:pt x="78231" y="107441"/>
                </a:lnTo>
                <a:lnTo>
                  <a:pt x="76326" y="103758"/>
                </a:lnTo>
                <a:lnTo>
                  <a:pt x="75183" y="99440"/>
                </a:lnTo>
                <a:lnTo>
                  <a:pt x="74675" y="94487"/>
                </a:lnTo>
                <a:lnTo>
                  <a:pt x="68071" y="100075"/>
                </a:lnTo>
                <a:lnTo>
                  <a:pt x="61721" y="104012"/>
                </a:lnTo>
                <a:lnTo>
                  <a:pt x="55625" y="106298"/>
                </a:lnTo>
                <a:lnTo>
                  <a:pt x="49529" y="108584"/>
                </a:lnTo>
                <a:lnTo>
                  <a:pt x="42925" y="109854"/>
                </a:lnTo>
                <a:lnTo>
                  <a:pt x="35940" y="109854"/>
                </a:lnTo>
                <a:lnTo>
                  <a:pt x="21816" y="108059"/>
                </a:lnTo>
                <a:lnTo>
                  <a:pt x="11086" y="102770"/>
                </a:lnTo>
                <a:lnTo>
                  <a:pt x="3175" y="95757"/>
                </a:lnTo>
                <a:lnTo>
                  <a:pt x="0" y="88518"/>
                </a:lnTo>
                <a:lnTo>
                  <a:pt x="0" y="79755"/>
                </a:lnTo>
                <a:lnTo>
                  <a:pt x="0" y="74548"/>
                </a:lnTo>
                <a:lnTo>
                  <a:pt x="1269" y="69849"/>
                </a:lnTo>
                <a:lnTo>
                  <a:pt x="3555" y="65658"/>
                </a:lnTo>
                <a:lnTo>
                  <a:pt x="5841" y="61340"/>
                </a:lnTo>
                <a:lnTo>
                  <a:pt x="9016" y="57911"/>
                </a:lnTo>
                <a:lnTo>
                  <a:pt x="12700" y="55371"/>
                </a:lnTo>
                <a:lnTo>
                  <a:pt x="16509" y="52831"/>
                </a:lnTo>
                <a:lnTo>
                  <a:pt x="20827" y="50799"/>
                </a:lnTo>
                <a:lnTo>
                  <a:pt x="25526" y="49529"/>
                </a:lnTo>
                <a:lnTo>
                  <a:pt x="29082" y="48640"/>
                </a:lnTo>
                <a:lnTo>
                  <a:pt x="34289" y="47751"/>
                </a:lnTo>
                <a:lnTo>
                  <a:pt x="41401" y="46862"/>
                </a:lnTo>
                <a:lnTo>
                  <a:pt x="56593" y="44650"/>
                </a:lnTo>
                <a:lnTo>
                  <a:pt x="68283" y="42202"/>
                </a:lnTo>
                <a:lnTo>
                  <a:pt x="73151" y="40766"/>
                </a:lnTo>
                <a:lnTo>
                  <a:pt x="73278" y="38226"/>
                </a:lnTo>
                <a:lnTo>
                  <a:pt x="73278" y="36702"/>
                </a:lnTo>
                <a:lnTo>
                  <a:pt x="73278" y="36067"/>
                </a:lnTo>
                <a:lnTo>
                  <a:pt x="73278" y="28828"/>
                </a:lnTo>
                <a:lnTo>
                  <a:pt x="71627" y="23748"/>
                </a:lnTo>
                <a:lnTo>
                  <a:pt x="68199" y="20700"/>
                </a:lnTo>
                <a:lnTo>
                  <a:pt x="63626" y="16763"/>
                </a:lnTo>
                <a:lnTo>
                  <a:pt x="56895" y="14731"/>
                </a:lnTo>
                <a:lnTo>
                  <a:pt x="47878" y="14731"/>
                </a:lnTo>
                <a:lnTo>
                  <a:pt x="39624" y="14731"/>
                </a:lnTo>
                <a:lnTo>
                  <a:pt x="33400" y="16128"/>
                </a:lnTo>
                <a:lnTo>
                  <a:pt x="29337" y="19049"/>
                </a:lnTo>
                <a:lnTo>
                  <a:pt x="25400" y="21970"/>
                </a:lnTo>
                <a:lnTo>
                  <a:pt x="22478" y="27177"/>
                </a:lnTo>
                <a:lnTo>
                  <a:pt x="20574" y="34670"/>
                </a:lnTo>
                <a:lnTo>
                  <a:pt x="3047" y="32257"/>
                </a:lnTo>
                <a:lnTo>
                  <a:pt x="4699" y="24891"/>
                </a:lnTo>
                <a:lnTo>
                  <a:pt x="7238" y="18795"/>
                </a:lnTo>
                <a:lnTo>
                  <a:pt x="10921" y="14223"/>
                </a:lnTo>
                <a:lnTo>
                  <a:pt x="14604" y="9651"/>
                </a:lnTo>
                <a:lnTo>
                  <a:pt x="19812" y="6095"/>
                </a:lnTo>
                <a:lnTo>
                  <a:pt x="26669" y="3682"/>
                </a:lnTo>
                <a:lnTo>
                  <a:pt x="33527" y="1142"/>
                </a:lnTo>
                <a:lnTo>
                  <a:pt x="41528" y="0"/>
                </a:lnTo>
                <a:lnTo>
                  <a:pt x="50545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544949" y="4987671"/>
            <a:ext cx="96774" cy="109855"/>
          </a:xfrm>
          <a:custGeom>
            <a:avLst/>
            <a:gdLst/>
            <a:ahLst/>
            <a:cxnLst/>
            <a:rect l="l" t="t" r="r" b="b"/>
            <a:pathLst>
              <a:path w="96774" h="109854">
                <a:moveTo>
                  <a:pt x="50546" y="0"/>
                </a:moveTo>
                <a:lnTo>
                  <a:pt x="59436" y="0"/>
                </a:lnTo>
                <a:lnTo>
                  <a:pt x="66801" y="1015"/>
                </a:lnTo>
                <a:lnTo>
                  <a:pt x="72389" y="3047"/>
                </a:lnTo>
                <a:lnTo>
                  <a:pt x="77977" y="5206"/>
                </a:lnTo>
                <a:lnTo>
                  <a:pt x="82168" y="7873"/>
                </a:lnTo>
                <a:lnTo>
                  <a:pt x="84709" y="11048"/>
                </a:lnTo>
                <a:lnTo>
                  <a:pt x="87375" y="14223"/>
                </a:lnTo>
                <a:lnTo>
                  <a:pt x="89280" y="18287"/>
                </a:lnTo>
                <a:lnTo>
                  <a:pt x="90297" y="23240"/>
                </a:lnTo>
                <a:lnTo>
                  <a:pt x="90931" y="26288"/>
                </a:lnTo>
                <a:lnTo>
                  <a:pt x="91186" y="31749"/>
                </a:lnTo>
                <a:lnTo>
                  <a:pt x="91186" y="39623"/>
                </a:lnTo>
                <a:lnTo>
                  <a:pt x="91186" y="63372"/>
                </a:lnTo>
                <a:lnTo>
                  <a:pt x="91371" y="80415"/>
                </a:lnTo>
                <a:lnTo>
                  <a:pt x="91928" y="91593"/>
                </a:lnTo>
                <a:lnTo>
                  <a:pt x="92328" y="94868"/>
                </a:lnTo>
                <a:lnTo>
                  <a:pt x="93090" y="99186"/>
                </a:lnTo>
                <a:lnTo>
                  <a:pt x="94614" y="103377"/>
                </a:lnTo>
                <a:lnTo>
                  <a:pt x="96774" y="107441"/>
                </a:lnTo>
                <a:lnTo>
                  <a:pt x="78231" y="107441"/>
                </a:lnTo>
                <a:lnTo>
                  <a:pt x="76326" y="103758"/>
                </a:lnTo>
                <a:lnTo>
                  <a:pt x="75184" y="99440"/>
                </a:lnTo>
                <a:lnTo>
                  <a:pt x="74675" y="94487"/>
                </a:lnTo>
                <a:lnTo>
                  <a:pt x="68072" y="100075"/>
                </a:lnTo>
                <a:lnTo>
                  <a:pt x="61722" y="104012"/>
                </a:lnTo>
                <a:lnTo>
                  <a:pt x="55625" y="106298"/>
                </a:lnTo>
                <a:lnTo>
                  <a:pt x="49529" y="108584"/>
                </a:lnTo>
                <a:lnTo>
                  <a:pt x="42925" y="109854"/>
                </a:lnTo>
                <a:lnTo>
                  <a:pt x="35940" y="109854"/>
                </a:lnTo>
                <a:lnTo>
                  <a:pt x="21816" y="108059"/>
                </a:lnTo>
                <a:lnTo>
                  <a:pt x="11086" y="102770"/>
                </a:lnTo>
                <a:lnTo>
                  <a:pt x="9398" y="101345"/>
                </a:lnTo>
                <a:lnTo>
                  <a:pt x="3175" y="95757"/>
                </a:lnTo>
                <a:lnTo>
                  <a:pt x="0" y="88518"/>
                </a:lnTo>
                <a:lnTo>
                  <a:pt x="0" y="79755"/>
                </a:lnTo>
                <a:lnTo>
                  <a:pt x="0" y="74548"/>
                </a:lnTo>
                <a:lnTo>
                  <a:pt x="1270" y="69849"/>
                </a:lnTo>
                <a:lnTo>
                  <a:pt x="3555" y="65658"/>
                </a:lnTo>
                <a:lnTo>
                  <a:pt x="5841" y="61340"/>
                </a:lnTo>
                <a:lnTo>
                  <a:pt x="9016" y="57911"/>
                </a:lnTo>
                <a:lnTo>
                  <a:pt x="12700" y="55371"/>
                </a:lnTo>
                <a:lnTo>
                  <a:pt x="16510" y="52831"/>
                </a:lnTo>
                <a:lnTo>
                  <a:pt x="20827" y="50799"/>
                </a:lnTo>
                <a:lnTo>
                  <a:pt x="25526" y="49529"/>
                </a:lnTo>
                <a:lnTo>
                  <a:pt x="29083" y="48640"/>
                </a:lnTo>
                <a:lnTo>
                  <a:pt x="34289" y="47751"/>
                </a:lnTo>
                <a:lnTo>
                  <a:pt x="41401" y="46862"/>
                </a:lnTo>
                <a:lnTo>
                  <a:pt x="56593" y="44650"/>
                </a:lnTo>
                <a:lnTo>
                  <a:pt x="68283" y="42202"/>
                </a:lnTo>
                <a:lnTo>
                  <a:pt x="73151" y="40766"/>
                </a:lnTo>
                <a:lnTo>
                  <a:pt x="73278" y="38226"/>
                </a:lnTo>
                <a:lnTo>
                  <a:pt x="73278" y="36702"/>
                </a:lnTo>
                <a:lnTo>
                  <a:pt x="73278" y="36067"/>
                </a:lnTo>
                <a:lnTo>
                  <a:pt x="73278" y="28828"/>
                </a:lnTo>
                <a:lnTo>
                  <a:pt x="71627" y="23748"/>
                </a:lnTo>
                <a:lnTo>
                  <a:pt x="68199" y="20700"/>
                </a:lnTo>
                <a:lnTo>
                  <a:pt x="63626" y="16763"/>
                </a:lnTo>
                <a:lnTo>
                  <a:pt x="56896" y="14731"/>
                </a:lnTo>
                <a:lnTo>
                  <a:pt x="47878" y="14731"/>
                </a:lnTo>
                <a:lnTo>
                  <a:pt x="39624" y="14731"/>
                </a:lnTo>
                <a:lnTo>
                  <a:pt x="33400" y="16128"/>
                </a:lnTo>
                <a:lnTo>
                  <a:pt x="29337" y="19049"/>
                </a:lnTo>
                <a:lnTo>
                  <a:pt x="25400" y="21970"/>
                </a:lnTo>
                <a:lnTo>
                  <a:pt x="22478" y="27177"/>
                </a:lnTo>
                <a:lnTo>
                  <a:pt x="20574" y="34670"/>
                </a:lnTo>
                <a:lnTo>
                  <a:pt x="3048" y="32257"/>
                </a:lnTo>
                <a:lnTo>
                  <a:pt x="4699" y="24891"/>
                </a:lnTo>
                <a:lnTo>
                  <a:pt x="7238" y="18795"/>
                </a:lnTo>
                <a:lnTo>
                  <a:pt x="10922" y="14223"/>
                </a:lnTo>
                <a:lnTo>
                  <a:pt x="14604" y="9651"/>
                </a:lnTo>
                <a:lnTo>
                  <a:pt x="19812" y="6095"/>
                </a:lnTo>
                <a:lnTo>
                  <a:pt x="26670" y="3682"/>
                </a:lnTo>
                <a:lnTo>
                  <a:pt x="33527" y="1142"/>
                </a:lnTo>
                <a:lnTo>
                  <a:pt x="41528" y="0"/>
                </a:lnTo>
                <a:lnTo>
                  <a:pt x="50546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217289" y="4987671"/>
            <a:ext cx="96774" cy="109855"/>
          </a:xfrm>
          <a:custGeom>
            <a:avLst/>
            <a:gdLst/>
            <a:ahLst/>
            <a:cxnLst/>
            <a:rect l="l" t="t" r="r" b="b"/>
            <a:pathLst>
              <a:path w="96774" h="109854">
                <a:moveTo>
                  <a:pt x="50546" y="0"/>
                </a:moveTo>
                <a:lnTo>
                  <a:pt x="59436" y="0"/>
                </a:lnTo>
                <a:lnTo>
                  <a:pt x="66801" y="1015"/>
                </a:lnTo>
                <a:lnTo>
                  <a:pt x="72389" y="3047"/>
                </a:lnTo>
                <a:lnTo>
                  <a:pt x="77977" y="5206"/>
                </a:lnTo>
                <a:lnTo>
                  <a:pt x="82169" y="7873"/>
                </a:lnTo>
                <a:lnTo>
                  <a:pt x="84709" y="11048"/>
                </a:lnTo>
                <a:lnTo>
                  <a:pt x="87375" y="14223"/>
                </a:lnTo>
                <a:lnTo>
                  <a:pt x="89281" y="18287"/>
                </a:lnTo>
                <a:lnTo>
                  <a:pt x="90297" y="23240"/>
                </a:lnTo>
                <a:lnTo>
                  <a:pt x="90932" y="26288"/>
                </a:lnTo>
                <a:lnTo>
                  <a:pt x="91186" y="31749"/>
                </a:lnTo>
                <a:lnTo>
                  <a:pt x="91186" y="39623"/>
                </a:lnTo>
                <a:lnTo>
                  <a:pt x="91186" y="63372"/>
                </a:lnTo>
                <a:lnTo>
                  <a:pt x="91371" y="80415"/>
                </a:lnTo>
                <a:lnTo>
                  <a:pt x="91928" y="91593"/>
                </a:lnTo>
                <a:lnTo>
                  <a:pt x="92328" y="94868"/>
                </a:lnTo>
                <a:lnTo>
                  <a:pt x="93090" y="99186"/>
                </a:lnTo>
                <a:lnTo>
                  <a:pt x="94614" y="103377"/>
                </a:lnTo>
                <a:lnTo>
                  <a:pt x="96774" y="107441"/>
                </a:lnTo>
                <a:lnTo>
                  <a:pt x="78232" y="107441"/>
                </a:lnTo>
                <a:lnTo>
                  <a:pt x="76326" y="103758"/>
                </a:lnTo>
                <a:lnTo>
                  <a:pt x="75184" y="99440"/>
                </a:lnTo>
                <a:lnTo>
                  <a:pt x="74675" y="94487"/>
                </a:lnTo>
                <a:lnTo>
                  <a:pt x="68072" y="100075"/>
                </a:lnTo>
                <a:lnTo>
                  <a:pt x="61722" y="104012"/>
                </a:lnTo>
                <a:lnTo>
                  <a:pt x="55625" y="106298"/>
                </a:lnTo>
                <a:lnTo>
                  <a:pt x="49530" y="108584"/>
                </a:lnTo>
                <a:lnTo>
                  <a:pt x="42925" y="109854"/>
                </a:lnTo>
                <a:lnTo>
                  <a:pt x="35940" y="109854"/>
                </a:lnTo>
                <a:lnTo>
                  <a:pt x="21816" y="108059"/>
                </a:lnTo>
                <a:lnTo>
                  <a:pt x="11086" y="102770"/>
                </a:lnTo>
                <a:lnTo>
                  <a:pt x="9398" y="101345"/>
                </a:lnTo>
                <a:lnTo>
                  <a:pt x="3175" y="95757"/>
                </a:lnTo>
                <a:lnTo>
                  <a:pt x="0" y="88518"/>
                </a:lnTo>
                <a:lnTo>
                  <a:pt x="0" y="79755"/>
                </a:lnTo>
                <a:lnTo>
                  <a:pt x="0" y="74548"/>
                </a:lnTo>
                <a:lnTo>
                  <a:pt x="1270" y="69849"/>
                </a:lnTo>
                <a:lnTo>
                  <a:pt x="3556" y="65658"/>
                </a:lnTo>
                <a:lnTo>
                  <a:pt x="5841" y="61340"/>
                </a:lnTo>
                <a:lnTo>
                  <a:pt x="9016" y="57911"/>
                </a:lnTo>
                <a:lnTo>
                  <a:pt x="12700" y="55371"/>
                </a:lnTo>
                <a:lnTo>
                  <a:pt x="16510" y="52831"/>
                </a:lnTo>
                <a:lnTo>
                  <a:pt x="20827" y="50799"/>
                </a:lnTo>
                <a:lnTo>
                  <a:pt x="25526" y="49529"/>
                </a:lnTo>
                <a:lnTo>
                  <a:pt x="29083" y="48640"/>
                </a:lnTo>
                <a:lnTo>
                  <a:pt x="34289" y="47751"/>
                </a:lnTo>
                <a:lnTo>
                  <a:pt x="41401" y="46862"/>
                </a:lnTo>
                <a:lnTo>
                  <a:pt x="56593" y="44650"/>
                </a:lnTo>
                <a:lnTo>
                  <a:pt x="68283" y="42202"/>
                </a:lnTo>
                <a:lnTo>
                  <a:pt x="73151" y="40766"/>
                </a:lnTo>
                <a:lnTo>
                  <a:pt x="73278" y="38226"/>
                </a:lnTo>
                <a:lnTo>
                  <a:pt x="73278" y="36702"/>
                </a:lnTo>
                <a:lnTo>
                  <a:pt x="73278" y="36067"/>
                </a:lnTo>
                <a:lnTo>
                  <a:pt x="73278" y="28828"/>
                </a:lnTo>
                <a:lnTo>
                  <a:pt x="71627" y="23748"/>
                </a:lnTo>
                <a:lnTo>
                  <a:pt x="68199" y="20700"/>
                </a:lnTo>
                <a:lnTo>
                  <a:pt x="63626" y="16763"/>
                </a:lnTo>
                <a:lnTo>
                  <a:pt x="56896" y="14731"/>
                </a:lnTo>
                <a:lnTo>
                  <a:pt x="47878" y="14731"/>
                </a:lnTo>
                <a:lnTo>
                  <a:pt x="39624" y="14731"/>
                </a:lnTo>
                <a:lnTo>
                  <a:pt x="33400" y="16128"/>
                </a:lnTo>
                <a:lnTo>
                  <a:pt x="29337" y="19049"/>
                </a:lnTo>
                <a:lnTo>
                  <a:pt x="25400" y="21970"/>
                </a:lnTo>
                <a:lnTo>
                  <a:pt x="22478" y="27177"/>
                </a:lnTo>
                <a:lnTo>
                  <a:pt x="20574" y="34670"/>
                </a:lnTo>
                <a:lnTo>
                  <a:pt x="3048" y="32257"/>
                </a:lnTo>
                <a:lnTo>
                  <a:pt x="4699" y="24891"/>
                </a:lnTo>
                <a:lnTo>
                  <a:pt x="7238" y="18795"/>
                </a:lnTo>
                <a:lnTo>
                  <a:pt x="10922" y="14223"/>
                </a:lnTo>
                <a:lnTo>
                  <a:pt x="14605" y="9651"/>
                </a:lnTo>
                <a:lnTo>
                  <a:pt x="19812" y="6095"/>
                </a:lnTo>
                <a:lnTo>
                  <a:pt x="26670" y="3682"/>
                </a:lnTo>
                <a:lnTo>
                  <a:pt x="33527" y="1142"/>
                </a:lnTo>
                <a:lnTo>
                  <a:pt x="41528" y="0"/>
                </a:lnTo>
                <a:lnTo>
                  <a:pt x="50546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3959733" y="4987671"/>
            <a:ext cx="96774" cy="109855"/>
          </a:xfrm>
          <a:custGeom>
            <a:avLst/>
            <a:gdLst/>
            <a:ahLst/>
            <a:cxnLst/>
            <a:rect l="l" t="t" r="r" b="b"/>
            <a:pathLst>
              <a:path w="96774" h="109854">
                <a:moveTo>
                  <a:pt x="50545" y="0"/>
                </a:moveTo>
                <a:lnTo>
                  <a:pt x="59436" y="0"/>
                </a:lnTo>
                <a:lnTo>
                  <a:pt x="66801" y="1015"/>
                </a:lnTo>
                <a:lnTo>
                  <a:pt x="72389" y="3047"/>
                </a:lnTo>
                <a:lnTo>
                  <a:pt x="77977" y="5206"/>
                </a:lnTo>
                <a:lnTo>
                  <a:pt x="82168" y="7873"/>
                </a:lnTo>
                <a:lnTo>
                  <a:pt x="84708" y="11048"/>
                </a:lnTo>
                <a:lnTo>
                  <a:pt x="87375" y="14223"/>
                </a:lnTo>
                <a:lnTo>
                  <a:pt x="89280" y="18287"/>
                </a:lnTo>
                <a:lnTo>
                  <a:pt x="90296" y="23240"/>
                </a:lnTo>
                <a:lnTo>
                  <a:pt x="90931" y="26288"/>
                </a:lnTo>
                <a:lnTo>
                  <a:pt x="91186" y="31749"/>
                </a:lnTo>
                <a:lnTo>
                  <a:pt x="91186" y="39623"/>
                </a:lnTo>
                <a:lnTo>
                  <a:pt x="91186" y="63372"/>
                </a:lnTo>
                <a:lnTo>
                  <a:pt x="91371" y="80415"/>
                </a:lnTo>
                <a:lnTo>
                  <a:pt x="91928" y="91593"/>
                </a:lnTo>
                <a:lnTo>
                  <a:pt x="92328" y="94868"/>
                </a:lnTo>
                <a:lnTo>
                  <a:pt x="93090" y="99186"/>
                </a:lnTo>
                <a:lnTo>
                  <a:pt x="94614" y="103377"/>
                </a:lnTo>
                <a:lnTo>
                  <a:pt x="96774" y="107441"/>
                </a:lnTo>
                <a:lnTo>
                  <a:pt x="78231" y="107441"/>
                </a:lnTo>
                <a:lnTo>
                  <a:pt x="76326" y="103758"/>
                </a:lnTo>
                <a:lnTo>
                  <a:pt x="75183" y="99440"/>
                </a:lnTo>
                <a:lnTo>
                  <a:pt x="74675" y="94487"/>
                </a:lnTo>
                <a:lnTo>
                  <a:pt x="68071" y="100075"/>
                </a:lnTo>
                <a:lnTo>
                  <a:pt x="61721" y="104012"/>
                </a:lnTo>
                <a:lnTo>
                  <a:pt x="55625" y="106298"/>
                </a:lnTo>
                <a:lnTo>
                  <a:pt x="49529" y="108584"/>
                </a:lnTo>
                <a:lnTo>
                  <a:pt x="42925" y="109854"/>
                </a:lnTo>
                <a:lnTo>
                  <a:pt x="35940" y="109854"/>
                </a:lnTo>
                <a:lnTo>
                  <a:pt x="21816" y="108059"/>
                </a:lnTo>
                <a:lnTo>
                  <a:pt x="11086" y="102770"/>
                </a:lnTo>
                <a:lnTo>
                  <a:pt x="3175" y="95757"/>
                </a:lnTo>
                <a:lnTo>
                  <a:pt x="0" y="88518"/>
                </a:lnTo>
                <a:lnTo>
                  <a:pt x="0" y="79755"/>
                </a:lnTo>
                <a:lnTo>
                  <a:pt x="0" y="74548"/>
                </a:lnTo>
                <a:lnTo>
                  <a:pt x="1269" y="69849"/>
                </a:lnTo>
                <a:lnTo>
                  <a:pt x="3555" y="65658"/>
                </a:lnTo>
                <a:lnTo>
                  <a:pt x="5841" y="61340"/>
                </a:lnTo>
                <a:lnTo>
                  <a:pt x="9016" y="57911"/>
                </a:lnTo>
                <a:lnTo>
                  <a:pt x="12700" y="55371"/>
                </a:lnTo>
                <a:lnTo>
                  <a:pt x="16509" y="52831"/>
                </a:lnTo>
                <a:lnTo>
                  <a:pt x="20827" y="50799"/>
                </a:lnTo>
                <a:lnTo>
                  <a:pt x="25526" y="49529"/>
                </a:lnTo>
                <a:lnTo>
                  <a:pt x="29082" y="48640"/>
                </a:lnTo>
                <a:lnTo>
                  <a:pt x="34289" y="47751"/>
                </a:lnTo>
                <a:lnTo>
                  <a:pt x="41401" y="46862"/>
                </a:lnTo>
                <a:lnTo>
                  <a:pt x="56593" y="44650"/>
                </a:lnTo>
                <a:lnTo>
                  <a:pt x="68283" y="42202"/>
                </a:lnTo>
                <a:lnTo>
                  <a:pt x="73151" y="40766"/>
                </a:lnTo>
                <a:lnTo>
                  <a:pt x="73278" y="38226"/>
                </a:lnTo>
                <a:lnTo>
                  <a:pt x="73278" y="36702"/>
                </a:lnTo>
                <a:lnTo>
                  <a:pt x="73278" y="36067"/>
                </a:lnTo>
                <a:lnTo>
                  <a:pt x="73278" y="28828"/>
                </a:lnTo>
                <a:lnTo>
                  <a:pt x="71627" y="23748"/>
                </a:lnTo>
                <a:lnTo>
                  <a:pt x="68199" y="20700"/>
                </a:lnTo>
                <a:lnTo>
                  <a:pt x="63626" y="16763"/>
                </a:lnTo>
                <a:lnTo>
                  <a:pt x="56895" y="14731"/>
                </a:lnTo>
                <a:lnTo>
                  <a:pt x="47878" y="14731"/>
                </a:lnTo>
                <a:lnTo>
                  <a:pt x="39624" y="14731"/>
                </a:lnTo>
                <a:lnTo>
                  <a:pt x="33400" y="16128"/>
                </a:lnTo>
                <a:lnTo>
                  <a:pt x="29337" y="19049"/>
                </a:lnTo>
                <a:lnTo>
                  <a:pt x="25400" y="21970"/>
                </a:lnTo>
                <a:lnTo>
                  <a:pt x="22478" y="27177"/>
                </a:lnTo>
                <a:lnTo>
                  <a:pt x="20574" y="34670"/>
                </a:lnTo>
                <a:lnTo>
                  <a:pt x="3047" y="32257"/>
                </a:lnTo>
                <a:lnTo>
                  <a:pt x="4699" y="24891"/>
                </a:lnTo>
                <a:lnTo>
                  <a:pt x="7238" y="18795"/>
                </a:lnTo>
                <a:lnTo>
                  <a:pt x="10921" y="14223"/>
                </a:lnTo>
                <a:lnTo>
                  <a:pt x="14604" y="9651"/>
                </a:lnTo>
                <a:lnTo>
                  <a:pt x="19812" y="6095"/>
                </a:lnTo>
                <a:lnTo>
                  <a:pt x="26669" y="3682"/>
                </a:lnTo>
                <a:lnTo>
                  <a:pt x="33527" y="1142"/>
                </a:lnTo>
                <a:lnTo>
                  <a:pt x="41528" y="0"/>
                </a:lnTo>
                <a:lnTo>
                  <a:pt x="50545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3679316" y="4987671"/>
            <a:ext cx="96774" cy="109855"/>
          </a:xfrm>
          <a:custGeom>
            <a:avLst/>
            <a:gdLst/>
            <a:ahLst/>
            <a:cxnLst/>
            <a:rect l="l" t="t" r="r" b="b"/>
            <a:pathLst>
              <a:path w="96774" h="109854">
                <a:moveTo>
                  <a:pt x="50546" y="0"/>
                </a:moveTo>
                <a:lnTo>
                  <a:pt x="59436" y="0"/>
                </a:lnTo>
                <a:lnTo>
                  <a:pt x="66802" y="1015"/>
                </a:lnTo>
                <a:lnTo>
                  <a:pt x="72390" y="3047"/>
                </a:lnTo>
                <a:lnTo>
                  <a:pt x="77978" y="5206"/>
                </a:lnTo>
                <a:lnTo>
                  <a:pt x="82169" y="7873"/>
                </a:lnTo>
                <a:lnTo>
                  <a:pt x="84709" y="11048"/>
                </a:lnTo>
                <a:lnTo>
                  <a:pt x="87375" y="14223"/>
                </a:lnTo>
                <a:lnTo>
                  <a:pt x="89281" y="18287"/>
                </a:lnTo>
                <a:lnTo>
                  <a:pt x="90297" y="23240"/>
                </a:lnTo>
                <a:lnTo>
                  <a:pt x="90932" y="26288"/>
                </a:lnTo>
                <a:lnTo>
                  <a:pt x="91186" y="31749"/>
                </a:lnTo>
                <a:lnTo>
                  <a:pt x="91186" y="39623"/>
                </a:lnTo>
                <a:lnTo>
                  <a:pt x="91186" y="63372"/>
                </a:lnTo>
                <a:lnTo>
                  <a:pt x="91371" y="80415"/>
                </a:lnTo>
                <a:lnTo>
                  <a:pt x="91928" y="91593"/>
                </a:lnTo>
                <a:lnTo>
                  <a:pt x="92329" y="94868"/>
                </a:lnTo>
                <a:lnTo>
                  <a:pt x="93091" y="99186"/>
                </a:lnTo>
                <a:lnTo>
                  <a:pt x="94615" y="103377"/>
                </a:lnTo>
                <a:lnTo>
                  <a:pt x="96774" y="107441"/>
                </a:lnTo>
                <a:lnTo>
                  <a:pt x="78232" y="107441"/>
                </a:lnTo>
                <a:lnTo>
                  <a:pt x="76327" y="103758"/>
                </a:lnTo>
                <a:lnTo>
                  <a:pt x="75184" y="99440"/>
                </a:lnTo>
                <a:lnTo>
                  <a:pt x="74675" y="94487"/>
                </a:lnTo>
                <a:lnTo>
                  <a:pt x="68072" y="100075"/>
                </a:lnTo>
                <a:lnTo>
                  <a:pt x="61722" y="104012"/>
                </a:lnTo>
                <a:lnTo>
                  <a:pt x="55625" y="106298"/>
                </a:lnTo>
                <a:lnTo>
                  <a:pt x="49530" y="108584"/>
                </a:lnTo>
                <a:lnTo>
                  <a:pt x="42925" y="109854"/>
                </a:lnTo>
                <a:lnTo>
                  <a:pt x="35941" y="109854"/>
                </a:lnTo>
                <a:lnTo>
                  <a:pt x="21816" y="108059"/>
                </a:lnTo>
                <a:lnTo>
                  <a:pt x="11086" y="102770"/>
                </a:lnTo>
                <a:lnTo>
                  <a:pt x="9398" y="101345"/>
                </a:lnTo>
                <a:lnTo>
                  <a:pt x="3175" y="95757"/>
                </a:lnTo>
                <a:lnTo>
                  <a:pt x="0" y="88518"/>
                </a:lnTo>
                <a:lnTo>
                  <a:pt x="0" y="79755"/>
                </a:lnTo>
                <a:lnTo>
                  <a:pt x="0" y="74548"/>
                </a:lnTo>
                <a:lnTo>
                  <a:pt x="1270" y="69849"/>
                </a:lnTo>
                <a:lnTo>
                  <a:pt x="3556" y="65658"/>
                </a:lnTo>
                <a:lnTo>
                  <a:pt x="5842" y="61340"/>
                </a:lnTo>
                <a:lnTo>
                  <a:pt x="9017" y="57911"/>
                </a:lnTo>
                <a:lnTo>
                  <a:pt x="12700" y="55371"/>
                </a:lnTo>
                <a:lnTo>
                  <a:pt x="16510" y="52831"/>
                </a:lnTo>
                <a:lnTo>
                  <a:pt x="20828" y="50799"/>
                </a:lnTo>
                <a:lnTo>
                  <a:pt x="25527" y="49529"/>
                </a:lnTo>
                <a:lnTo>
                  <a:pt x="29083" y="48640"/>
                </a:lnTo>
                <a:lnTo>
                  <a:pt x="34290" y="47751"/>
                </a:lnTo>
                <a:lnTo>
                  <a:pt x="41402" y="46862"/>
                </a:lnTo>
                <a:lnTo>
                  <a:pt x="56593" y="44650"/>
                </a:lnTo>
                <a:lnTo>
                  <a:pt x="68283" y="42202"/>
                </a:lnTo>
                <a:lnTo>
                  <a:pt x="73152" y="40766"/>
                </a:lnTo>
                <a:lnTo>
                  <a:pt x="73279" y="38226"/>
                </a:lnTo>
                <a:lnTo>
                  <a:pt x="73279" y="36702"/>
                </a:lnTo>
                <a:lnTo>
                  <a:pt x="73279" y="36067"/>
                </a:lnTo>
                <a:lnTo>
                  <a:pt x="73279" y="28828"/>
                </a:lnTo>
                <a:lnTo>
                  <a:pt x="71628" y="23748"/>
                </a:lnTo>
                <a:lnTo>
                  <a:pt x="68199" y="20700"/>
                </a:lnTo>
                <a:lnTo>
                  <a:pt x="63627" y="16763"/>
                </a:lnTo>
                <a:lnTo>
                  <a:pt x="56896" y="14731"/>
                </a:lnTo>
                <a:lnTo>
                  <a:pt x="47879" y="14731"/>
                </a:lnTo>
                <a:lnTo>
                  <a:pt x="39624" y="14731"/>
                </a:lnTo>
                <a:lnTo>
                  <a:pt x="33400" y="16128"/>
                </a:lnTo>
                <a:lnTo>
                  <a:pt x="29337" y="19049"/>
                </a:lnTo>
                <a:lnTo>
                  <a:pt x="25400" y="21970"/>
                </a:lnTo>
                <a:lnTo>
                  <a:pt x="22479" y="27177"/>
                </a:lnTo>
                <a:lnTo>
                  <a:pt x="20574" y="34670"/>
                </a:lnTo>
                <a:lnTo>
                  <a:pt x="3048" y="32257"/>
                </a:lnTo>
                <a:lnTo>
                  <a:pt x="4699" y="24891"/>
                </a:lnTo>
                <a:lnTo>
                  <a:pt x="7238" y="18795"/>
                </a:lnTo>
                <a:lnTo>
                  <a:pt x="10922" y="14223"/>
                </a:lnTo>
                <a:lnTo>
                  <a:pt x="14605" y="9651"/>
                </a:lnTo>
                <a:lnTo>
                  <a:pt x="19812" y="6095"/>
                </a:lnTo>
                <a:lnTo>
                  <a:pt x="26670" y="3682"/>
                </a:lnTo>
                <a:lnTo>
                  <a:pt x="33528" y="1142"/>
                </a:lnTo>
                <a:lnTo>
                  <a:pt x="41529" y="0"/>
                </a:lnTo>
                <a:lnTo>
                  <a:pt x="50546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3463671" y="4987671"/>
            <a:ext cx="92582" cy="150114"/>
          </a:xfrm>
          <a:custGeom>
            <a:avLst/>
            <a:gdLst/>
            <a:ahLst/>
            <a:cxnLst/>
            <a:rect l="l" t="t" r="r" b="b"/>
            <a:pathLst>
              <a:path w="92582" h="150114">
                <a:moveTo>
                  <a:pt x="45592" y="0"/>
                </a:moveTo>
                <a:lnTo>
                  <a:pt x="58505" y="2070"/>
                </a:lnTo>
                <a:lnTo>
                  <a:pt x="69646" y="8307"/>
                </a:lnTo>
                <a:lnTo>
                  <a:pt x="76200" y="14985"/>
                </a:lnTo>
                <a:lnTo>
                  <a:pt x="76200" y="2285"/>
                </a:lnTo>
                <a:lnTo>
                  <a:pt x="92582" y="2285"/>
                </a:lnTo>
                <a:lnTo>
                  <a:pt x="92582" y="93217"/>
                </a:lnTo>
                <a:lnTo>
                  <a:pt x="91936" y="109036"/>
                </a:lnTo>
                <a:lnTo>
                  <a:pt x="89996" y="121201"/>
                </a:lnTo>
                <a:lnTo>
                  <a:pt x="87629" y="128015"/>
                </a:lnTo>
                <a:lnTo>
                  <a:pt x="84327" y="134746"/>
                </a:lnTo>
                <a:lnTo>
                  <a:pt x="78993" y="140207"/>
                </a:lnTo>
                <a:lnTo>
                  <a:pt x="71754" y="144144"/>
                </a:lnTo>
                <a:lnTo>
                  <a:pt x="60688" y="148386"/>
                </a:lnTo>
                <a:lnTo>
                  <a:pt x="47318" y="150083"/>
                </a:lnTo>
                <a:lnTo>
                  <a:pt x="45084" y="150113"/>
                </a:lnTo>
                <a:lnTo>
                  <a:pt x="31163" y="148745"/>
                </a:lnTo>
                <a:lnTo>
                  <a:pt x="19518" y="144605"/>
                </a:lnTo>
                <a:lnTo>
                  <a:pt x="14731" y="141604"/>
                </a:lnTo>
                <a:lnTo>
                  <a:pt x="6701" y="132228"/>
                </a:lnTo>
                <a:lnTo>
                  <a:pt x="3590" y="119264"/>
                </a:lnTo>
                <a:lnTo>
                  <a:pt x="3555" y="116077"/>
                </a:lnTo>
                <a:lnTo>
                  <a:pt x="20954" y="118744"/>
                </a:lnTo>
                <a:lnTo>
                  <a:pt x="21589" y="124078"/>
                </a:lnTo>
                <a:lnTo>
                  <a:pt x="23621" y="127888"/>
                </a:lnTo>
                <a:lnTo>
                  <a:pt x="26924" y="130428"/>
                </a:lnTo>
                <a:lnTo>
                  <a:pt x="31368" y="133730"/>
                </a:lnTo>
                <a:lnTo>
                  <a:pt x="37337" y="135381"/>
                </a:lnTo>
                <a:lnTo>
                  <a:pt x="45084" y="135381"/>
                </a:lnTo>
                <a:lnTo>
                  <a:pt x="53339" y="135381"/>
                </a:lnTo>
                <a:lnTo>
                  <a:pt x="59689" y="133730"/>
                </a:lnTo>
                <a:lnTo>
                  <a:pt x="64134" y="130428"/>
                </a:lnTo>
                <a:lnTo>
                  <a:pt x="68579" y="127126"/>
                </a:lnTo>
                <a:lnTo>
                  <a:pt x="71627" y="122427"/>
                </a:lnTo>
                <a:lnTo>
                  <a:pt x="73278" y="116585"/>
                </a:lnTo>
                <a:lnTo>
                  <a:pt x="74167" y="112902"/>
                </a:lnTo>
                <a:lnTo>
                  <a:pt x="74549" y="105282"/>
                </a:lnTo>
                <a:lnTo>
                  <a:pt x="74549" y="93725"/>
                </a:lnTo>
                <a:lnTo>
                  <a:pt x="64434" y="102420"/>
                </a:lnTo>
                <a:lnTo>
                  <a:pt x="52511" y="106836"/>
                </a:lnTo>
                <a:lnTo>
                  <a:pt x="45465" y="107441"/>
                </a:lnTo>
                <a:lnTo>
                  <a:pt x="31720" y="105600"/>
                </a:lnTo>
                <a:lnTo>
                  <a:pt x="20311" y="100075"/>
                </a:lnTo>
                <a:lnTo>
                  <a:pt x="11937" y="91820"/>
                </a:lnTo>
                <a:lnTo>
                  <a:pt x="5469" y="81094"/>
                </a:lnTo>
                <a:lnTo>
                  <a:pt x="1502" y="69049"/>
                </a:lnTo>
                <a:lnTo>
                  <a:pt x="13" y="55712"/>
                </a:lnTo>
                <a:lnTo>
                  <a:pt x="0" y="54228"/>
                </a:lnTo>
                <a:lnTo>
                  <a:pt x="1091" y="41200"/>
                </a:lnTo>
                <a:lnTo>
                  <a:pt x="4414" y="29112"/>
                </a:lnTo>
                <a:lnTo>
                  <a:pt x="9143" y="18033"/>
                </a:lnTo>
                <a:lnTo>
                  <a:pt x="14350" y="11429"/>
                </a:lnTo>
                <a:lnTo>
                  <a:pt x="21208" y="6857"/>
                </a:lnTo>
                <a:lnTo>
                  <a:pt x="28193" y="2285"/>
                </a:lnTo>
                <a:lnTo>
                  <a:pt x="36194" y="0"/>
                </a:lnTo>
                <a:lnTo>
                  <a:pt x="4559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3357753" y="4987671"/>
            <a:ext cx="85344" cy="107442"/>
          </a:xfrm>
          <a:custGeom>
            <a:avLst/>
            <a:gdLst/>
            <a:ahLst/>
            <a:cxnLst/>
            <a:rect l="l" t="t" r="r" b="b"/>
            <a:pathLst>
              <a:path w="85344" h="107442">
                <a:moveTo>
                  <a:pt x="49402" y="0"/>
                </a:moveTo>
                <a:lnTo>
                  <a:pt x="55752" y="0"/>
                </a:lnTo>
                <a:lnTo>
                  <a:pt x="61595" y="1142"/>
                </a:lnTo>
                <a:lnTo>
                  <a:pt x="66929" y="3301"/>
                </a:lnTo>
                <a:lnTo>
                  <a:pt x="72262" y="5587"/>
                </a:lnTo>
                <a:lnTo>
                  <a:pt x="76200" y="8635"/>
                </a:lnTo>
                <a:lnTo>
                  <a:pt x="78867" y="12318"/>
                </a:lnTo>
                <a:lnTo>
                  <a:pt x="81534" y="16001"/>
                </a:lnTo>
                <a:lnTo>
                  <a:pt x="83312" y="20446"/>
                </a:lnTo>
                <a:lnTo>
                  <a:pt x="84455" y="25526"/>
                </a:lnTo>
                <a:lnTo>
                  <a:pt x="85089" y="28828"/>
                </a:lnTo>
                <a:lnTo>
                  <a:pt x="85344" y="34543"/>
                </a:lnTo>
                <a:lnTo>
                  <a:pt x="85344" y="42798"/>
                </a:lnTo>
                <a:lnTo>
                  <a:pt x="85344" y="107441"/>
                </a:lnTo>
                <a:lnTo>
                  <a:pt x="67563" y="107441"/>
                </a:lnTo>
                <a:lnTo>
                  <a:pt x="67563" y="43433"/>
                </a:lnTo>
                <a:lnTo>
                  <a:pt x="67563" y="36194"/>
                </a:lnTo>
                <a:lnTo>
                  <a:pt x="66929" y="30860"/>
                </a:lnTo>
                <a:lnTo>
                  <a:pt x="65532" y="27177"/>
                </a:lnTo>
                <a:lnTo>
                  <a:pt x="64135" y="23621"/>
                </a:lnTo>
                <a:lnTo>
                  <a:pt x="61595" y="20700"/>
                </a:lnTo>
                <a:lnTo>
                  <a:pt x="58166" y="18541"/>
                </a:lnTo>
                <a:lnTo>
                  <a:pt x="54610" y="16509"/>
                </a:lnTo>
                <a:lnTo>
                  <a:pt x="50419" y="15366"/>
                </a:lnTo>
                <a:lnTo>
                  <a:pt x="45720" y="15366"/>
                </a:lnTo>
                <a:lnTo>
                  <a:pt x="38100" y="15366"/>
                </a:lnTo>
                <a:lnTo>
                  <a:pt x="31623" y="17779"/>
                </a:lnTo>
                <a:lnTo>
                  <a:pt x="26035" y="22605"/>
                </a:lnTo>
                <a:lnTo>
                  <a:pt x="20355" y="31570"/>
                </a:lnTo>
                <a:lnTo>
                  <a:pt x="17887" y="45626"/>
                </a:lnTo>
                <a:lnTo>
                  <a:pt x="17780" y="50037"/>
                </a:lnTo>
                <a:lnTo>
                  <a:pt x="17780" y="107441"/>
                </a:lnTo>
                <a:lnTo>
                  <a:pt x="0" y="107441"/>
                </a:lnTo>
                <a:lnTo>
                  <a:pt x="0" y="2285"/>
                </a:lnTo>
                <a:lnTo>
                  <a:pt x="16001" y="2285"/>
                </a:lnTo>
                <a:lnTo>
                  <a:pt x="16001" y="17271"/>
                </a:lnTo>
                <a:lnTo>
                  <a:pt x="25020" y="7556"/>
                </a:lnTo>
                <a:lnTo>
                  <a:pt x="36355" y="1809"/>
                </a:lnTo>
                <a:lnTo>
                  <a:pt x="4940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3238881" y="4987671"/>
            <a:ext cx="96773" cy="109855"/>
          </a:xfrm>
          <a:custGeom>
            <a:avLst/>
            <a:gdLst/>
            <a:ahLst/>
            <a:cxnLst/>
            <a:rect l="l" t="t" r="r" b="b"/>
            <a:pathLst>
              <a:path w="96773" h="109854">
                <a:moveTo>
                  <a:pt x="50545" y="0"/>
                </a:moveTo>
                <a:lnTo>
                  <a:pt x="59435" y="0"/>
                </a:lnTo>
                <a:lnTo>
                  <a:pt x="66802" y="1015"/>
                </a:lnTo>
                <a:lnTo>
                  <a:pt x="72390" y="3047"/>
                </a:lnTo>
                <a:lnTo>
                  <a:pt x="77978" y="5206"/>
                </a:lnTo>
                <a:lnTo>
                  <a:pt x="82168" y="7873"/>
                </a:lnTo>
                <a:lnTo>
                  <a:pt x="84708" y="11048"/>
                </a:lnTo>
                <a:lnTo>
                  <a:pt x="87376" y="14223"/>
                </a:lnTo>
                <a:lnTo>
                  <a:pt x="89281" y="18287"/>
                </a:lnTo>
                <a:lnTo>
                  <a:pt x="90296" y="23240"/>
                </a:lnTo>
                <a:lnTo>
                  <a:pt x="90931" y="26288"/>
                </a:lnTo>
                <a:lnTo>
                  <a:pt x="91185" y="31749"/>
                </a:lnTo>
                <a:lnTo>
                  <a:pt x="91185" y="39623"/>
                </a:lnTo>
                <a:lnTo>
                  <a:pt x="91185" y="63372"/>
                </a:lnTo>
                <a:lnTo>
                  <a:pt x="91371" y="80415"/>
                </a:lnTo>
                <a:lnTo>
                  <a:pt x="91928" y="91593"/>
                </a:lnTo>
                <a:lnTo>
                  <a:pt x="92329" y="94868"/>
                </a:lnTo>
                <a:lnTo>
                  <a:pt x="93091" y="99186"/>
                </a:lnTo>
                <a:lnTo>
                  <a:pt x="94615" y="103377"/>
                </a:lnTo>
                <a:lnTo>
                  <a:pt x="96773" y="107441"/>
                </a:lnTo>
                <a:lnTo>
                  <a:pt x="78231" y="107441"/>
                </a:lnTo>
                <a:lnTo>
                  <a:pt x="76327" y="103758"/>
                </a:lnTo>
                <a:lnTo>
                  <a:pt x="75183" y="99440"/>
                </a:lnTo>
                <a:lnTo>
                  <a:pt x="74676" y="94487"/>
                </a:lnTo>
                <a:lnTo>
                  <a:pt x="68071" y="100075"/>
                </a:lnTo>
                <a:lnTo>
                  <a:pt x="61721" y="104012"/>
                </a:lnTo>
                <a:lnTo>
                  <a:pt x="55626" y="106298"/>
                </a:lnTo>
                <a:lnTo>
                  <a:pt x="49530" y="108584"/>
                </a:lnTo>
                <a:lnTo>
                  <a:pt x="42926" y="109854"/>
                </a:lnTo>
                <a:lnTo>
                  <a:pt x="35941" y="109854"/>
                </a:lnTo>
                <a:lnTo>
                  <a:pt x="21816" y="108059"/>
                </a:lnTo>
                <a:lnTo>
                  <a:pt x="11086" y="102770"/>
                </a:lnTo>
                <a:lnTo>
                  <a:pt x="3175" y="95757"/>
                </a:lnTo>
                <a:lnTo>
                  <a:pt x="0" y="88518"/>
                </a:lnTo>
                <a:lnTo>
                  <a:pt x="0" y="79755"/>
                </a:lnTo>
                <a:lnTo>
                  <a:pt x="0" y="74548"/>
                </a:lnTo>
                <a:lnTo>
                  <a:pt x="1269" y="69849"/>
                </a:lnTo>
                <a:lnTo>
                  <a:pt x="3556" y="65658"/>
                </a:lnTo>
                <a:lnTo>
                  <a:pt x="5842" y="61340"/>
                </a:lnTo>
                <a:lnTo>
                  <a:pt x="9017" y="57911"/>
                </a:lnTo>
                <a:lnTo>
                  <a:pt x="12699" y="55371"/>
                </a:lnTo>
                <a:lnTo>
                  <a:pt x="16509" y="52831"/>
                </a:lnTo>
                <a:lnTo>
                  <a:pt x="20828" y="50799"/>
                </a:lnTo>
                <a:lnTo>
                  <a:pt x="25527" y="49529"/>
                </a:lnTo>
                <a:lnTo>
                  <a:pt x="29082" y="48640"/>
                </a:lnTo>
                <a:lnTo>
                  <a:pt x="34290" y="47751"/>
                </a:lnTo>
                <a:lnTo>
                  <a:pt x="41402" y="46862"/>
                </a:lnTo>
                <a:lnTo>
                  <a:pt x="56593" y="44650"/>
                </a:lnTo>
                <a:lnTo>
                  <a:pt x="68283" y="42202"/>
                </a:lnTo>
                <a:lnTo>
                  <a:pt x="73152" y="40766"/>
                </a:lnTo>
                <a:lnTo>
                  <a:pt x="73279" y="38226"/>
                </a:lnTo>
                <a:lnTo>
                  <a:pt x="73279" y="36702"/>
                </a:lnTo>
                <a:lnTo>
                  <a:pt x="73279" y="36067"/>
                </a:lnTo>
                <a:lnTo>
                  <a:pt x="73279" y="28828"/>
                </a:lnTo>
                <a:lnTo>
                  <a:pt x="71628" y="23748"/>
                </a:lnTo>
                <a:lnTo>
                  <a:pt x="68198" y="20700"/>
                </a:lnTo>
                <a:lnTo>
                  <a:pt x="63627" y="16763"/>
                </a:lnTo>
                <a:lnTo>
                  <a:pt x="56895" y="14731"/>
                </a:lnTo>
                <a:lnTo>
                  <a:pt x="47879" y="14731"/>
                </a:lnTo>
                <a:lnTo>
                  <a:pt x="39623" y="14731"/>
                </a:lnTo>
                <a:lnTo>
                  <a:pt x="33401" y="16128"/>
                </a:lnTo>
                <a:lnTo>
                  <a:pt x="29336" y="19049"/>
                </a:lnTo>
                <a:lnTo>
                  <a:pt x="25399" y="21970"/>
                </a:lnTo>
                <a:lnTo>
                  <a:pt x="22479" y="27177"/>
                </a:lnTo>
                <a:lnTo>
                  <a:pt x="20573" y="34670"/>
                </a:lnTo>
                <a:lnTo>
                  <a:pt x="3048" y="32257"/>
                </a:lnTo>
                <a:lnTo>
                  <a:pt x="4699" y="24891"/>
                </a:lnTo>
                <a:lnTo>
                  <a:pt x="7238" y="18795"/>
                </a:lnTo>
                <a:lnTo>
                  <a:pt x="10921" y="14223"/>
                </a:lnTo>
                <a:lnTo>
                  <a:pt x="14605" y="9651"/>
                </a:lnTo>
                <a:lnTo>
                  <a:pt x="19811" y="6095"/>
                </a:lnTo>
                <a:lnTo>
                  <a:pt x="26669" y="3682"/>
                </a:lnTo>
                <a:lnTo>
                  <a:pt x="33528" y="1142"/>
                </a:lnTo>
                <a:lnTo>
                  <a:pt x="41529" y="0"/>
                </a:lnTo>
                <a:lnTo>
                  <a:pt x="50545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853309" y="4987671"/>
            <a:ext cx="96774" cy="109855"/>
          </a:xfrm>
          <a:custGeom>
            <a:avLst/>
            <a:gdLst/>
            <a:ahLst/>
            <a:cxnLst/>
            <a:rect l="l" t="t" r="r" b="b"/>
            <a:pathLst>
              <a:path w="96774" h="109854">
                <a:moveTo>
                  <a:pt x="50546" y="0"/>
                </a:moveTo>
                <a:lnTo>
                  <a:pt x="59436" y="0"/>
                </a:lnTo>
                <a:lnTo>
                  <a:pt x="66802" y="1015"/>
                </a:lnTo>
                <a:lnTo>
                  <a:pt x="72390" y="3047"/>
                </a:lnTo>
                <a:lnTo>
                  <a:pt x="77978" y="5206"/>
                </a:lnTo>
                <a:lnTo>
                  <a:pt x="82168" y="7873"/>
                </a:lnTo>
                <a:lnTo>
                  <a:pt x="84709" y="11048"/>
                </a:lnTo>
                <a:lnTo>
                  <a:pt x="87376" y="14223"/>
                </a:lnTo>
                <a:lnTo>
                  <a:pt x="89281" y="18287"/>
                </a:lnTo>
                <a:lnTo>
                  <a:pt x="90297" y="23240"/>
                </a:lnTo>
                <a:lnTo>
                  <a:pt x="90932" y="26288"/>
                </a:lnTo>
                <a:lnTo>
                  <a:pt x="91186" y="31749"/>
                </a:lnTo>
                <a:lnTo>
                  <a:pt x="91186" y="39623"/>
                </a:lnTo>
                <a:lnTo>
                  <a:pt x="91186" y="63372"/>
                </a:lnTo>
                <a:lnTo>
                  <a:pt x="91371" y="80415"/>
                </a:lnTo>
                <a:lnTo>
                  <a:pt x="91928" y="91593"/>
                </a:lnTo>
                <a:lnTo>
                  <a:pt x="92329" y="94868"/>
                </a:lnTo>
                <a:lnTo>
                  <a:pt x="93091" y="99186"/>
                </a:lnTo>
                <a:lnTo>
                  <a:pt x="94615" y="103377"/>
                </a:lnTo>
                <a:lnTo>
                  <a:pt x="96774" y="107441"/>
                </a:lnTo>
                <a:lnTo>
                  <a:pt x="78232" y="107441"/>
                </a:lnTo>
                <a:lnTo>
                  <a:pt x="76327" y="103758"/>
                </a:lnTo>
                <a:lnTo>
                  <a:pt x="75184" y="99440"/>
                </a:lnTo>
                <a:lnTo>
                  <a:pt x="74676" y="94487"/>
                </a:lnTo>
                <a:lnTo>
                  <a:pt x="68072" y="100075"/>
                </a:lnTo>
                <a:lnTo>
                  <a:pt x="61722" y="104012"/>
                </a:lnTo>
                <a:lnTo>
                  <a:pt x="55626" y="106298"/>
                </a:lnTo>
                <a:lnTo>
                  <a:pt x="49530" y="108584"/>
                </a:lnTo>
                <a:lnTo>
                  <a:pt x="42926" y="109854"/>
                </a:lnTo>
                <a:lnTo>
                  <a:pt x="35941" y="109854"/>
                </a:lnTo>
                <a:lnTo>
                  <a:pt x="21816" y="108059"/>
                </a:lnTo>
                <a:lnTo>
                  <a:pt x="11086" y="102770"/>
                </a:lnTo>
                <a:lnTo>
                  <a:pt x="3175" y="95757"/>
                </a:lnTo>
                <a:lnTo>
                  <a:pt x="0" y="88518"/>
                </a:lnTo>
                <a:lnTo>
                  <a:pt x="0" y="79755"/>
                </a:lnTo>
                <a:lnTo>
                  <a:pt x="0" y="74548"/>
                </a:lnTo>
                <a:lnTo>
                  <a:pt x="1270" y="69849"/>
                </a:lnTo>
                <a:lnTo>
                  <a:pt x="3556" y="65658"/>
                </a:lnTo>
                <a:lnTo>
                  <a:pt x="5842" y="61340"/>
                </a:lnTo>
                <a:lnTo>
                  <a:pt x="9017" y="57911"/>
                </a:lnTo>
                <a:lnTo>
                  <a:pt x="12700" y="55371"/>
                </a:lnTo>
                <a:lnTo>
                  <a:pt x="16510" y="52831"/>
                </a:lnTo>
                <a:lnTo>
                  <a:pt x="20828" y="50799"/>
                </a:lnTo>
                <a:lnTo>
                  <a:pt x="25527" y="49529"/>
                </a:lnTo>
                <a:lnTo>
                  <a:pt x="29083" y="48640"/>
                </a:lnTo>
                <a:lnTo>
                  <a:pt x="34290" y="47751"/>
                </a:lnTo>
                <a:lnTo>
                  <a:pt x="41402" y="46862"/>
                </a:lnTo>
                <a:lnTo>
                  <a:pt x="56593" y="44650"/>
                </a:lnTo>
                <a:lnTo>
                  <a:pt x="68283" y="42202"/>
                </a:lnTo>
                <a:lnTo>
                  <a:pt x="73152" y="40766"/>
                </a:lnTo>
                <a:lnTo>
                  <a:pt x="73279" y="38226"/>
                </a:lnTo>
                <a:lnTo>
                  <a:pt x="73279" y="36702"/>
                </a:lnTo>
                <a:lnTo>
                  <a:pt x="73279" y="36067"/>
                </a:lnTo>
                <a:lnTo>
                  <a:pt x="73279" y="28828"/>
                </a:lnTo>
                <a:lnTo>
                  <a:pt x="71628" y="23748"/>
                </a:lnTo>
                <a:lnTo>
                  <a:pt x="68199" y="20700"/>
                </a:lnTo>
                <a:lnTo>
                  <a:pt x="63627" y="16763"/>
                </a:lnTo>
                <a:lnTo>
                  <a:pt x="56896" y="14731"/>
                </a:lnTo>
                <a:lnTo>
                  <a:pt x="47879" y="14731"/>
                </a:lnTo>
                <a:lnTo>
                  <a:pt x="39624" y="14731"/>
                </a:lnTo>
                <a:lnTo>
                  <a:pt x="33401" y="16128"/>
                </a:lnTo>
                <a:lnTo>
                  <a:pt x="29337" y="19049"/>
                </a:lnTo>
                <a:lnTo>
                  <a:pt x="25400" y="21970"/>
                </a:lnTo>
                <a:lnTo>
                  <a:pt x="22479" y="27177"/>
                </a:lnTo>
                <a:lnTo>
                  <a:pt x="20574" y="34670"/>
                </a:lnTo>
                <a:lnTo>
                  <a:pt x="3048" y="32257"/>
                </a:lnTo>
                <a:lnTo>
                  <a:pt x="4699" y="24891"/>
                </a:lnTo>
                <a:lnTo>
                  <a:pt x="7239" y="18795"/>
                </a:lnTo>
                <a:lnTo>
                  <a:pt x="10922" y="14223"/>
                </a:lnTo>
                <a:lnTo>
                  <a:pt x="14605" y="9651"/>
                </a:lnTo>
                <a:lnTo>
                  <a:pt x="19812" y="6095"/>
                </a:lnTo>
                <a:lnTo>
                  <a:pt x="26670" y="3682"/>
                </a:lnTo>
                <a:lnTo>
                  <a:pt x="33528" y="1142"/>
                </a:lnTo>
                <a:lnTo>
                  <a:pt x="41529" y="0"/>
                </a:lnTo>
                <a:lnTo>
                  <a:pt x="50546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637409" y="4987671"/>
            <a:ext cx="87249" cy="109855"/>
          </a:xfrm>
          <a:custGeom>
            <a:avLst/>
            <a:gdLst/>
            <a:ahLst/>
            <a:cxnLst/>
            <a:rect l="l" t="t" r="r" b="b"/>
            <a:pathLst>
              <a:path w="87249" h="109854">
                <a:moveTo>
                  <a:pt x="41656" y="0"/>
                </a:moveTo>
                <a:lnTo>
                  <a:pt x="49911" y="0"/>
                </a:lnTo>
                <a:lnTo>
                  <a:pt x="57150" y="1142"/>
                </a:lnTo>
                <a:lnTo>
                  <a:pt x="63373" y="3555"/>
                </a:lnTo>
                <a:lnTo>
                  <a:pt x="69596" y="5841"/>
                </a:lnTo>
                <a:lnTo>
                  <a:pt x="74168" y="9143"/>
                </a:lnTo>
                <a:lnTo>
                  <a:pt x="77216" y="13207"/>
                </a:lnTo>
                <a:lnTo>
                  <a:pt x="80137" y="17271"/>
                </a:lnTo>
                <a:lnTo>
                  <a:pt x="82168" y="22605"/>
                </a:lnTo>
                <a:lnTo>
                  <a:pt x="83312" y="29463"/>
                </a:lnTo>
                <a:lnTo>
                  <a:pt x="65913" y="31749"/>
                </a:lnTo>
                <a:lnTo>
                  <a:pt x="65151" y="26415"/>
                </a:lnTo>
                <a:lnTo>
                  <a:pt x="62738" y="22224"/>
                </a:lnTo>
                <a:lnTo>
                  <a:pt x="59055" y="19176"/>
                </a:lnTo>
                <a:lnTo>
                  <a:pt x="55245" y="16128"/>
                </a:lnTo>
                <a:lnTo>
                  <a:pt x="49784" y="14604"/>
                </a:lnTo>
                <a:lnTo>
                  <a:pt x="42926" y="14604"/>
                </a:lnTo>
                <a:lnTo>
                  <a:pt x="34798" y="14604"/>
                </a:lnTo>
                <a:lnTo>
                  <a:pt x="28956" y="16001"/>
                </a:lnTo>
                <a:lnTo>
                  <a:pt x="25400" y="18668"/>
                </a:lnTo>
                <a:lnTo>
                  <a:pt x="21843" y="21335"/>
                </a:lnTo>
                <a:lnTo>
                  <a:pt x="20193" y="24510"/>
                </a:lnTo>
                <a:lnTo>
                  <a:pt x="20193" y="28193"/>
                </a:lnTo>
                <a:lnTo>
                  <a:pt x="20193" y="30479"/>
                </a:lnTo>
                <a:lnTo>
                  <a:pt x="20828" y="32511"/>
                </a:lnTo>
                <a:lnTo>
                  <a:pt x="22352" y="34416"/>
                </a:lnTo>
                <a:lnTo>
                  <a:pt x="23749" y="36321"/>
                </a:lnTo>
                <a:lnTo>
                  <a:pt x="26035" y="37845"/>
                </a:lnTo>
                <a:lnTo>
                  <a:pt x="29210" y="39115"/>
                </a:lnTo>
                <a:lnTo>
                  <a:pt x="30988" y="39750"/>
                </a:lnTo>
                <a:lnTo>
                  <a:pt x="36195" y="41274"/>
                </a:lnTo>
                <a:lnTo>
                  <a:pt x="44958" y="43687"/>
                </a:lnTo>
                <a:lnTo>
                  <a:pt x="59914" y="47917"/>
                </a:lnTo>
                <a:lnTo>
                  <a:pt x="70015" y="51424"/>
                </a:lnTo>
                <a:lnTo>
                  <a:pt x="71247" y="51942"/>
                </a:lnTo>
                <a:lnTo>
                  <a:pt x="76200" y="54101"/>
                </a:lnTo>
                <a:lnTo>
                  <a:pt x="80137" y="57149"/>
                </a:lnTo>
                <a:lnTo>
                  <a:pt x="83058" y="61340"/>
                </a:lnTo>
                <a:lnTo>
                  <a:pt x="85852" y="65404"/>
                </a:lnTo>
                <a:lnTo>
                  <a:pt x="87249" y="70484"/>
                </a:lnTo>
                <a:lnTo>
                  <a:pt x="87249" y="76580"/>
                </a:lnTo>
                <a:lnTo>
                  <a:pt x="87249" y="82422"/>
                </a:lnTo>
                <a:lnTo>
                  <a:pt x="85471" y="88137"/>
                </a:lnTo>
                <a:lnTo>
                  <a:pt x="82042" y="93344"/>
                </a:lnTo>
                <a:lnTo>
                  <a:pt x="78613" y="98551"/>
                </a:lnTo>
                <a:lnTo>
                  <a:pt x="73660" y="102615"/>
                </a:lnTo>
                <a:lnTo>
                  <a:pt x="67056" y="105536"/>
                </a:lnTo>
                <a:lnTo>
                  <a:pt x="60579" y="108330"/>
                </a:lnTo>
                <a:lnTo>
                  <a:pt x="53086" y="109854"/>
                </a:lnTo>
                <a:lnTo>
                  <a:pt x="44958" y="109854"/>
                </a:lnTo>
                <a:lnTo>
                  <a:pt x="30342" y="108522"/>
                </a:lnTo>
                <a:lnTo>
                  <a:pt x="18775" y="104585"/>
                </a:lnTo>
                <a:lnTo>
                  <a:pt x="13716" y="101345"/>
                </a:lnTo>
                <a:lnTo>
                  <a:pt x="5685" y="92202"/>
                </a:lnTo>
                <a:lnTo>
                  <a:pt x="775" y="79871"/>
                </a:lnTo>
                <a:lnTo>
                  <a:pt x="0" y="76072"/>
                </a:lnTo>
                <a:lnTo>
                  <a:pt x="17526" y="73278"/>
                </a:lnTo>
                <a:lnTo>
                  <a:pt x="18542" y="80390"/>
                </a:lnTo>
                <a:lnTo>
                  <a:pt x="21336" y="85724"/>
                </a:lnTo>
                <a:lnTo>
                  <a:pt x="25908" y="89534"/>
                </a:lnTo>
                <a:lnTo>
                  <a:pt x="30353" y="93217"/>
                </a:lnTo>
                <a:lnTo>
                  <a:pt x="36703" y="95122"/>
                </a:lnTo>
                <a:lnTo>
                  <a:pt x="44831" y="95122"/>
                </a:lnTo>
                <a:lnTo>
                  <a:pt x="52959" y="95122"/>
                </a:lnTo>
                <a:lnTo>
                  <a:pt x="59055" y="93471"/>
                </a:lnTo>
                <a:lnTo>
                  <a:pt x="62992" y="90169"/>
                </a:lnTo>
                <a:lnTo>
                  <a:pt x="66929" y="86867"/>
                </a:lnTo>
                <a:lnTo>
                  <a:pt x="68961" y="82930"/>
                </a:lnTo>
                <a:lnTo>
                  <a:pt x="68961" y="78485"/>
                </a:lnTo>
                <a:lnTo>
                  <a:pt x="68961" y="74421"/>
                </a:lnTo>
                <a:lnTo>
                  <a:pt x="67183" y="71246"/>
                </a:lnTo>
                <a:lnTo>
                  <a:pt x="63754" y="68960"/>
                </a:lnTo>
                <a:lnTo>
                  <a:pt x="61214" y="67309"/>
                </a:lnTo>
                <a:lnTo>
                  <a:pt x="55245" y="65277"/>
                </a:lnTo>
                <a:lnTo>
                  <a:pt x="45466" y="62864"/>
                </a:lnTo>
                <a:lnTo>
                  <a:pt x="30379" y="58739"/>
                </a:lnTo>
                <a:lnTo>
                  <a:pt x="20073" y="55152"/>
                </a:lnTo>
                <a:lnTo>
                  <a:pt x="18288" y="54355"/>
                </a:lnTo>
                <a:lnTo>
                  <a:pt x="13335" y="51942"/>
                </a:lnTo>
                <a:lnTo>
                  <a:pt x="9398" y="48640"/>
                </a:lnTo>
                <a:lnTo>
                  <a:pt x="6858" y="44322"/>
                </a:lnTo>
                <a:lnTo>
                  <a:pt x="4191" y="40131"/>
                </a:lnTo>
                <a:lnTo>
                  <a:pt x="2921" y="35432"/>
                </a:lnTo>
                <a:lnTo>
                  <a:pt x="2921" y="30225"/>
                </a:lnTo>
                <a:lnTo>
                  <a:pt x="2921" y="25526"/>
                </a:lnTo>
                <a:lnTo>
                  <a:pt x="4064" y="21208"/>
                </a:lnTo>
                <a:lnTo>
                  <a:pt x="6096" y="17271"/>
                </a:lnTo>
                <a:lnTo>
                  <a:pt x="8255" y="13207"/>
                </a:lnTo>
                <a:lnTo>
                  <a:pt x="11176" y="9905"/>
                </a:lnTo>
                <a:lnTo>
                  <a:pt x="14859" y="7238"/>
                </a:lnTo>
                <a:lnTo>
                  <a:pt x="17653" y="5206"/>
                </a:lnTo>
                <a:lnTo>
                  <a:pt x="21463" y="3428"/>
                </a:lnTo>
                <a:lnTo>
                  <a:pt x="26289" y="2031"/>
                </a:lnTo>
                <a:lnTo>
                  <a:pt x="30988" y="634"/>
                </a:lnTo>
                <a:lnTo>
                  <a:pt x="36195" y="0"/>
                </a:lnTo>
                <a:lnTo>
                  <a:pt x="41656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312289" y="4987671"/>
            <a:ext cx="96774" cy="109855"/>
          </a:xfrm>
          <a:custGeom>
            <a:avLst/>
            <a:gdLst/>
            <a:ahLst/>
            <a:cxnLst/>
            <a:rect l="l" t="t" r="r" b="b"/>
            <a:pathLst>
              <a:path w="96774" h="109854">
                <a:moveTo>
                  <a:pt x="50546" y="0"/>
                </a:moveTo>
                <a:lnTo>
                  <a:pt x="59436" y="0"/>
                </a:lnTo>
                <a:lnTo>
                  <a:pt x="66802" y="1015"/>
                </a:lnTo>
                <a:lnTo>
                  <a:pt x="72390" y="3047"/>
                </a:lnTo>
                <a:lnTo>
                  <a:pt x="77978" y="5206"/>
                </a:lnTo>
                <a:lnTo>
                  <a:pt x="82168" y="7873"/>
                </a:lnTo>
                <a:lnTo>
                  <a:pt x="84709" y="11048"/>
                </a:lnTo>
                <a:lnTo>
                  <a:pt x="87375" y="14223"/>
                </a:lnTo>
                <a:lnTo>
                  <a:pt x="89281" y="18287"/>
                </a:lnTo>
                <a:lnTo>
                  <a:pt x="90297" y="23240"/>
                </a:lnTo>
                <a:lnTo>
                  <a:pt x="90931" y="26288"/>
                </a:lnTo>
                <a:lnTo>
                  <a:pt x="91186" y="31749"/>
                </a:lnTo>
                <a:lnTo>
                  <a:pt x="91186" y="39623"/>
                </a:lnTo>
                <a:lnTo>
                  <a:pt x="91186" y="63372"/>
                </a:lnTo>
                <a:lnTo>
                  <a:pt x="91371" y="80415"/>
                </a:lnTo>
                <a:lnTo>
                  <a:pt x="91928" y="91593"/>
                </a:lnTo>
                <a:lnTo>
                  <a:pt x="92329" y="94868"/>
                </a:lnTo>
                <a:lnTo>
                  <a:pt x="93091" y="99186"/>
                </a:lnTo>
                <a:lnTo>
                  <a:pt x="94615" y="103377"/>
                </a:lnTo>
                <a:lnTo>
                  <a:pt x="96774" y="107441"/>
                </a:lnTo>
                <a:lnTo>
                  <a:pt x="78231" y="107441"/>
                </a:lnTo>
                <a:lnTo>
                  <a:pt x="76327" y="103758"/>
                </a:lnTo>
                <a:lnTo>
                  <a:pt x="75184" y="99440"/>
                </a:lnTo>
                <a:lnTo>
                  <a:pt x="74675" y="94487"/>
                </a:lnTo>
                <a:lnTo>
                  <a:pt x="68072" y="100075"/>
                </a:lnTo>
                <a:lnTo>
                  <a:pt x="61722" y="104012"/>
                </a:lnTo>
                <a:lnTo>
                  <a:pt x="55625" y="106298"/>
                </a:lnTo>
                <a:lnTo>
                  <a:pt x="49530" y="108584"/>
                </a:lnTo>
                <a:lnTo>
                  <a:pt x="42925" y="109854"/>
                </a:lnTo>
                <a:lnTo>
                  <a:pt x="35941" y="109854"/>
                </a:lnTo>
                <a:lnTo>
                  <a:pt x="21816" y="108059"/>
                </a:lnTo>
                <a:lnTo>
                  <a:pt x="11086" y="102770"/>
                </a:lnTo>
                <a:lnTo>
                  <a:pt x="9398" y="101345"/>
                </a:lnTo>
                <a:lnTo>
                  <a:pt x="3175" y="95757"/>
                </a:lnTo>
                <a:lnTo>
                  <a:pt x="0" y="88518"/>
                </a:lnTo>
                <a:lnTo>
                  <a:pt x="0" y="79755"/>
                </a:lnTo>
                <a:lnTo>
                  <a:pt x="0" y="74548"/>
                </a:lnTo>
                <a:lnTo>
                  <a:pt x="1269" y="69849"/>
                </a:lnTo>
                <a:lnTo>
                  <a:pt x="3556" y="65658"/>
                </a:lnTo>
                <a:lnTo>
                  <a:pt x="5842" y="61340"/>
                </a:lnTo>
                <a:lnTo>
                  <a:pt x="9017" y="57911"/>
                </a:lnTo>
                <a:lnTo>
                  <a:pt x="12700" y="55371"/>
                </a:lnTo>
                <a:lnTo>
                  <a:pt x="16510" y="52831"/>
                </a:lnTo>
                <a:lnTo>
                  <a:pt x="20828" y="50799"/>
                </a:lnTo>
                <a:lnTo>
                  <a:pt x="25527" y="49529"/>
                </a:lnTo>
                <a:lnTo>
                  <a:pt x="29083" y="48640"/>
                </a:lnTo>
                <a:lnTo>
                  <a:pt x="34290" y="47751"/>
                </a:lnTo>
                <a:lnTo>
                  <a:pt x="41402" y="46862"/>
                </a:lnTo>
                <a:lnTo>
                  <a:pt x="56593" y="44650"/>
                </a:lnTo>
                <a:lnTo>
                  <a:pt x="68283" y="42202"/>
                </a:lnTo>
                <a:lnTo>
                  <a:pt x="73152" y="40766"/>
                </a:lnTo>
                <a:lnTo>
                  <a:pt x="73279" y="38226"/>
                </a:lnTo>
                <a:lnTo>
                  <a:pt x="73279" y="36702"/>
                </a:lnTo>
                <a:lnTo>
                  <a:pt x="73279" y="36067"/>
                </a:lnTo>
                <a:lnTo>
                  <a:pt x="73279" y="28828"/>
                </a:lnTo>
                <a:lnTo>
                  <a:pt x="71628" y="23748"/>
                </a:lnTo>
                <a:lnTo>
                  <a:pt x="68199" y="20700"/>
                </a:lnTo>
                <a:lnTo>
                  <a:pt x="63627" y="16763"/>
                </a:lnTo>
                <a:lnTo>
                  <a:pt x="56896" y="14731"/>
                </a:lnTo>
                <a:lnTo>
                  <a:pt x="47879" y="14731"/>
                </a:lnTo>
                <a:lnTo>
                  <a:pt x="39624" y="14731"/>
                </a:lnTo>
                <a:lnTo>
                  <a:pt x="33400" y="16128"/>
                </a:lnTo>
                <a:lnTo>
                  <a:pt x="29337" y="19049"/>
                </a:lnTo>
                <a:lnTo>
                  <a:pt x="25400" y="21970"/>
                </a:lnTo>
                <a:lnTo>
                  <a:pt x="22479" y="27177"/>
                </a:lnTo>
                <a:lnTo>
                  <a:pt x="20574" y="34670"/>
                </a:lnTo>
                <a:lnTo>
                  <a:pt x="3048" y="32257"/>
                </a:lnTo>
                <a:lnTo>
                  <a:pt x="4699" y="24891"/>
                </a:lnTo>
                <a:lnTo>
                  <a:pt x="7238" y="18795"/>
                </a:lnTo>
                <a:lnTo>
                  <a:pt x="10922" y="14223"/>
                </a:lnTo>
                <a:lnTo>
                  <a:pt x="14605" y="9651"/>
                </a:lnTo>
                <a:lnTo>
                  <a:pt x="19812" y="6095"/>
                </a:lnTo>
                <a:lnTo>
                  <a:pt x="26669" y="3682"/>
                </a:lnTo>
                <a:lnTo>
                  <a:pt x="33528" y="1142"/>
                </a:lnTo>
                <a:lnTo>
                  <a:pt x="41529" y="0"/>
                </a:lnTo>
                <a:lnTo>
                  <a:pt x="50546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159889" y="4987671"/>
            <a:ext cx="85343" cy="107442"/>
          </a:xfrm>
          <a:custGeom>
            <a:avLst/>
            <a:gdLst/>
            <a:ahLst/>
            <a:cxnLst/>
            <a:rect l="l" t="t" r="r" b="b"/>
            <a:pathLst>
              <a:path w="85343" h="107442">
                <a:moveTo>
                  <a:pt x="49403" y="0"/>
                </a:moveTo>
                <a:lnTo>
                  <a:pt x="55753" y="0"/>
                </a:lnTo>
                <a:lnTo>
                  <a:pt x="61594" y="1142"/>
                </a:lnTo>
                <a:lnTo>
                  <a:pt x="66929" y="3301"/>
                </a:lnTo>
                <a:lnTo>
                  <a:pt x="72262" y="5587"/>
                </a:lnTo>
                <a:lnTo>
                  <a:pt x="76200" y="8635"/>
                </a:lnTo>
                <a:lnTo>
                  <a:pt x="78867" y="12318"/>
                </a:lnTo>
                <a:lnTo>
                  <a:pt x="81534" y="16001"/>
                </a:lnTo>
                <a:lnTo>
                  <a:pt x="83312" y="20446"/>
                </a:lnTo>
                <a:lnTo>
                  <a:pt x="84455" y="25526"/>
                </a:lnTo>
                <a:lnTo>
                  <a:pt x="85090" y="28828"/>
                </a:lnTo>
                <a:lnTo>
                  <a:pt x="85343" y="34543"/>
                </a:lnTo>
                <a:lnTo>
                  <a:pt x="85343" y="42798"/>
                </a:lnTo>
                <a:lnTo>
                  <a:pt x="85343" y="107441"/>
                </a:lnTo>
                <a:lnTo>
                  <a:pt x="67563" y="107441"/>
                </a:lnTo>
                <a:lnTo>
                  <a:pt x="67563" y="43433"/>
                </a:lnTo>
                <a:lnTo>
                  <a:pt x="67563" y="36194"/>
                </a:lnTo>
                <a:lnTo>
                  <a:pt x="66929" y="30860"/>
                </a:lnTo>
                <a:lnTo>
                  <a:pt x="65531" y="27177"/>
                </a:lnTo>
                <a:lnTo>
                  <a:pt x="64135" y="23621"/>
                </a:lnTo>
                <a:lnTo>
                  <a:pt x="61594" y="20700"/>
                </a:lnTo>
                <a:lnTo>
                  <a:pt x="58166" y="18541"/>
                </a:lnTo>
                <a:lnTo>
                  <a:pt x="54610" y="16509"/>
                </a:lnTo>
                <a:lnTo>
                  <a:pt x="50418" y="15366"/>
                </a:lnTo>
                <a:lnTo>
                  <a:pt x="45719" y="15366"/>
                </a:lnTo>
                <a:lnTo>
                  <a:pt x="38100" y="15366"/>
                </a:lnTo>
                <a:lnTo>
                  <a:pt x="31623" y="17779"/>
                </a:lnTo>
                <a:lnTo>
                  <a:pt x="26035" y="22605"/>
                </a:lnTo>
                <a:lnTo>
                  <a:pt x="20355" y="31570"/>
                </a:lnTo>
                <a:lnTo>
                  <a:pt x="17887" y="45626"/>
                </a:lnTo>
                <a:lnTo>
                  <a:pt x="17780" y="50037"/>
                </a:lnTo>
                <a:lnTo>
                  <a:pt x="17780" y="107441"/>
                </a:lnTo>
                <a:lnTo>
                  <a:pt x="0" y="107441"/>
                </a:lnTo>
                <a:lnTo>
                  <a:pt x="0" y="2285"/>
                </a:lnTo>
                <a:lnTo>
                  <a:pt x="16002" y="2285"/>
                </a:lnTo>
                <a:lnTo>
                  <a:pt x="16002" y="17271"/>
                </a:lnTo>
                <a:lnTo>
                  <a:pt x="25020" y="7556"/>
                </a:lnTo>
                <a:lnTo>
                  <a:pt x="36355" y="1809"/>
                </a:lnTo>
                <a:lnTo>
                  <a:pt x="49403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041144" y="4987671"/>
            <a:ext cx="96900" cy="109855"/>
          </a:xfrm>
          <a:custGeom>
            <a:avLst/>
            <a:gdLst/>
            <a:ahLst/>
            <a:cxnLst/>
            <a:rect l="l" t="t" r="r" b="b"/>
            <a:pathLst>
              <a:path w="96900" h="109854">
                <a:moveTo>
                  <a:pt x="49149" y="0"/>
                </a:moveTo>
                <a:lnTo>
                  <a:pt x="62573" y="1645"/>
                </a:lnTo>
                <a:lnTo>
                  <a:pt x="74257" y="6621"/>
                </a:lnTo>
                <a:lnTo>
                  <a:pt x="83566" y="14350"/>
                </a:lnTo>
                <a:lnTo>
                  <a:pt x="90356" y="23963"/>
                </a:lnTo>
                <a:lnTo>
                  <a:pt x="94755" y="35674"/>
                </a:lnTo>
                <a:lnTo>
                  <a:pt x="96763" y="49462"/>
                </a:lnTo>
                <a:lnTo>
                  <a:pt x="96900" y="54609"/>
                </a:lnTo>
                <a:lnTo>
                  <a:pt x="96900" y="55752"/>
                </a:lnTo>
                <a:lnTo>
                  <a:pt x="96900" y="57276"/>
                </a:lnTo>
                <a:lnTo>
                  <a:pt x="96774" y="59435"/>
                </a:lnTo>
                <a:lnTo>
                  <a:pt x="18414" y="59435"/>
                </a:lnTo>
                <a:lnTo>
                  <a:pt x="20871" y="73335"/>
                </a:lnTo>
                <a:lnTo>
                  <a:pt x="26484" y="83993"/>
                </a:lnTo>
                <a:lnTo>
                  <a:pt x="28193" y="85978"/>
                </a:lnTo>
                <a:lnTo>
                  <a:pt x="34036" y="92074"/>
                </a:lnTo>
                <a:lnTo>
                  <a:pt x="41401" y="95122"/>
                </a:lnTo>
                <a:lnTo>
                  <a:pt x="50164" y="95122"/>
                </a:lnTo>
                <a:lnTo>
                  <a:pt x="56768" y="95122"/>
                </a:lnTo>
                <a:lnTo>
                  <a:pt x="62356" y="93471"/>
                </a:lnTo>
                <a:lnTo>
                  <a:pt x="66929" y="90042"/>
                </a:lnTo>
                <a:lnTo>
                  <a:pt x="71500" y="86613"/>
                </a:lnTo>
                <a:lnTo>
                  <a:pt x="75183" y="81152"/>
                </a:lnTo>
                <a:lnTo>
                  <a:pt x="77850" y="73532"/>
                </a:lnTo>
                <a:lnTo>
                  <a:pt x="96266" y="75818"/>
                </a:lnTo>
                <a:lnTo>
                  <a:pt x="91199" y="88308"/>
                </a:lnTo>
                <a:lnTo>
                  <a:pt x="83439" y="98103"/>
                </a:lnTo>
                <a:lnTo>
                  <a:pt x="80137" y="100837"/>
                </a:lnTo>
                <a:lnTo>
                  <a:pt x="69568" y="106635"/>
                </a:lnTo>
                <a:lnTo>
                  <a:pt x="56856" y="109520"/>
                </a:lnTo>
                <a:lnTo>
                  <a:pt x="50037" y="109854"/>
                </a:lnTo>
                <a:lnTo>
                  <a:pt x="36116" y="108347"/>
                </a:lnTo>
                <a:lnTo>
                  <a:pt x="24190" y="103859"/>
                </a:lnTo>
                <a:lnTo>
                  <a:pt x="14258" y="96441"/>
                </a:lnTo>
                <a:lnTo>
                  <a:pt x="6600" y="85995"/>
                </a:lnTo>
                <a:lnTo>
                  <a:pt x="2140" y="74306"/>
                </a:lnTo>
                <a:lnTo>
                  <a:pt x="122" y="60521"/>
                </a:lnTo>
                <a:lnTo>
                  <a:pt x="0" y="55752"/>
                </a:lnTo>
                <a:lnTo>
                  <a:pt x="1175" y="41259"/>
                </a:lnTo>
                <a:lnTo>
                  <a:pt x="4703" y="28790"/>
                </a:lnTo>
                <a:lnTo>
                  <a:pt x="10583" y="18346"/>
                </a:lnTo>
                <a:lnTo>
                  <a:pt x="13716" y="14604"/>
                </a:lnTo>
                <a:lnTo>
                  <a:pt x="23600" y="6510"/>
                </a:lnTo>
                <a:lnTo>
                  <a:pt x="35325" y="1651"/>
                </a:lnTo>
                <a:lnTo>
                  <a:pt x="48892" y="0"/>
                </a:lnTo>
                <a:lnTo>
                  <a:pt x="49149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877949" y="4987671"/>
            <a:ext cx="142367" cy="107442"/>
          </a:xfrm>
          <a:custGeom>
            <a:avLst/>
            <a:gdLst/>
            <a:ahLst/>
            <a:cxnLst/>
            <a:rect l="l" t="t" r="r" b="b"/>
            <a:pathLst>
              <a:path w="142367" h="107442">
                <a:moveTo>
                  <a:pt x="47751" y="0"/>
                </a:moveTo>
                <a:lnTo>
                  <a:pt x="55625" y="0"/>
                </a:lnTo>
                <a:lnTo>
                  <a:pt x="61975" y="1523"/>
                </a:lnTo>
                <a:lnTo>
                  <a:pt x="66928" y="4825"/>
                </a:lnTo>
                <a:lnTo>
                  <a:pt x="71881" y="8000"/>
                </a:lnTo>
                <a:lnTo>
                  <a:pt x="75437" y="12572"/>
                </a:lnTo>
                <a:lnTo>
                  <a:pt x="77469" y="18287"/>
                </a:lnTo>
                <a:lnTo>
                  <a:pt x="86818" y="7955"/>
                </a:lnTo>
                <a:lnTo>
                  <a:pt x="97962" y="1861"/>
                </a:lnTo>
                <a:lnTo>
                  <a:pt x="109981" y="0"/>
                </a:lnTo>
                <a:lnTo>
                  <a:pt x="123741" y="2108"/>
                </a:lnTo>
                <a:lnTo>
                  <a:pt x="133984" y="8635"/>
                </a:lnTo>
                <a:lnTo>
                  <a:pt x="139870" y="18390"/>
                </a:lnTo>
                <a:lnTo>
                  <a:pt x="142296" y="32076"/>
                </a:lnTo>
                <a:lnTo>
                  <a:pt x="142367" y="35305"/>
                </a:lnTo>
                <a:lnTo>
                  <a:pt x="142367" y="107441"/>
                </a:lnTo>
                <a:lnTo>
                  <a:pt x="124713" y="107441"/>
                </a:lnTo>
                <a:lnTo>
                  <a:pt x="124713" y="41274"/>
                </a:lnTo>
                <a:lnTo>
                  <a:pt x="124713" y="34035"/>
                </a:lnTo>
                <a:lnTo>
                  <a:pt x="124078" y="28955"/>
                </a:lnTo>
                <a:lnTo>
                  <a:pt x="122936" y="25780"/>
                </a:lnTo>
                <a:lnTo>
                  <a:pt x="121793" y="22732"/>
                </a:lnTo>
                <a:lnTo>
                  <a:pt x="119761" y="20192"/>
                </a:lnTo>
                <a:lnTo>
                  <a:pt x="116712" y="18287"/>
                </a:lnTo>
                <a:lnTo>
                  <a:pt x="113664" y="16382"/>
                </a:lnTo>
                <a:lnTo>
                  <a:pt x="110108" y="15366"/>
                </a:lnTo>
                <a:lnTo>
                  <a:pt x="105918" y="15366"/>
                </a:lnTo>
                <a:lnTo>
                  <a:pt x="98551" y="15366"/>
                </a:lnTo>
                <a:lnTo>
                  <a:pt x="92456" y="17779"/>
                </a:lnTo>
                <a:lnTo>
                  <a:pt x="87630" y="22732"/>
                </a:lnTo>
                <a:lnTo>
                  <a:pt x="82676" y="27685"/>
                </a:lnTo>
                <a:lnTo>
                  <a:pt x="80263" y="35559"/>
                </a:lnTo>
                <a:lnTo>
                  <a:pt x="80263" y="46354"/>
                </a:lnTo>
                <a:lnTo>
                  <a:pt x="80263" y="107441"/>
                </a:lnTo>
                <a:lnTo>
                  <a:pt x="62483" y="107441"/>
                </a:lnTo>
                <a:lnTo>
                  <a:pt x="62483" y="39115"/>
                </a:lnTo>
                <a:lnTo>
                  <a:pt x="62483" y="31241"/>
                </a:lnTo>
                <a:lnTo>
                  <a:pt x="60959" y="25272"/>
                </a:lnTo>
                <a:lnTo>
                  <a:pt x="58038" y="21335"/>
                </a:lnTo>
                <a:lnTo>
                  <a:pt x="55118" y="17398"/>
                </a:lnTo>
                <a:lnTo>
                  <a:pt x="50418" y="15366"/>
                </a:lnTo>
                <a:lnTo>
                  <a:pt x="43814" y="15366"/>
                </a:lnTo>
                <a:lnTo>
                  <a:pt x="38862" y="15366"/>
                </a:lnTo>
                <a:lnTo>
                  <a:pt x="34162" y="16763"/>
                </a:lnTo>
                <a:lnTo>
                  <a:pt x="29971" y="19303"/>
                </a:lnTo>
                <a:lnTo>
                  <a:pt x="25653" y="21970"/>
                </a:lnTo>
                <a:lnTo>
                  <a:pt x="22606" y="25780"/>
                </a:lnTo>
                <a:lnTo>
                  <a:pt x="20700" y="30860"/>
                </a:lnTo>
                <a:lnTo>
                  <a:pt x="18795" y="35940"/>
                </a:lnTo>
                <a:lnTo>
                  <a:pt x="17780" y="43306"/>
                </a:lnTo>
                <a:lnTo>
                  <a:pt x="17780" y="52831"/>
                </a:lnTo>
                <a:lnTo>
                  <a:pt x="17780" y="107441"/>
                </a:lnTo>
                <a:lnTo>
                  <a:pt x="0" y="107441"/>
                </a:lnTo>
                <a:lnTo>
                  <a:pt x="0" y="2285"/>
                </a:lnTo>
                <a:lnTo>
                  <a:pt x="15875" y="2285"/>
                </a:lnTo>
                <a:lnTo>
                  <a:pt x="15875" y="17017"/>
                </a:lnTo>
                <a:lnTo>
                  <a:pt x="19176" y="11937"/>
                </a:lnTo>
                <a:lnTo>
                  <a:pt x="23621" y="7746"/>
                </a:lnTo>
                <a:lnTo>
                  <a:pt x="29082" y="4698"/>
                </a:lnTo>
                <a:lnTo>
                  <a:pt x="34543" y="1523"/>
                </a:lnTo>
                <a:lnTo>
                  <a:pt x="40767" y="0"/>
                </a:lnTo>
                <a:lnTo>
                  <a:pt x="47751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646301" y="4987671"/>
            <a:ext cx="96774" cy="109855"/>
          </a:xfrm>
          <a:custGeom>
            <a:avLst/>
            <a:gdLst/>
            <a:ahLst/>
            <a:cxnLst/>
            <a:rect l="l" t="t" r="r" b="b"/>
            <a:pathLst>
              <a:path w="96774" h="109854">
                <a:moveTo>
                  <a:pt x="50546" y="0"/>
                </a:moveTo>
                <a:lnTo>
                  <a:pt x="59436" y="0"/>
                </a:lnTo>
                <a:lnTo>
                  <a:pt x="66801" y="1015"/>
                </a:lnTo>
                <a:lnTo>
                  <a:pt x="72390" y="3047"/>
                </a:lnTo>
                <a:lnTo>
                  <a:pt x="77978" y="5206"/>
                </a:lnTo>
                <a:lnTo>
                  <a:pt x="82168" y="7873"/>
                </a:lnTo>
                <a:lnTo>
                  <a:pt x="84709" y="11048"/>
                </a:lnTo>
                <a:lnTo>
                  <a:pt x="87375" y="14223"/>
                </a:lnTo>
                <a:lnTo>
                  <a:pt x="89281" y="18287"/>
                </a:lnTo>
                <a:lnTo>
                  <a:pt x="90297" y="23240"/>
                </a:lnTo>
                <a:lnTo>
                  <a:pt x="90931" y="26288"/>
                </a:lnTo>
                <a:lnTo>
                  <a:pt x="91186" y="31749"/>
                </a:lnTo>
                <a:lnTo>
                  <a:pt x="91186" y="39623"/>
                </a:lnTo>
                <a:lnTo>
                  <a:pt x="91186" y="63372"/>
                </a:lnTo>
                <a:lnTo>
                  <a:pt x="91371" y="80415"/>
                </a:lnTo>
                <a:lnTo>
                  <a:pt x="91928" y="91593"/>
                </a:lnTo>
                <a:lnTo>
                  <a:pt x="92329" y="94868"/>
                </a:lnTo>
                <a:lnTo>
                  <a:pt x="93091" y="99186"/>
                </a:lnTo>
                <a:lnTo>
                  <a:pt x="94615" y="103377"/>
                </a:lnTo>
                <a:lnTo>
                  <a:pt x="96774" y="107441"/>
                </a:lnTo>
                <a:lnTo>
                  <a:pt x="78231" y="107441"/>
                </a:lnTo>
                <a:lnTo>
                  <a:pt x="76326" y="103758"/>
                </a:lnTo>
                <a:lnTo>
                  <a:pt x="75184" y="99440"/>
                </a:lnTo>
                <a:lnTo>
                  <a:pt x="74675" y="94487"/>
                </a:lnTo>
                <a:lnTo>
                  <a:pt x="68072" y="100075"/>
                </a:lnTo>
                <a:lnTo>
                  <a:pt x="61722" y="104012"/>
                </a:lnTo>
                <a:lnTo>
                  <a:pt x="55625" y="106298"/>
                </a:lnTo>
                <a:lnTo>
                  <a:pt x="49530" y="108584"/>
                </a:lnTo>
                <a:lnTo>
                  <a:pt x="42925" y="109854"/>
                </a:lnTo>
                <a:lnTo>
                  <a:pt x="35941" y="109854"/>
                </a:lnTo>
                <a:lnTo>
                  <a:pt x="21816" y="108059"/>
                </a:lnTo>
                <a:lnTo>
                  <a:pt x="11086" y="102770"/>
                </a:lnTo>
                <a:lnTo>
                  <a:pt x="9398" y="101345"/>
                </a:lnTo>
                <a:lnTo>
                  <a:pt x="3175" y="95757"/>
                </a:lnTo>
                <a:lnTo>
                  <a:pt x="0" y="88518"/>
                </a:lnTo>
                <a:lnTo>
                  <a:pt x="0" y="79755"/>
                </a:lnTo>
                <a:lnTo>
                  <a:pt x="0" y="74548"/>
                </a:lnTo>
                <a:lnTo>
                  <a:pt x="1269" y="69849"/>
                </a:lnTo>
                <a:lnTo>
                  <a:pt x="3556" y="65658"/>
                </a:lnTo>
                <a:lnTo>
                  <a:pt x="5842" y="61340"/>
                </a:lnTo>
                <a:lnTo>
                  <a:pt x="9017" y="57911"/>
                </a:lnTo>
                <a:lnTo>
                  <a:pt x="12700" y="55371"/>
                </a:lnTo>
                <a:lnTo>
                  <a:pt x="16510" y="52831"/>
                </a:lnTo>
                <a:lnTo>
                  <a:pt x="20828" y="50799"/>
                </a:lnTo>
                <a:lnTo>
                  <a:pt x="25526" y="49529"/>
                </a:lnTo>
                <a:lnTo>
                  <a:pt x="29082" y="48640"/>
                </a:lnTo>
                <a:lnTo>
                  <a:pt x="34290" y="47751"/>
                </a:lnTo>
                <a:lnTo>
                  <a:pt x="41401" y="46862"/>
                </a:lnTo>
                <a:lnTo>
                  <a:pt x="56593" y="44650"/>
                </a:lnTo>
                <a:lnTo>
                  <a:pt x="68283" y="42202"/>
                </a:lnTo>
                <a:lnTo>
                  <a:pt x="73151" y="40766"/>
                </a:lnTo>
                <a:lnTo>
                  <a:pt x="73279" y="38226"/>
                </a:lnTo>
                <a:lnTo>
                  <a:pt x="73279" y="36702"/>
                </a:lnTo>
                <a:lnTo>
                  <a:pt x="73279" y="36067"/>
                </a:lnTo>
                <a:lnTo>
                  <a:pt x="73279" y="28828"/>
                </a:lnTo>
                <a:lnTo>
                  <a:pt x="71628" y="23748"/>
                </a:lnTo>
                <a:lnTo>
                  <a:pt x="68199" y="20700"/>
                </a:lnTo>
                <a:lnTo>
                  <a:pt x="63626" y="16763"/>
                </a:lnTo>
                <a:lnTo>
                  <a:pt x="56896" y="14731"/>
                </a:lnTo>
                <a:lnTo>
                  <a:pt x="47879" y="14731"/>
                </a:lnTo>
                <a:lnTo>
                  <a:pt x="39624" y="14731"/>
                </a:lnTo>
                <a:lnTo>
                  <a:pt x="33400" y="16128"/>
                </a:lnTo>
                <a:lnTo>
                  <a:pt x="29337" y="19049"/>
                </a:lnTo>
                <a:lnTo>
                  <a:pt x="25400" y="21970"/>
                </a:lnTo>
                <a:lnTo>
                  <a:pt x="22479" y="27177"/>
                </a:lnTo>
                <a:lnTo>
                  <a:pt x="20574" y="34670"/>
                </a:lnTo>
                <a:lnTo>
                  <a:pt x="3048" y="32257"/>
                </a:lnTo>
                <a:lnTo>
                  <a:pt x="4699" y="24891"/>
                </a:lnTo>
                <a:lnTo>
                  <a:pt x="7238" y="18795"/>
                </a:lnTo>
                <a:lnTo>
                  <a:pt x="10922" y="14223"/>
                </a:lnTo>
                <a:lnTo>
                  <a:pt x="14605" y="9651"/>
                </a:lnTo>
                <a:lnTo>
                  <a:pt x="19812" y="6095"/>
                </a:lnTo>
                <a:lnTo>
                  <a:pt x="26669" y="3682"/>
                </a:lnTo>
                <a:lnTo>
                  <a:pt x="33528" y="1142"/>
                </a:lnTo>
                <a:lnTo>
                  <a:pt x="41529" y="0"/>
                </a:lnTo>
                <a:lnTo>
                  <a:pt x="50546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539621" y="4987671"/>
            <a:ext cx="91185" cy="147701"/>
          </a:xfrm>
          <a:custGeom>
            <a:avLst/>
            <a:gdLst/>
            <a:ahLst/>
            <a:cxnLst/>
            <a:rect l="l" t="t" r="r" b="b"/>
            <a:pathLst>
              <a:path w="91185" h="147700">
                <a:moveTo>
                  <a:pt x="46735" y="0"/>
                </a:moveTo>
                <a:lnTo>
                  <a:pt x="55625" y="0"/>
                </a:lnTo>
                <a:lnTo>
                  <a:pt x="63626" y="2285"/>
                </a:lnTo>
                <a:lnTo>
                  <a:pt x="70484" y="6857"/>
                </a:lnTo>
                <a:lnTo>
                  <a:pt x="77342" y="11429"/>
                </a:lnTo>
                <a:lnTo>
                  <a:pt x="82550" y="18033"/>
                </a:lnTo>
                <a:lnTo>
                  <a:pt x="85978" y="26415"/>
                </a:lnTo>
                <a:lnTo>
                  <a:pt x="89650" y="38282"/>
                </a:lnTo>
                <a:lnTo>
                  <a:pt x="91137" y="51163"/>
                </a:lnTo>
                <a:lnTo>
                  <a:pt x="91185" y="54101"/>
                </a:lnTo>
                <a:lnTo>
                  <a:pt x="90136" y="67358"/>
                </a:lnTo>
                <a:lnTo>
                  <a:pt x="86988" y="79416"/>
                </a:lnTo>
                <a:lnTo>
                  <a:pt x="85470" y="83184"/>
                </a:lnTo>
                <a:lnTo>
                  <a:pt x="78485" y="94298"/>
                </a:lnTo>
                <a:lnTo>
                  <a:pt x="69036" y="102582"/>
                </a:lnTo>
                <a:lnTo>
                  <a:pt x="68579" y="102869"/>
                </a:lnTo>
                <a:lnTo>
                  <a:pt x="61213" y="107568"/>
                </a:lnTo>
                <a:lnTo>
                  <a:pt x="53466" y="109854"/>
                </a:lnTo>
                <a:lnTo>
                  <a:pt x="45465" y="109854"/>
                </a:lnTo>
                <a:lnTo>
                  <a:pt x="39496" y="109854"/>
                </a:lnTo>
                <a:lnTo>
                  <a:pt x="34162" y="108584"/>
                </a:lnTo>
                <a:lnTo>
                  <a:pt x="29463" y="106044"/>
                </a:lnTo>
                <a:lnTo>
                  <a:pt x="24765" y="103504"/>
                </a:lnTo>
                <a:lnTo>
                  <a:pt x="20828" y="100329"/>
                </a:lnTo>
                <a:lnTo>
                  <a:pt x="17779" y="96519"/>
                </a:lnTo>
                <a:lnTo>
                  <a:pt x="17779" y="147700"/>
                </a:lnTo>
                <a:lnTo>
                  <a:pt x="0" y="147700"/>
                </a:lnTo>
                <a:lnTo>
                  <a:pt x="0" y="2285"/>
                </a:lnTo>
                <a:lnTo>
                  <a:pt x="16256" y="2285"/>
                </a:lnTo>
                <a:lnTo>
                  <a:pt x="16256" y="16001"/>
                </a:lnTo>
                <a:lnTo>
                  <a:pt x="20065" y="10667"/>
                </a:lnTo>
                <a:lnTo>
                  <a:pt x="24384" y="6603"/>
                </a:lnTo>
                <a:lnTo>
                  <a:pt x="29209" y="3936"/>
                </a:lnTo>
                <a:lnTo>
                  <a:pt x="34035" y="1269"/>
                </a:lnTo>
                <a:lnTo>
                  <a:pt x="39878" y="0"/>
                </a:lnTo>
                <a:lnTo>
                  <a:pt x="46735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420749" y="4987671"/>
            <a:ext cx="96773" cy="109855"/>
          </a:xfrm>
          <a:custGeom>
            <a:avLst/>
            <a:gdLst/>
            <a:ahLst/>
            <a:cxnLst/>
            <a:rect l="l" t="t" r="r" b="b"/>
            <a:pathLst>
              <a:path w="96773" h="109854">
                <a:moveTo>
                  <a:pt x="50545" y="0"/>
                </a:moveTo>
                <a:lnTo>
                  <a:pt x="59435" y="0"/>
                </a:lnTo>
                <a:lnTo>
                  <a:pt x="66801" y="1015"/>
                </a:lnTo>
                <a:lnTo>
                  <a:pt x="72389" y="3047"/>
                </a:lnTo>
                <a:lnTo>
                  <a:pt x="77978" y="5206"/>
                </a:lnTo>
                <a:lnTo>
                  <a:pt x="82168" y="7873"/>
                </a:lnTo>
                <a:lnTo>
                  <a:pt x="84709" y="11048"/>
                </a:lnTo>
                <a:lnTo>
                  <a:pt x="87375" y="14223"/>
                </a:lnTo>
                <a:lnTo>
                  <a:pt x="89281" y="18287"/>
                </a:lnTo>
                <a:lnTo>
                  <a:pt x="90297" y="23240"/>
                </a:lnTo>
                <a:lnTo>
                  <a:pt x="90931" y="26288"/>
                </a:lnTo>
                <a:lnTo>
                  <a:pt x="91185" y="31749"/>
                </a:lnTo>
                <a:lnTo>
                  <a:pt x="91185" y="39623"/>
                </a:lnTo>
                <a:lnTo>
                  <a:pt x="91185" y="63372"/>
                </a:lnTo>
                <a:lnTo>
                  <a:pt x="91371" y="80415"/>
                </a:lnTo>
                <a:lnTo>
                  <a:pt x="91928" y="91593"/>
                </a:lnTo>
                <a:lnTo>
                  <a:pt x="92328" y="94868"/>
                </a:lnTo>
                <a:lnTo>
                  <a:pt x="93090" y="99186"/>
                </a:lnTo>
                <a:lnTo>
                  <a:pt x="94614" y="103377"/>
                </a:lnTo>
                <a:lnTo>
                  <a:pt x="96773" y="107441"/>
                </a:lnTo>
                <a:lnTo>
                  <a:pt x="78231" y="107441"/>
                </a:lnTo>
                <a:lnTo>
                  <a:pt x="76326" y="103758"/>
                </a:lnTo>
                <a:lnTo>
                  <a:pt x="75184" y="99440"/>
                </a:lnTo>
                <a:lnTo>
                  <a:pt x="74675" y="94487"/>
                </a:lnTo>
                <a:lnTo>
                  <a:pt x="68072" y="100075"/>
                </a:lnTo>
                <a:lnTo>
                  <a:pt x="61721" y="104012"/>
                </a:lnTo>
                <a:lnTo>
                  <a:pt x="55625" y="106298"/>
                </a:lnTo>
                <a:lnTo>
                  <a:pt x="49529" y="108584"/>
                </a:lnTo>
                <a:lnTo>
                  <a:pt x="42925" y="109854"/>
                </a:lnTo>
                <a:lnTo>
                  <a:pt x="35940" y="109854"/>
                </a:lnTo>
                <a:lnTo>
                  <a:pt x="21816" y="108059"/>
                </a:lnTo>
                <a:lnTo>
                  <a:pt x="11086" y="102770"/>
                </a:lnTo>
                <a:lnTo>
                  <a:pt x="9397" y="101345"/>
                </a:lnTo>
                <a:lnTo>
                  <a:pt x="3175" y="95757"/>
                </a:lnTo>
                <a:lnTo>
                  <a:pt x="0" y="88518"/>
                </a:lnTo>
                <a:lnTo>
                  <a:pt x="0" y="79755"/>
                </a:lnTo>
                <a:lnTo>
                  <a:pt x="0" y="74548"/>
                </a:lnTo>
                <a:lnTo>
                  <a:pt x="1269" y="69849"/>
                </a:lnTo>
                <a:lnTo>
                  <a:pt x="3556" y="65658"/>
                </a:lnTo>
                <a:lnTo>
                  <a:pt x="5841" y="61340"/>
                </a:lnTo>
                <a:lnTo>
                  <a:pt x="9016" y="57911"/>
                </a:lnTo>
                <a:lnTo>
                  <a:pt x="12700" y="55371"/>
                </a:lnTo>
                <a:lnTo>
                  <a:pt x="16509" y="52831"/>
                </a:lnTo>
                <a:lnTo>
                  <a:pt x="20828" y="50799"/>
                </a:lnTo>
                <a:lnTo>
                  <a:pt x="25526" y="49529"/>
                </a:lnTo>
                <a:lnTo>
                  <a:pt x="29082" y="48640"/>
                </a:lnTo>
                <a:lnTo>
                  <a:pt x="34289" y="47751"/>
                </a:lnTo>
                <a:lnTo>
                  <a:pt x="41401" y="46862"/>
                </a:lnTo>
                <a:lnTo>
                  <a:pt x="56593" y="44650"/>
                </a:lnTo>
                <a:lnTo>
                  <a:pt x="68283" y="42202"/>
                </a:lnTo>
                <a:lnTo>
                  <a:pt x="73151" y="40766"/>
                </a:lnTo>
                <a:lnTo>
                  <a:pt x="73278" y="38226"/>
                </a:lnTo>
                <a:lnTo>
                  <a:pt x="73278" y="36702"/>
                </a:lnTo>
                <a:lnTo>
                  <a:pt x="73278" y="36067"/>
                </a:lnTo>
                <a:lnTo>
                  <a:pt x="73278" y="28828"/>
                </a:lnTo>
                <a:lnTo>
                  <a:pt x="71628" y="23748"/>
                </a:lnTo>
                <a:lnTo>
                  <a:pt x="68198" y="20700"/>
                </a:lnTo>
                <a:lnTo>
                  <a:pt x="63626" y="16763"/>
                </a:lnTo>
                <a:lnTo>
                  <a:pt x="56895" y="14731"/>
                </a:lnTo>
                <a:lnTo>
                  <a:pt x="47878" y="14731"/>
                </a:lnTo>
                <a:lnTo>
                  <a:pt x="39623" y="14731"/>
                </a:lnTo>
                <a:lnTo>
                  <a:pt x="33400" y="16128"/>
                </a:lnTo>
                <a:lnTo>
                  <a:pt x="29337" y="19049"/>
                </a:lnTo>
                <a:lnTo>
                  <a:pt x="25400" y="21970"/>
                </a:lnTo>
                <a:lnTo>
                  <a:pt x="22478" y="27177"/>
                </a:lnTo>
                <a:lnTo>
                  <a:pt x="20573" y="34670"/>
                </a:lnTo>
                <a:lnTo>
                  <a:pt x="3047" y="32257"/>
                </a:lnTo>
                <a:lnTo>
                  <a:pt x="4698" y="24891"/>
                </a:lnTo>
                <a:lnTo>
                  <a:pt x="7238" y="18795"/>
                </a:lnTo>
                <a:lnTo>
                  <a:pt x="10921" y="14223"/>
                </a:lnTo>
                <a:lnTo>
                  <a:pt x="14604" y="9651"/>
                </a:lnTo>
                <a:lnTo>
                  <a:pt x="19812" y="6095"/>
                </a:lnTo>
                <a:lnTo>
                  <a:pt x="26669" y="3682"/>
                </a:lnTo>
                <a:lnTo>
                  <a:pt x="33528" y="1142"/>
                </a:lnTo>
                <a:lnTo>
                  <a:pt x="41528" y="0"/>
                </a:lnTo>
                <a:lnTo>
                  <a:pt x="50545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5658358" y="4953254"/>
            <a:ext cx="51180" cy="143256"/>
          </a:xfrm>
          <a:custGeom>
            <a:avLst/>
            <a:gdLst/>
            <a:ahLst/>
            <a:cxnLst/>
            <a:rect l="l" t="t" r="r" b="b"/>
            <a:pathLst>
              <a:path w="51180" h="143255">
                <a:moveTo>
                  <a:pt x="30733" y="0"/>
                </a:moveTo>
                <a:lnTo>
                  <a:pt x="30733" y="36703"/>
                </a:lnTo>
                <a:lnTo>
                  <a:pt x="48640" y="36703"/>
                </a:lnTo>
                <a:lnTo>
                  <a:pt x="48640" y="50546"/>
                </a:lnTo>
                <a:lnTo>
                  <a:pt x="30733" y="50546"/>
                </a:lnTo>
                <a:lnTo>
                  <a:pt x="30733" y="112014"/>
                </a:lnTo>
                <a:lnTo>
                  <a:pt x="30733" y="117094"/>
                </a:lnTo>
                <a:lnTo>
                  <a:pt x="31114" y="120396"/>
                </a:lnTo>
                <a:lnTo>
                  <a:pt x="31622" y="121793"/>
                </a:lnTo>
                <a:lnTo>
                  <a:pt x="32257" y="123317"/>
                </a:lnTo>
                <a:lnTo>
                  <a:pt x="33274" y="124460"/>
                </a:lnTo>
                <a:lnTo>
                  <a:pt x="34797" y="125349"/>
                </a:lnTo>
                <a:lnTo>
                  <a:pt x="36194" y="126111"/>
                </a:lnTo>
                <a:lnTo>
                  <a:pt x="38226" y="126619"/>
                </a:lnTo>
                <a:lnTo>
                  <a:pt x="40893" y="126619"/>
                </a:lnTo>
                <a:lnTo>
                  <a:pt x="42799" y="126619"/>
                </a:lnTo>
                <a:lnTo>
                  <a:pt x="45465" y="126365"/>
                </a:lnTo>
                <a:lnTo>
                  <a:pt x="48640" y="125857"/>
                </a:lnTo>
                <a:lnTo>
                  <a:pt x="51180" y="141605"/>
                </a:lnTo>
                <a:lnTo>
                  <a:pt x="46227" y="142748"/>
                </a:lnTo>
                <a:lnTo>
                  <a:pt x="41782" y="143256"/>
                </a:lnTo>
                <a:lnTo>
                  <a:pt x="37718" y="143256"/>
                </a:lnTo>
                <a:lnTo>
                  <a:pt x="31241" y="143256"/>
                </a:lnTo>
                <a:lnTo>
                  <a:pt x="26288" y="142240"/>
                </a:lnTo>
                <a:lnTo>
                  <a:pt x="22732" y="140208"/>
                </a:lnTo>
                <a:lnTo>
                  <a:pt x="19176" y="138176"/>
                </a:lnTo>
                <a:lnTo>
                  <a:pt x="16637" y="135382"/>
                </a:lnTo>
                <a:lnTo>
                  <a:pt x="15239" y="132080"/>
                </a:lnTo>
                <a:lnTo>
                  <a:pt x="13715" y="128778"/>
                </a:lnTo>
                <a:lnTo>
                  <a:pt x="13080" y="121793"/>
                </a:lnTo>
                <a:lnTo>
                  <a:pt x="13080" y="111125"/>
                </a:lnTo>
                <a:lnTo>
                  <a:pt x="13080" y="50546"/>
                </a:lnTo>
                <a:lnTo>
                  <a:pt x="0" y="50546"/>
                </a:lnTo>
                <a:lnTo>
                  <a:pt x="0" y="36703"/>
                </a:lnTo>
                <a:lnTo>
                  <a:pt x="13080" y="36703"/>
                </a:lnTo>
                <a:lnTo>
                  <a:pt x="13080" y="10668"/>
                </a:lnTo>
                <a:lnTo>
                  <a:pt x="30733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962402" y="4953254"/>
            <a:ext cx="51181" cy="143256"/>
          </a:xfrm>
          <a:custGeom>
            <a:avLst/>
            <a:gdLst/>
            <a:ahLst/>
            <a:cxnLst/>
            <a:rect l="l" t="t" r="r" b="b"/>
            <a:pathLst>
              <a:path w="51181" h="143255">
                <a:moveTo>
                  <a:pt x="30734" y="0"/>
                </a:moveTo>
                <a:lnTo>
                  <a:pt x="30734" y="36703"/>
                </a:lnTo>
                <a:lnTo>
                  <a:pt x="48641" y="36703"/>
                </a:lnTo>
                <a:lnTo>
                  <a:pt x="48641" y="50546"/>
                </a:lnTo>
                <a:lnTo>
                  <a:pt x="30734" y="50546"/>
                </a:lnTo>
                <a:lnTo>
                  <a:pt x="30734" y="112014"/>
                </a:lnTo>
                <a:lnTo>
                  <a:pt x="30734" y="117094"/>
                </a:lnTo>
                <a:lnTo>
                  <a:pt x="31115" y="120396"/>
                </a:lnTo>
                <a:lnTo>
                  <a:pt x="31623" y="121793"/>
                </a:lnTo>
                <a:lnTo>
                  <a:pt x="32258" y="123317"/>
                </a:lnTo>
                <a:lnTo>
                  <a:pt x="33274" y="124460"/>
                </a:lnTo>
                <a:lnTo>
                  <a:pt x="34798" y="125349"/>
                </a:lnTo>
                <a:lnTo>
                  <a:pt x="36195" y="126111"/>
                </a:lnTo>
                <a:lnTo>
                  <a:pt x="38227" y="126619"/>
                </a:lnTo>
                <a:lnTo>
                  <a:pt x="40893" y="126619"/>
                </a:lnTo>
                <a:lnTo>
                  <a:pt x="42799" y="126619"/>
                </a:lnTo>
                <a:lnTo>
                  <a:pt x="45466" y="126365"/>
                </a:lnTo>
                <a:lnTo>
                  <a:pt x="48641" y="125857"/>
                </a:lnTo>
                <a:lnTo>
                  <a:pt x="51181" y="141605"/>
                </a:lnTo>
                <a:lnTo>
                  <a:pt x="46228" y="142748"/>
                </a:lnTo>
                <a:lnTo>
                  <a:pt x="41783" y="143256"/>
                </a:lnTo>
                <a:lnTo>
                  <a:pt x="37718" y="143256"/>
                </a:lnTo>
                <a:lnTo>
                  <a:pt x="31242" y="143256"/>
                </a:lnTo>
                <a:lnTo>
                  <a:pt x="26289" y="142240"/>
                </a:lnTo>
                <a:lnTo>
                  <a:pt x="22733" y="140208"/>
                </a:lnTo>
                <a:lnTo>
                  <a:pt x="19177" y="138176"/>
                </a:lnTo>
                <a:lnTo>
                  <a:pt x="16637" y="135382"/>
                </a:lnTo>
                <a:lnTo>
                  <a:pt x="15240" y="132080"/>
                </a:lnTo>
                <a:lnTo>
                  <a:pt x="13716" y="128778"/>
                </a:lnTo>
                <a:lnTo>
                  <a:pt x="13081" y="121793"/>
                </a:lnTo>
                <a:lnTo>
                  <a:pt x="13081" y="111125"/>
                </a:lnTo>
                <a:lnTo>
                  <a:pt x="13081" y="50546"/>
                </a:lnTo>
                <a:lnTo>
                  <a:pt x="0" y="50546"/>
                </a:lnTo>
                <a:lnTo>
                  <a:pt x="0" y="36703"/>
                </a:lnTo>
                <a:lnTo>
                  <a:pt x="13081" y="36703"/>
                </a:lnTo>
                <a:lnTo>
                  <a:pt x="13081" y="10668"/>
                </a:lnTo>
                <a:lnTo>
                  <a:pt x="30734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755394" y="4953254"/>
            <a:ext cx="51181" cy="143256"/>
          </a:xfrm>
          <a:custGeom>
            <a:avLst/>
            <a:gdLst/>
            <a:ahLst/>
            <a:cxnLst/>
            <a:rect l="l" t="t" r="r" b="b"/>
            <a:pathLst>
              <a:path w="51181" h="143255">
                <a:moveTo>
                  <a:pt x="30733" y="0"/>
                </a:moveTo>
                <a:lnTo>
                  <a:pt x="30733" y="36703"/>
                </a:lnTo>
                <a:lnTo>
                  <a:pt x="48641" y="36703"/>
                </a:lnTo>
                <a:lnTo>
                  <a:pt x="48641" y="50546"/>
                </a:lnTo>
                <a:lnTo>
                  <a:pt x="30733" y="50546"/>
                </a:lnTo>
                <a:lnTo>
                  <a:pt x="30733" y="112014"/>
                </a:lnTo>
                <a:lnTo>
                  <a:pt x="30733" y="117094"/>
                </a:lnTo>
                <a:lnTo>
                  <a:pt x="31114" y="120396"/>
                </a:lnTo>
                <a:lnTo>
                  <a:pt x="31623" y="121793"/>
                </a:lnTo>
                <a:lnTo>
                  <a:pt x="32257" y="123317"/>
                </a:lnTo>
                <a:lnTo>
                  <a:pt x="33274" y="124460"/>
                </a:lnTo>
                <a:lnTo>
                  <a:pt x="34798" y="125349"/>
                </a:lnTo>
                <a:lnTo>
                  <a:pt x="36194" y="126111"/>
                </a:lnTo>
                <a:lnTo>
                  <a:pt x="38226" y="126619"/>
                </a:lnTo>
                <a:lnTo>
                  <a:pt x="40893" y="126619"/>
                </a:lnTo>
                <a:lnTo>
                  <a:pt x="42799" y="126619"/>
                </a:lnTo>
                <a:lnTo>
                  <a:pt x="45466" y="126365"/>
                </a:lnTo>
                <a:lnTo>
                  <a:pt x="48641" y="125857"/>
                </a:lnTo>
                <a:lnTo>
                  <a:pt x="51181" y="141605"/>
                </a:lnTo>
                <a:lnTo>
                  <a:pt x="46228" y="142748"/>
                </a:lnTo>
                <a:lnTo>
                  <a:pt x="41782" y="143256"/>
                </a:lnTo>
                <a:lnTo>
                  <a:pt x="37718" y="143256"/>
                </a:lnTo>
                <a:lnTo>
                  <a:pt x="31242" y="143256"/>
                </a:lnTo>
                <a:lnTo>
                  <a:pt x="26288" y="142240"/>
                </a:lnTo>
                <a:lnTo>
                  <a:pt x="22732" y="140208"/>
                </a:lnTo>
                <a:lnTo>
                  <a:pt x="19176" y="138176"/>
                </a:lnTo>
                <a:lnTo>
                  <a:pt x="16637" y="135382"/>
                </a:lnTo>
                <a:lnTo>
                  <a:pt x="15239" y="132080"/>
                </a:lnTo>
                <a:lnTo>
                  <a:pt x="13716" y="128778"/>
                </a:lnTo>
                <a:lnTo>
                  <a:pt x="13081" y="121793"/>
                </a:lnTo>
                <a:lnTo>
                  <a:pt x="13081" y="111125"/>
                </a:lnTo>
                <a:lnTo>
                  <a:pt x="13081" y="50546"/>
                </a:lnTo>
                <a:lnTo>
                  <a:pt x="0" y="50546"/>
                </a:lnTo>
                <a:lnTo>
                  <a:pt x="0" y="36703"/>
                </a:lnTo>
                <a:lnTo>
                  <a:pt x="13081" y="36703"/>
                </a:lnTo>
                <a:lnTo>
                  <a:pt x="13081" y="10668"/>
                </a:lnTo>
                <a:lnTo>
                  <a:pt x="30733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6596380" y="4949952"/>
            <a:ext cx="17779" cy="20574"/>
          </a:xfrm>
          <a:custGeom>
            <a:avLst/>
            <a:gdLst/>
            <a:ahLst/>
            <a:cxnLst/>
            <a:rect l="l" t="t" r="r" b="b"/>
            <a:pathLst>
              <a:path w="17779" h="20574">
                <a:moveTo>
                  <a:pt x="0" y="0"/>
                </a:moveTo>
                <a:lnTo>
                  <a:pt x="17779" y="0"/>
                </a:lnTo>
                <a:lnTo>
                  <a:pt x="17779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6335776" y="4949952"/>
            <a:ext cx="17779" cy="20574"/>
          </a:xfrm>
          <a:custGeom>
            <a:avLst/>
            <a:gdLst/>
            <a:ahLst/>
            <a:cxnLst/>
            <a:rect l="l" t="t" r="r" b="b"/>
            <a:pathLst>
              <a:path w="17779" h="20574">
                <a:moveTo>
                  <a:pt x="0" y="0"/>
                </a:moveTo>
                <a:lnTo>
                  <a:pt x="17779" y="0"/>
                </a:lnTo>
                <a:lnTo>
                  <a:pt x="17779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222746" y="4949952"/>
            <a:ext cx="91186" cy="147574"/>
          </a:xfrm>
          <a:custGeom>
            <a:avLst/>
            <a:gdLst/>
            <a:ahLst/>
            <a:cxnLst/>
            <a:rect l="l" t="t" r="r" b="b"/>
            <a:pathLst>
              <a:path w="91186" h="147574">
                <a:moveTo>
                  <a:pt x="0" y="0"/>
                </a:moveTo>
                <a:lnTo>
                  <a:pt x="17779" y="0"/>
                </a:lnTo>
                <a:lnTo>
                  <a:pt x="17779" y="51816"/>
                </a:lnTo>
                <a:lnTo>
                  <a:pt x="27737" y="42866"/>
                </a:lnTo>
                <a:lnTo>
                  <a:pt x="39579" y="38331"/>
                </a:lnTo>
                <a:lnTo>
                  <a:pt x="46608" y="37718"/>
                </a:lnTo>
                <a:lnTo>
                  <a:pt x="53086" y="37718"/>
                </a:lnTo>
                <a:lnTo>
                  <a:pt x="59181" y="38989"/>
                </a:lnTo>
                <a:lnTo>
                  <a:pt x="65024" y="41529"/>
                </a:lnTo>
                <a:lnTo>
                  <a:pt x="70738" y="44196"/>
                </a:lnTo>
                <a:lnTo>
                  <a:pt x="75564" y="47879"/>
                </a:lnTo>
                <a:lnTo>
                  <a:pt x="79248" y="52578"/>
                </a:lnTo>
                <a:lnTo>
                  <a:pt x="82930" y="57277"/>
                </a:lnTo>
                <a:lnTo>
                  <a:pt x="85851" y="62992"/>
                </a:lnTo>
                <a:lnTo>
                  <a:pt x="88011" y="69596"/>
                </a:lnTo>
                <a:lnTo>
                  <a:pt x="90042" y="76327"/>
                </a:lnTo>
                <a:lnTo>
                  <a:pt x="91186" y="83439"/>
                </a:lnTo>
                <a:lnTo>
                  <a:pt x="91186" y="91059"/>
                </a:lnTo>
                <a:lnTo>
                  <a:pt x="90061" y="105655"/>
                </a:lnTo>
                <a:lnTo>
                  <a:pt x="86688" y="118223"/>
                </a:lnTo>
                <a:lnTo>
                  <a:pt x="81067" y="128724"/>
                </a:lnTo>
                <a:lnTo>
                  <a:pt x="77850" y="132715"/>
                </a:lnTo>
                <a:lnTo>
                  <a:pt x="67503" y="141464"/>
                </a:lnTo>
                <a:lnTo>
                  <a:pt x="55844" y="146388"/>
                </a:lnTo>
                <a:lnTo>
                  <a:pt x="45719" y="147574"/>
                </a:lnTo>
                <a:lnTo>
                  <a:pt x="32622" y="145277"/>
                </a:lnTo>
                <a:lnTo>
                  <a:pt x="21903" y="138389"/>
                </a:lnTo>
                <a:lnTo>
                  <a:pt x="16509" y="131953"/>
                </a:lnTo>
                <a:lnTo>
                  <a:pt x="16509" y="145161"/>
                </a:lnTo>
                <a:lnTo>
                  <a:pt x="0" y="145161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837428" y="4949952"/>
            <a:ext cx="86995" cy="145161"/>
          </a:xfrm>
          <a:custGeom>
            <a:avLst/>
            <a:gdLst/>
            <a:ahLst/>
            <a:cxnLst/>
            <a:rect l="l" t="t" r="r" b="b"/>
            <a:pathLst>
              <a:path w="86995" h="145161">
                <a:moveTo>
                  <a:pt x="0" y="0"/>
                </a:moveTo>
                <a:lnTo>
                  <a:pt x="17780" y="0"/>
                </a:lnTo>
                <a:lnTo>
                  <a:pt x="17780" y="82804"/>
                </a:lnTo>
                <a:lnTo>
                  <a:pt x="59944" y="40005"/>
                </a:lnTo>
                <a:lnTo>
                  <a:pt x="82931" y="40005"/>
                </a:lnTo>
                <a:lnTo>
                  <a:pt x="42799" y="78993"/>
                </a:lnTo>
                <a:lnTo>
                  <a:pt x="86995" y="145161"/>
                </a:lnTo>
                <a:lnTo>
                  <a:pt x="65024" y="145161"/>
                </a:lnTo>
                <a:lnTo>
                  <a:pt x="30352" y="91440"/>
                </a:lnTo>
                <a:lnTo>
                  <a:pt x="17780" y="103505"/>
                </a:lnTo>
                <a:lnTo>
                  <a:pt x="17780" y="145161"/>
                </a:lnTo>
                <a:lnTo>
                  <a:pt x="0" y="145161"/>
                </a:lnTo>
                <a:lnTo>
                  <a:pt x="0" y="0"/>
                </a:lnTo>
                <a:close/>
              </a:path>
            </a:pathLst>
          </a:custGeom>
          <a:ln w="4571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663440" y="4949952"/>
            <a:ext cx="17780" cy="145161"/>
          </a:xfrm>
          <a:custGeom>
            <a:avLst/>
            <a:gdLst/>
            <a:ahLst/>
            <a:cxnLst/>
            <a:rect l="l" t="t" r="r" b="b"/>
            <a:pathLst>
              <a:path w="17780" h="145161">
                <a:moveTo>
                  <a:pt x="0" y="0"/>
                </a:moveTo>
                <a:lnTo>
                  <a:pt x="17780" y="0"/>
                </a:lnTo>
                <a:lnTo>
                  <a:pt x="17780" y="145161"/>
                </a:lnTo>
                <a:lnTo>
                  <a:pt x="0" y="145161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431792" y="4949952"/>
            <a:ext cx="91186" cy="147574"/>
          </a:xfrm>
          <a:custGeom>
            <a:avLst/>
            <a:gdLst/>
            <a:ahLst/>
            <a:cxnLst/>
            <a:rect l="l" t="t" r="r" b="b"/>
            <a:pathLst>
              <a:path w="91186" h="147574">
                <a:moveTo>
                  <a:pt x="73406" y="0"/>
                </a:moveTo>
                <a:lnTo>
                  <a:pt x="91186" y="0"/>
                </a:lnTo>
                <a:lnTo>
                  <a:pt x="91186" y="145161"/>
                </a:lnTo>
                <a:lnTo>
                  <a:pt x="74675" y="145161"/>
                </a:lnTo>
                <a:lnTo>
                  <a:pt x="74675" y="131825"/>
                </a:lnTo>
                <a:lnTo>
                  <a:pt x="65671" y="141541"/>
                </a:lnTo>
                <a:lnTo>
                  <a:pt x="53982" y="146674"/>
                </a:lnTo>
                <a:lnTo>
                  <a:pt x="45212" y="147574"/>
                </a:lnTo>
                <a:lnTo>
                  <a:pt x="36830" y="147574"/>
                </a:lnTo>
                <a:lnTo>
                  <a:pt x="29210" y="145161"/>
                </a:lnTo>
                <a:lnTo>
                  <a:pt x="22098" y="140589"/>
                </a:lnTo>
                <a:lnTo>
                  <a:pt x="15112" y="136017"/>
                </a:lnTo>
                <a:lnTo>
                  <a:pt x="9652" y="129540"/>
                </a:lnTo>
                <a:lnTo>
                  <a:pt x="5842" y="121285"/>
                </a:lnTo>
                <a:lnTo>
                  <a:pt x="1844" y="109726"/>
                </a:lnTo>
                <a:lnTo>
                  <a:pt x="95" y="96822"/>
                </a:lnTo>
                <a:lnTo>
                  <a:pt x="0" y="92710"/>
                </a:lnTo>
                <a:lnTo>
                  <a:pt x="1009" y="79465"/>
                </a:lnTo>
                <a:lnTo>
                  <a:pt x="3994" y="67386"/>
                </a:lnTo>
                <a:lnTo>
                  <a:pt x="8762" y="55625"/>
                </a:lnTo>
                <a:lnTo>
                  <a:pt x="13970" y="49022"/>
                </a:lnTo>
                <a:lnTo>
                  <a:pt x="20955" y="44450"/>
                </a:lnTo>
                <a:lnTo>
                  <a:pt x="27940" y="39878"/>
                </a:lnTo>
                <a:lnTo>
                  <a:pt x="35813" y="37718"/>
                </a:lnTo>
                <a:lnTo>
                  <a:pt x="44450" y="37718"/>
                </a:lnTo>
                <a:lnTo>
                  <a:pt x="50800" y="37718"/>
                </a:lnTo>
                <a:lnTo>
                  <a:pt x="56387" y="38989"/>
                </a:lnTo>
                <a:lnTo>
                  <a:pt x="61341" y="41656"/>
                </a:lnTo>
                <a:lnTo>
                  <a:pt x="66294" y="44323"/>
                </a:lnTo>
                <a:lnTo>
                  <a:pt x="70358" y="47879"/>
                </a:lnTo>
                <a:lnTo>
                  <a:pt x="73406" y="52070"/>
                </a:lnTo>
                <a:lnTo>
                  <a:pt x="73406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335780" y="4949952"/>
            <a:ext cx="17780" cy="145161"/>
          </a:xfrm>
          <a:custGeom>
            <a:avLst/>
            <a:gdLst/>
            <a:ahLst/>
            <a:cxnLst/>
            <a:rect l="l" t="t" r="r" b="b"/>
            <a:pathLst>
              <a:path w="17780" h="145161">
                <a:moveTo>
                  <a:pt x="0" y="0"/>
                </a:moveTo>
                <a:lnTo>
                  <a:pt x="17780" y="0"/>
                </a:lnTo>
                <a:lnTo>
                  <a:pt x="17780" y="145161"/>
                </a:lnTo>
                <a:lnTo>
                  <a:pt x="0" y="145161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3798189" y="4949952"/>
            <a:ext cx="85598" cy="145161"/>
          </a:xfrm>
          <a:custGeom>
            <a:avLst/>
            <a:gdLst/>
            <a:ahLst/>
            <a:cxnLst/>
            <a:rect l="l" t="t" r="r" b="b"/>
            <a:pathLst>
              <a:path w="85598" h="145161">
                <a:moveTo>
                  <a:pt x="0" y="0"/>
                </a:moveTo>
                <a:lnTo>
                  <a:pt x="17780" y="0"/>
                </a:lnTo>
                <a:lnTo>
                  <a:pt x="17780" y="52070"/>
                </a:lnTo>
                <a:lnTo>
                  <a:pt x="27840" y="43433"/>
                </a:lnTo>
                <a:lnTo>
                  <a:pt x="39617" y="38722"/>
                </a:lnTo>
                <a:lnTo>
                  <a:pt x="49275" y="37718"/>
                </a:lnTo>
                <a:lnTo>
                  <a:pt x="57023" y="37718"/>
                </a:lnTo>
                <a:lnTo>
                  <a:pt x="63753" y="39243"/>
                </a:lnTo>
                <a:lnTo>
                  <a:pt x="69596" y="42291"/>
                </a:lnTo>
                <a:lnTo>
                  <a:pt x="75311" y="45339"/>
                </a:lnTo>
                <a:lnTo>
                  <a:pt x="79375" y="49530"/>
                </a:lnTo>
                <a:lnTo>
                  <a:pt x="81914" y="54991"/>
                </a:lnTo>
                <a:lnTo>
                  <a:pt x="84327" y="60452"/>
                </a:lnTo>
                <a:lnTo>
                  <a:pt x="85598" y="68199"/>
                </a:lnTo>
                <a:lnTo>
                  <a:pt x="85598" y="78486"/>
                </a:lnTo>
                <a:lnTo>
                  <a:pt x="85598" y="145161"/>
                </a:lnTo>
                <a:lnTo>
                  <a:pt x="67818" y="145161"/>
                </a:lnTo>
                <a:lnTo>
                  <a:pt x="67818" y="78486"/>
                </a:lnTo>
                <a:lnTo>
                  <a:pt x="67818" y="69596"/>
                </a:lnTo>
                <a:lnTo>
                  <a:pt x="65786" y="63118"/>
                </a:lnTo>
                <a:lnTo>
                  <a:pt x="61975" y="59055"/>
                </a:lnTo>
                <a:lnTo>
                  <a:pt x="58165" y="54991"/>
                </a:lnTo>
                <a:lnTo>
                  <a:pt x="52705" y="52959"/>
                </a:lnTo>
                <a:lnTo>
                  <a:pt x="45593" y="52959"/>
                </a:lnTo>
                <a:lnTo>
                  <a:pt x="40386" y="52959"/>
                </a:lnTo>
                <a:lnTo>
                  <a:pt x="35306" y="54356"/>
                </a:lnTo>
                <a:lnTo>
                  <a:pt x="30734" y="57150"/>
                </a:lnTo>
                <a:lnTo>
                  <a:pt x="26035" y="59817"/>
                </a:lnTo>
                <a:lnTo>
                  <a:pt x="22733" y="63500"/>
                </a:lnTo>
                <a:lnTo>
                  <a:pt x="20700" y="68199"/>
                </a:lnTo>
                <a:lnTo>
                  <a:pt x="18796" y="72898"/>
                </a:lnTo>
                <a:lnTo>
                  <a:pt x="17780" y="79375"/>
                </a:lnTo>
                <a:lnTo>
                  <a:pt x="17780" y="87630"/>
                </a:lnTo>
                <a:lnTo>
                  <a:pt x="17780" y="145161"/>
                </a:lnTo>
                <a:lnTo>
                  <a:pt x="0" y="145161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3583432" y="4949952"/>
            <a:ext cx="86994" cy="145161"/>
          </a:xfrm>
          <a:custGeom>
            <a:avLst/>
            <a:gdLst/>
            <a:ahLst/>
            <a:cxnLst/>
            <a:rect l="l" t="t" r="r" b="b"/>
            <a:pathLst>
              <a:path w="86994" h="145161">
                <a:moveTo>
                  <a:pt x="0" y="0"/>
                </a:moveTo>
                <a:lnTo>
                  <a:pt x="17779" y="0"/>
                </a:lnTo>
                <a:lnTo>
                  <a:pt x="17779" y="82804"/>
                </a:lnTo>
                <a:lnTo>
                  <a:pt x="59943" y="40005"/>
                </a:lnTo>
                <a:lnTo>
                  <a:pt x="82930" y="40005"/>
                </a:lnTo>
                <a:lnTo>
                  <a:pt x="42798" y="78993"/>
                </a:lnTo>
                <a:lnTo>
                  <a:pt x="86994" y="145161"/>
                </a:lnTo>
                <a:lnTo>
                  <a:pt x="65023" y="145161"/>
                </a:lnTo>
                <a:lnTo>
                  <a:pt x="30352" y="91440"/>
                </a:lnTo>
                <a:lnTo>
                  <a:pt x="17779" y="103505"/>
                </a:lnTo>
                <a:lnTo>
                  <a:pt x="17779" y="145161"/>
                </a:lnTo>
                <a:lnTo>
                  <a:pt x="0" y="145161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3198876" y="4949952"/>
            <a:ext cx="17780" cy="145161"/>
          </a:xfrm>
          <a:custGeom>
            <a:avLst/>
            <a:gdLst/>
            <a:ahLst/>
            <a:cxnLst/>
            <a:rect l="l" t="t" r="r" b="b"/>
            <a:pathLst>
              <a:path w="17780" h="145161">
                <a:moveTo>
                  <a:pt x="0" y="0"/>
                </a:moveTo>
                <a:lnTo>
                  <a:pt x="17780" y="0"/>
                </a:lnTo>
                <a:lnTo>
                  <a:pt x="17780" y="145161"/>
                </a:lnTo>
                <a:lnTo>
                  <a:pt x="0" y="145161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2544064" y="4949952"/>
            <a:ext cx="17780" cy="20574"/>
          </a:xfrm>
          <a:custGeom>
            <a:avLst/>
            <a:gdLst/>
            <a:ahLst/>
            <a:cxnLst/>
            <a:rect l="l" t="t" r="r" b="b"/>
            <a:pathLst>
              <a:path w="17780" h="20574">
                <a:moveTo>
                  <a:pt x="0" y="0"/>
                </a:moveTo>
                <a:lnTo>
                  <a:pt x="17780" y="0"/>
                </a:lnTo>
                <a:lnTo>
                  <a:pt x="17780" y="20574"/>
                </a:lnTo>
                <a:lnTo>
                  <a:pt x="0" y="20574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424684" y="4949952"/>
            <a:ext cx="91186" cy="147574"/>
          </a:xfrm>
          <a:custGeom>
            <a:avLst/>
            <a:gdLst/>
            <a:ahLst/>
            <a:cxnLst/>
            <a:rect l="l" t="t" r="r" b="b"/>
            <a:pathLst>
              <a:path w="91186" h="147574">
                <a:moveTo>
                  <a:pt x="73406" y="0"/>
                </a:moveTo>
                <a:lnTo>
                  <a:pt x="91186" y="0"/>
                </a:lnTo>
                <a:lnTo>
                  <a:pt x="91186" y="145161"/>
                </a:lnTo>
                <a:lnTo>
                  <a:pt x="74676" y="145161"/>
                </a:lnTo>
                <a:lnTo>
                  <a:pt x="74676" y="131825"/>
                </a:lnTo>
                <a:lnTo>
                  <a:pt x="65671" y="141541"/>
                </a:lnTo>
                <a:lnTo>
                  <a:pt x="53982" y="146674"/>
                </a:lnTo>
                <a:lnTo>
                  <a:pt x="45212" y="147574"/>
                </a:lnTo>
                <a:lnTo>
                  <a:pt x="36830" y="147574"/>
                </a:lnTo>
                <a:lnTo>
                  <a:pt x="29210" y="145161"/>
                </a:lnTo>
                <a:lnTo>
                  <a:pt x="22098" y="140589"/>
                </a:lnTo>
                <a:lnTo>
                  <a:pt x="15113" y="136017"/>
                </a:lnTo>
                <a:lnTo>
                  <a:pt x="9652" y="129540"/>
                </a:lnTo>
                <a:lnTo>
                  <a:pt x="5842" y="121285"/>
                </a:lnTo>
                <a:lnTo>
                  <a:pt x="1844" y="109726"/>
                </a:lnTo>
                <a:lnTo>
                  <a:pt x="95" y="96822"/>
                </a:lnTo>
                <a:lnTo>
                  <a:pt x="0" y="92710"/>
                </a:lnTo>
                <a:lnTo>
                  <a:pt x="1009" y="79465"/>
                </a:lnTo>
                <a:lnTo>
                  <a:pt x="3994" y="67386"/>
                </a:lnTo>
                <a:lnTo>
                  <a:pt x="8763" y="55625"/>
                </a:lnTo>
                <a:lnTo>
                  <a:pt x="13970" y="49022"/>
                </a:lnTo>
                <a:lnTo>
                  <a:pt x="20955" y="44450"/>
                </a:lnTo>
                <a:lnTo>
                  <a:pt x="27940" y="39878"/>
                </a:lnTo>
                <a:lnTo>
                  <a:pt x="35814" y="37718"/>
                </a:lnTo>
                <a:lnTo>
                  <a:pt x="44450" y="37718"/>
                </a:lnTo>
                <a:lnTo>
                  <a:pt x="50800" y="37718"/>
                </a:lnTo>
                <a:lnTo>
                  <a:pt x="56388" y="38989"/>
                </a:lnTo>
                <a:lnTo>
                  <a:pt x="61341" y="41656"/>
                </a:lnTo>
                <a:lnTo>
                  <a:pt x="66293" y="44323"/>
                </a:lnTo>
                <a:lnTo>
                  <a:pt x="70358" y="47879"/>
                </a:lnTo>
                <a:lnTo>
                  <a:pt x="73406" y="52070"/>
                </a:lnTo>
                <a:lnTo>
                  <a:pt x="73406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272538" y="4949952"/>
            <a:ext cx="17780" cy="20700"/>
          </a:xfrm>
          <a:custGeom>
            <a:avLst/>
            <a:gdLst/>
            <a:ahLst/>
            <a:cxnLst/>
            <a:rect l="l" t="t" r="r" b="b"/>
            <a:pathLst>
              <a:path w="17780" h="20700">
                <a:moveTo>
                  <a:pt x="0" y="0"/>
                </a:moveTo>
                <a:lnTo>
                  <a:pt x="17780" y="0"/>
                </a:lnTo>
                <a:lnTo>
                  <a:pt x="17780" y="20700"/>
                </a:lnTo>
                <a:lnTo>
                  <a:pt x="0" y="20700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307592" y="4949952"/>
            <a:ext cx="91186" cy="147574"/>
          </a:xfrm>
          <a:custGeom>
            <a:avLst/>
            <a:gdLst/>
            <a:ahLst/>
            <a:cxnLst/>
            <a:rect l="l" t="t" r="r" b="b"/>
            <a:pathLst>
              <a:path w="91186" h="147574">
                <a:moveTo>
                  <a:pt x="73406" y="0"/>
                </a:moveTo>
                <a:lnTo>
                  <a:pt x="91186" y="0"/>
                </a:lnTo>
                <a:lnTo>
                  <a:pt x="91186" y="145161"/>
                </a:lnTo>
                <a:lnTo>
                  <a:pt x="74676" y="145161"/>
                </a:lnTo>
                <a:lnTo>
                  <a:pt x="74676" y="131825"/>
                </a:lnTo>
                <a:lnTo>
                  <a:pt x="65671" y="141541"/>
                </a:lnTo>
                <a:lnTo>
                  <a:pt x="53982" y="146674"/>
                </a:lnTo>
                <a:lnTo>
                  <a:pt x="45212" y="147574"/>
                </a:lnTo>
                <a:lnTo>
                  <a:pt x="36830" y="147574"/>
                </a:lnTo>
                <a:lnTo>
                  <a:pt x="29210" y="145161"/>
                </a:lnTo>
                <a:lnTo>
                  <a:pt x="22098" y="140589"/>
                </a:lnTo>
                <a:lnTo>
                  <a:pt x="15113" y="136017"/>
                </a:lnTo>
                <a:lnTo>
                  <a:pt x="9652" y="129540"/>
                </a:lnTo>
                <a:lnTo>
                  <a:pt x="5842" y="121285"/>
                </a:lnTo>
                <a:lnTo>
                  <a:pt x="1844" y="109726"/>
                </a:lnTo>
                <a:lnTo>
                  <a:pt x="95" y="96822"/>
                </a:lnTo>
                <a:lnTo>
                  <a:pt x="0" y="92710"/>
                </a:lnTo>
                <a:lnTo>
                  <a:pt x="1009" y="79465"/>
                </a:lnTo>
                <a:lnTo>
                  <a:pt x="3994" y="67386"/>
                </a:lnTo>
                <a:lnTo>
                  <a:pt x="8763" y="55625"/>
                </a:lnTo>
                <a:lnTo>
                  <a:pt x="13970" y="49022"/>
                </a:lnTo>
                <a:lnTo>
                  <a:pt x="20955" y="44450"/>
                </a:lnTo>
                <a:lnTo>
                  <a:pt x="27940" y="39878"/>
                </a:lnTo>
                <a:lnTo>
                  <a:pt x="35814" y="37718"/>
                </a:lnTo>
                <a:lnTo>
                  <a:pt x="44450" y="37718"/>
                </a:lnTo>
                <a:lnTo>
                  <a:pt x="50800" y="37718"/>
                </a:lnTo>
                <a:lnTo>
                  <a:pt x="56388" y="38989"/>
                </a:lnTo>
                <a:lnTo>
                  <a:pt x="61341" y="41656"/>
                </a:lnTo>
                <a:lnTo>
                  <a:pt x="66294" y="44323"/>
                </a:lnTo>
                <a:lnTo>
                  <a:pt x="70358" y="47879"/>
                </a:lnTo>
                <a:lnTo>
                  <a:pt x="73406" y="52070"/>
                </a:lnTo>
                <a:lnTo>
                  <a:pt x="73406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307973" y="5193792"/>
            <a:ext cx="1309116" cy="1878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307973" y="5193792"/>
            <a:ext cx="1309116" cy="1878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307973" y="5193792"/>
            <a:ext cx="1309116" cy="1878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307973" y="5193792"/>
            <a:ext cx="1309116" cy="1878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307973" y="5193792"/>
            <a:ext cx="1309116" cy="1878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307973" y="5193792"/>
            <a:ext cx="1309116" cy="1878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307973" y="5193792"/>
            <a:ext cx="1309116" cy="1878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307973" y="5193792"/>
            <a:ext cx="1309116" cy="1878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307973" y="5193792"/>
            <a:ext cx="1309116" cy="1878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307973" y="5193792"/>
            <a:ext cx="1309116" cy="1878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307973" y="5193792"/>
            <a:ext cx="1309116" cy="1878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307973" y="5193792"/>
            <a:ext cx="1309116" cy="1878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307973" y="5193792"/>
            <a:ext cx="1309116" cy="1878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307973" y="5193792"/>
            <a:ext cx="1309116" cy="1878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1307973" y="5193792"/>
            <a:ext cx="1309116" cy="1878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1307973" y="5193792"/>
            <a:ext cx="1309116" cy="1878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307973" y="5193792"/>
            <a:ext cx="1309116" cy="1878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307973" y="5193792"/>
            <a:ext cx="1309116" cy="1878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307973" y="5193792"/>
            <a:ext cx="1309116" cy="1878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093595" y="5286121"/>
            <a:ext cx="54102" cy="41275"/>
          </a:xfrm>
          <a:custGeom>
            <a:avLst/>
            <a:gdLst/>
            <a:ahLst/>
            <a:cxnLst/>
            <a:rect l="l" t="t" r="r" b="b"/>
            <a:pathLst>
              <a:path w="54102" h="41275">
                <a:moveTo>
                  <a:pt x="54102" y="0"/>
                </a:moveTo>
                <a:lnTo>
                  <a:pt x="44101" y="3187"/>
                </a:lnTo>
                <a:lnTo>
                  <a:pt x="30594" y="5902"/>
                </a:lnTo>
                <a:lnTo>
                  <a:pt x="25018" y="6730"/>
                </a:lnTo>
                <a:lnTo>
                  <a:pt x="17653" y="7873"/>
                </a:lnTo>
                <a:lnTo>
                  <a:pt x="12573" y="9016"/>
                </a:lnTo>
                <a:lnTo>
                  <a:pt x="9525" y="10413"/>
                </a:lnTo>
                <a:lnTo>
                  <a:pt x="6477" y="11683"/>
                </a:lnTo>
                <a:lnTo>
                  <a:pt x="4063" y="13588"/>
                </a:lnTo>
                <a:lnTo>
                  <a:pt x="2412" y="16128"/>
                </a:lnTo>
                <a:lnTo>
                  <a:pt x="762" y="18668"/>
                </a:lnTo>
                <a:lnTo>
                  <a:pt x="0" y="21462"/>
                </a:lnTo>
                <a:lnTo>
                  <a:pt x="0" y="24637"/>
                </a:lnTo>
                <a:lnTo>
                  <a:pt x="0" y="29336"/>
                </a:lnTo>
                <a:lnTo>
                  <a:pt x="1778" y="33273"/>
                </a:lnTo>
                <a:lnTo>
                  <a:pt x="5334" y="36448"/>
                </a:lnTo>
                <a:lnTo>
                  <a:pt x="9017" y="39623"/>
                </a:lnTo>
                <a:lnTo>
                  <a:pt x="14224" y="41274"/>
                </a:lnTo>
                <a:lnTo>
                  <a:pt x="21209" y="41274"/>
                </a:lnTo>
                <a:lnTo>
                  <a:pt x="28067" y="41274"/>
                </a:lnTo>
                <a:lnTo>
                  <a:pt x="34162" y="39750"/>
                </a:lnTo>
                <a:lnTo>
                  <a:pt x="39497" y="36702"/>
                </a:lnTo>
                <a:lnTo>
                  <a:pt x="44831" y="33781"/>
                </a:lnTo>
                <a:lnTo>
                  <a:pt x="48768" y="29590"/>
                </a:lnTo>
                <a:lnTo>
                  <a:pt x="51307" y="24383"/>
                </a:lnTo>
                <a:lnTo>
                  <a:pt x="53212" y="20446"/>
                </a:lnTo>
                <a:lnTo>
                  <a:pt x="54102" y="14477"/>
                </a:lnTo>
                <a:lnTo>
                  <a:pt x="54102" y="6603"/>
                </a:lnTo>
                <a:lnTo>
                  <a:pt x="5410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541907" y="5286121"/>
            <a:ext cx="54102" cy="41275"/>
          </a:xfrm>
          <a:custGeom>
            <a:avLst/>
            <a:gdLst/>
            <a:ahLst/>
            <a:cxnLst/>
            <a:rect l="l" t="t" r="r" b="b"/>
            <a:pathLst>
              <a:path w="54102" h="41275">
                <a:moveTo>
                  <a:pt x="54102" y="0"/>
                </a:moveTo>
                <a:lnTo>
                  <a:pt x="44101" y="3187"/>
                </a:lnTo>
                <a:lnTo>
                  <a:pt x="30594" y="5902"/>
                </a:lnTo>
                <a:lnTo>
                  <a:pt x="25018" y="6730"/>
                </a:lnTo>
                <a:lnTo>
                  <a:pt x="17653" y="7873"/>
                </a:lnTo>
                <a:lnTo>
                  <a:pt x="12573" y="9016"/>
                </a:lnTo>
                <a:lnTo>
                  <a:pt x="9525" y="10413"/>
                </a:lnTo>
                <a:lnTo>
                  <a:pt x="6477" y="11683"/>
                </a:lnTo>
                <a:lnTo>
                  <a:pt x="4064" y="13588"/>
                </a:lnTo>
                <a:lnTo>
                  <a:pt x="2412" y="16128"/>
                </a:lnTo>
                <a:lnTo>
                  <a:pt x="762" y="18668"/>
                </a:lnTo>
                <a:lnTo>
                  <a:pt x="0" y="21462"/>
                </a:lnTo>
                <a:lnTo>
                  <a:pt x="0" y="24637"/>
                </a:lnTo>
                <a:lnTo>
                  <a:pt x="0" y="29336"/>
                </a:lnTo>
                <a:lnTo>
                  <a:pt x="1778" y="33273"/>
                </a:lnTo>
                <a:lnTo>
                  <a:pt x="5334" y="36448"/>
                </a:lnTo>
                <a:lnTo>
                  <a:pt x="9017" y="39623"/>
                </a:lnTo>
                <a:lnTo>
                  <a:pt x="14224" y="41274"/>
                </a:lnTo>
                <a:lnTo>
                  <a:pt x="21209" y="41274"/>
                </a:lnTo>
                <a:lnTo>
                  <a:pt x="28067" y="41274"/>
                </a:lnTo>
                <a:lnTo>
                  <a:pt x="34162" y="39750"/>
                </a:lnTo>
                <a:lnTo>
                  <a:pt x="39496" y="36702"/>
                </a:lnTo>
                <a:lnTo>
                  <a:pt x="44831" y="33781"/>
                </a:lnTo>
                <a:lnTo>
                  <a:pt x="48768" y="29590"/>
                </a:lnTo>
                <a:lnTo>
                  <a:pt x="51308" y="24383"/>
                </a:lnTo>
                <a:lnTo>
                  <a:pt x="53212" y="20446"/>
                </a:lnTo>
                <a:lnTo>
                  <a:pt x="54102" y="14477"/>
                </a:lnTo>
                <a:lnTo>
                  <a:pt x="54102" y="6603"/>
                </a:lnTo>
                <a:lnTo>
                  <a:pt x="5410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327023" y="5286121"/>
            <a:ext cx="54102" cy="41275"/>
          </a:xfrm>
          <a:custGeom>
            <a:avLst/>
            <a:gdLst/>
            <a:ahLst/>
            <a:cxnLst/>
            <a:rect l="l" t="t" r="r" b="b"/>
            <a:pathLst>
              <a:path w="54102" h="41275">
                <a:moveTo>
                  <a:pt x="54102" y="0"/>
                </a:moveTo>
                <a:lnTo>
                  <a:pt x="44101" y="3187"/>
                </a:lnTo>
                <a:lnTo>
                  <a:pt x="30594" y="5902"/>
                </a:lnTo>
                <a:lnTo>
                  <a:pt x="25018" y="6730"/>
                </a:lnTo>
                <a:lnTo>
                  <a:pt x="17653" y="7873"/>
                </a:lnTo>
                <a:lnTo>
                  <a:pt x="12573" y="9016"/>
                </a:lnTo>
                <a:lnTo>
                  <a:pt x="9525" y="10413"/>
                </a:lnTo>
                <a:lnTo>
                  <a:pt x="6477" y="11683"/>
                </a:lnTo>
                <a:lnTo>
                  <a:pt x="4064" y="13588"/>
                </a:lnTo>
                <a:lnTo>
                  <a:pt x="2413" y="16128"/>
                </a:lnTo>
                <a:lnTo>
                  <a:pt x="762" y="18668"/>
                </a:lnTo>
                <a:lnTo>
                  <a:pt x="0" y="21462"/>
                </a:lnTo>
                <a:lnTo>
                  <a:pt x="0" y="24637"/>
                </a:lnTo>
                <a:lnTo>
                  <a:pt x="0" y="29336"/>
                </a:lnTo>
                <a:lnTo>
                  <a:pt x="1778" y="33273"/>
                </a:lnTo>
                <a:lnTo>
                  <a:pt x="5334" y="36448"/>
                </a:lnTo>
                <a:lnTo>
                  <a:pt x="9017" y="39623"/>
                </a:lnTo>
                <a:lnTo>
                  <a:pt x="14224" y="41274"/>
                </a:lnTo>
                <a:lnTo>
                  <a:pt x="21209" y="41274"/>
                </a:lnTo>
                <a:lnTo>
                  <a:pt x="28067" y="41274"/>
                </a:lnTo>
                <a:lnTo>
                  <a:pt x="34163" y="39750"/>
                </a:lnTo>
                <a:lnTo>
                  <a:pt x="39496" y="36702"/>
                </a:lnTo>
                <a:lnTo>
                  <a:pt x="44831" y="33781"/>
                </a:lnTo>
                <a:lnTo>
                  <a:pt x="48768" y="29590"/>
                </a:lnTo>
                <a:lnTo>
                  <a:pt x="51308" y="24383"/>
                </a:lnTo>
                <a:lnTo>
                  <a:pt x="53213" y="20446"/>
                </a:lnTo>
                <a:lnTo>
                  <a:pt x="54102" y="14477"/>
                </a:lnTo>
                <a:lnTo>
                  <a:pt x="54102" y="6603"/>
                </a:lnTo>
                <a:lnTo>
                  <a:pt x="5410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317623" y="5246243"/>
            <a:ext cx="57784" cy="77978"/>
          </a:xfrm>
          <a:custGeom>
            <a:avLst/>
            <a:gdLst/>
            <a:ahLst/>
            <a:cxnLst/>
            <a:rect l="l" t="t" r="r" b="b"/>
            <a:pathLst>
              <a:path w="57784" h="77977">
                <a:moveTo>
                  <a:pt x="28575" y="0"/>
                </a:moveTo>
                <a:lnTo>
                  <a:pt x="20574" y="0"/>
                </a:lnTo>
                <a:lnTo>
                  <a:pt x="13843" y="3174"/>
                </a:lnTo>
                <a:lnTo>
                  <a:pt x="8381" y="9651"/>
                </a:lnTo>
                <a:lnTo>
                  <a:pt x="2757" y="19548"/>
                </a:lnTo>
                <a:lnTo>
                  <a:pt x="181" y="32871"/>
                </a:lnTo>
                <a:lnTo>
                  <a:pt x="0" y="38226"/>
                </a:lnTo>
                <a:lnTo>
                  <a:pt x="1368" y="53190"/>
                </a:lnTo>
                <a:lnTo>
                  <a:pt x="5440" y="64448"/>
                </a:lnTo>
                <a:lnTo>
                  <a:pt x="8254" y="68452"/>
                </a:lnTo>
                <a:lnTo>
                  <a:pt x="13715" y="74802"/>
                </a:lnTo>
                <a:lnTo>
                  <a:pt x="20574" y="77977"/>
                </a:lnTo>
                <a:lnTo>
                  <a:pt x="28828" y="77977"/>
                </a:lnTo>
                <a:lnTo>
                  <a:pt x="36956" y="77977"/>
                </a:lnTo>
                <a:lnTo>
                  <a:pt x="43814" y="74802"/>
                </a:lnTo>
                <a:lnTo>
                  <a:pt x="49402" y="68452"/>
                </a:lnTo>
                <a:lnTo>
                  <a:pt x="54896" y="58868"/>
                </a:lnTo>
                <a:lnTo>
                  <a:pt x="57530" y="45570"/>
                </a:lnTo>
                <a:lnTo>
                  <a:pt x="57784" y="38861"/>
                </a:lnTo>
                <a:lnTo>
                  <a:pt x="56258" y="24374"/>
                </a:lnTo>
                <a:lnTo>
                  <a:pt x="51717" y="13203"/>
                </a:lnTo>
                <a:lnTo>
                  <a:pt x="49149" y="9778"/>
                </a:lnTo>
                <a:lnTo>
                  <a:pt x="43433" y="3174"/>
                </a:lnTo>
                <a:lnTo>
                  <a:pt x="36575" y="0"/>
                </a:lnTo>
                <a:lnTo>
                  <a:pt x="28575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821180" y="5246243"/>
            <a:ext cx="56642" cy="80390"/>
          </a:xfrm>
          <a:custGeom>
            <a:avLst/>
            <a:gdLst/>
            <a:ahLst/>
            <a:cxnLst/>
            <a:rect l="l" t="t" r="r" b="b"/>
            <a:pathLst>
              <a:path w="56642" h="80390">
                <a:moveTo>
                  <a:pt x="27812" y="0"/>
                </a:moveTo>
                <a:lnTo>
                  <a:pt x="19938" y="0"/>
                </a:lnTo>
                <a:lnTo>
                  <a:pt x="13334" y="3174"/>
                </a:lnTo>
                <a:lnTo>
                  <a:pt x="8000" y="9651"/>
                </a:lnTo>
                <a:lnTo>
                  <a:pt x="2866" y="19241"/>
                </a:lnTo>
                <a:lnTo>
                  <a:pt x="310" y="32441"/>
                </a:lnTo>
                <a:lnTo>
                  <a:pt x="0" y="40258"/>
                </a:lnTo>
                <a:lnTo>
                  <a:pt x="1416" y="54918"/>
                </a:lnTo>
                <a:lnTo>
                  <a:pt x="5599" y="66263"/>
                </a:lnTo>
                <a:lnTo>
                  <a:pt x="8508" y="70484"/>
                </a:lnTo>
                <a:lnTo>
                  <a:pt x="14224" y="77088"/>
                </a:lnTo>
                <a:lnTo>
                  <a:pt x="20955" y="80390"/>
                </a:lnTo>
                <a:lnTo>
                  <a:pt x="28701" y="80390"/>
                </a:lnTo>
                <a:lnTo>
                  <a:pt x="36449" y="80390"/>
                </a:lnTo>
                <a:lnTo>
                  <a:pt x="43052" y="77215"/>
                </a:lnTo>
                <a:lnTo>
                  <a:pt x="48513" y="70865"/>
                </a:lnTo>
                <a:lnTo>
                  <a:pt x="53931" y="61053"/>
                </a:lnTo>
                <a:lnTo>
                  <a:pt x="56439" y="47715"/>
                </a:lnTo>
                <a:lnTo>
                  <a:pt x="56642" y="41782"/>
                </a:lnTo>
                <a:lnTo>
                  <a:pt x="55393" y="26731"/>
                </a:lnTo>
                <a:lnTo>
                  <a:pt x="51676" y="15175"/>
                </a:lnTo>
                <a:lnTo>
                  <a:pt x="48387" y="10032"/>
                </a:lnTo>
                <a:lnTo>
                  <a:pt x="42799" y="3301"/>
                </a:lnTo>
                <a:lnTo>
                  <a:pt x="35940" y="0"/>
                </a:lnTo>
                <a:lnTo>
                  <a:pt x="2781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984120" y="5246116"/>
            <a:ext cx="56515" cy="80518"/>
          </a:xfrm>
          <a:custGeom>
            <a:avLst/>
            <a:gdLst/>
            <a:ahLst/>
            <a:cxnLst/>
            <a:rect l="l" t="t" r="r" b="b"/>
            <a:pathLst>
              <a:path w="56515" h="80517">
                <a:moveTo>
                  <a:pt x="28702" y="0"/>
                </a:moveTo>
                <a:lnTo>
                  <a:pt x="20828" y="0"/>
                </a:lnTo>
                <a:lnTo>
                  <a:pt x="14097" y="3429"/>
                </a:lnTo>
                <a:lnTo>
                  <a:pt x="8509" y="10160"/>
                </a:lnTo>
                <a:lnTo>
                  <a:pt x="2886" y="20136"/>
                </a:lnTo>
                <a:lnTo>
                  <a:pt x="238" y="33273"/>
                </a:lnTo>
                <a:lnTo>
                  <a:pt x="0" y="39497"/>
                </a:lnTo>
                <a:lnTo>
                  <a:pt x="1047" y="54581"/>
                </a:lnTo>
                <a:lnTo>
                  <a:pt x="4239" y="65291"/>
                </a:lnTo>
                <a:lnTo>
                  <a:pt x="14479" y="76785"/>
                </a:lnTo>
                <a:lnTo>
                  <a:pt x="26585" y="80492"/>
                </a:lnTo>
                <a:lnTo>
                  <a:pt x="27812" y="80518"/>
                </a:lnTo>
                <a:lnTo>
                  <a:pt x="35687" y="80518"/>
                </a:lnTo>
                <a:lnTo>
                  <a:pt x="42418" y="77216"/>
                </a:lnTo>
                <a:lnTo>
                  <a:pt x="48006" y="70358"/>
                </a:lnTo>
                <a:lnTo>
                  <a:pt x="53515" y="60562"/>
                </a:lnTo>
                <a:lnTo>
                  <a:pt x="56207" y="47475"/>
                </a:lnTo>
                <a:lnTo>
                  <a:pt x="56515" y="40132"/>
                </a:lnTo>
                <a:lnTo>
                  <a:pt x="55199" y="25252"/>
                </a:lnTo>
                <a:lnTo>
                  <a:pt x="51219" y="13908"/>
                </a:lnTo>
                <a:lnTo>
                  <a:pt x="48387" y="9779"/>
                </a:lnTo>
                <a:lnTo>
                  <a:pt x="42926" y="3302"/>
                </a:lnTo>
                <a:lnTo>
                  <a:pt x="36322" y="0"/>
                </a:lnTo>
                <a:lnTo>
                  <a:pt x="2870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418588" y="5233797"/>
            <a:ext cx="85217" cy="107568"/>
          </a:xfrm>
          <a:custGeom>
            <a:avLst/>
            <a:gdLst/>
            <a:ahLst/>
            <a:cxnLst/>
            <a:rect l="l" t="t" r="r" b="b"/>
            <a:pathLst>
              <a:path w="85217" h="107569">
                <a:moveTo>
                  <a:pt x="0" y="0"/>
                </a:moveTo>
                <a:lnTo>
                  <a:pt x="17780" y="0"/>
                </a:lnTo>
                <a:lnTo>
                  <a:pt x="17780" y="58292"/>
                </a:lnTo>
                <a:lnTo>
                  <a:pt x="17780" y="67690"/>
                </a:lnTo>
                <a:lnTo>
                  <a:pt x="18161" y="73913"/>
                </a:lnTo>
                <a:lnTo>
                  <a:pt x="18923" y="77088"/>
                </a:lnTo>
                <a:lnTo>
                  <a:pt x="19938" y="81787"/>
                </a:lnTo>
                <a:lnTo>
                  <a:pt x="22351" y="85470"/>
                </a:lnTo>
                <a:lnTo>
                  <a:pt x="26035" y="88137"/>
                </a:lnTo>
                <a:lnTo>
                  <a:pt x="29591" y="90804"/>
                </a:lnTo>
                <a:lnTo>
                  <a:pt x="34162" y="92201"/>
                </a:lnTo>
                <a:lnTo>
                  <a:pt x="39497" y="92201"/>
                </a:lnTo>
                <a:lnTo>
                  <a:pt x="44831" y="92201"/>
                </a:lnTo>
                <a:lnTo>
                  <a:pt x="49784" y="90804"/>
                </a:lnTo>
                <a:lnTo>
                  <a:pt x="54482" y="88010"/>
                </a:lnTo>
                <a:lnTo>
                  <a:pt x="59181" y="85343"/>
                </a:lnTo>
                <a:lnTo>
                  <a:pt x="62484" y="81660"/>
                </a:lnTo>
                <a:lnTo>
                  <a:pt x="64388" y="76834"/>
                </a:lnTo>
                <a:lnTo>
                  <a:pt x="66420" y="72135"/>
                </a:lnTo>
                <a:lnTo>
                  <a:pt x="67310" y="65277"/>
                </a:lnTo>
                <a:lnTo>
                  <a:pt x="67310" y="56387"/>
                </a:lnTo>
                <a:lnTo>
                  <a:pt x="67310" y="0"/>
                </a:lnTo>
                <a:lnTo>
                  <a:pt x="85217" y="0"/>
                </a:lnTo>
                <a:lnTo>
                  <a:pt x="85217" y="105155"/>
                </a:lnTo>
                <a:lnTo>
                  <a:pt x="69214" y="105155"/>
                </a:lnTo>
                <a:lnTo>
                  <a:pt x="69214" y="89661"/>
                </a:lnTo>
                <a:lnTo>
                  <a:pt x="59996" y="99676"/>
                </a:lnTo>
                <a:lnTo>
                  <a:pt x="48769" y="105644"/>
                </a:lnTo>
                <a:lnTo>
                  <a:pt x="35941" y="107568"/>
                </a:lnTo>
                <a:lnTo>
                  <a:pt x="29718" y="107568"/>
                </a:lnTo>
                <a:lnTo>
                  <a:pt x="23875" y="106298"/>
                </a:lnTo>
                <a:lnTo>
                  <a:pt x="18542" y="104012"/>
                </a:lnTo>
                <a:lnTo>
                  <a:pt x="13207" y="101599"/>
                </a:lnTo>
                <a:lnTo>
                  <a:pt x="9143" y="98551"/>
                </a:lnTo>
                <a:lnTo>
                  <a:pt x="6604" y="94995"/>
                </a:lnTo>
                <a:lnTo>
                  <a:pt x="3937" y="91439"/>
                </a:lnTo>
                <a:lnTo>
                  <a:pt x="2159" y="86994"/>
                </a:lnTo>
                <a:lnTo>
                  <a:pt x="1016" y="81787"/>
                </a:lnTo>
                <a:lnTo>
                  <a:pt x="381" y="78231"/>
                </a:lnTo>
                <a:lnTo>
                  <a:pt x="0" y="72770"/>
                </a:lnTo>
                <a:lnTo>
                  <a:pt x="0" y="65150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1922272" y="5233797"/>
            <a:ext cx="17779" cy="105156"/>
          </a:xfrm>
          <a:custGeom>
            <a:avLst/>
            <a:gdLst/>
            <a:ahLst/>
            <a:cxnLst/>
            <a:rect l="l" t="t" r="r" b="b"/>
            <a:pathLst>
              <a:path w="17779" h="105155">
                <a:moveTo>
                  <a:pt x="0" y="0"/>
                </a:moveTo>
                <a:lnTo>
                  <a:pt x="17779" y="0"/>
                </a:lnTo>
                <a:lnTo>
                  <a:pt x="17779" y="105155"/>
                </a:lnTo>
                <a:lnTo>
                  <a:pt x="0" y="105155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2531745" y="5231511"/>
            <a:ext cx="85343" cy="107441"/>
          </a:xfrm>
          <a:custGeom>
            <a:avLst/>
            <a:gdLst/>
            <a:ahLst/>
            <a:cxnLst/>
            <a:rect l="l" t="t" r="r" b="b"/>
            <a:pathLst>
              <a:path w="85343" h="107441">
                <a:moveTo>
                  <a:pt x="49403" y="0"/>
                </a:moveTo>
                <a:lnTo>
                  <a:pt x="55753" y="0"/>
                </a:lnTo>
                <a:lnTo>
                  <a:pt x="61594" y="1142"/>
                </a:lnTo>
                <a:lnTo>
                  <a:pt x="66929" y="3301"/>
                </a:lnTo>
                <a:lnTo>
                  <a:pt x="72262" y="5587"/>
                </a:lnTo>
                <a:lnTo>
                  <a:pt x="76200" y="8635"/>
                </a:lnTo>
                <a:lnTo>
                  <a:pt x="78867" y="12318"/>
                </a:lnTo>
                <a:lnTo>
                  <a:pt x="81534" y="16001"/>
                </a:lnTo>
                <a:lnTo>
                  <a:pt x="83312" y="20446"/>
                </a:lnTo>
                <a:lnTo>
                  <a:pt x="84455" y="25526"/>
                </a:lnTo>
                <a:lnTo>
                  <a:pt x="85090" y="28828"/>
                </a:lnTo>
                <a:lnTo>
                  <a:pt x="85343" y="34543"/>
                </a:lnTo>
                <a:lnTo>
                  <a:pt x="85343" y="42798"/>
                </a:lnTo>
                <a:lnTo>
                  <a:pt x="85343" y="107441"/>
                </a:lnTo>
                <a:lnTo>
                  <a:pt x="67563" y="107441"/>
                </a:lnTo>
                <a:lnTo>
                  <a:pt x="67563" y="43433"/>
                </a:lnTo>
                <a:lnTo>
                  <a:pt x="67563" y="36194"/>
                </a:lnTo>
                <a:lnTo>
                  <a:pt x="66929" y="30860"/>
                </a:lnTo>
                <a:lnTo>
                  <a:pt x="65531" y="27177"/>
                </a:lnTo>
                <a:lnTo>
                  <a:pt x="64135" y="23621"/>
                </a:lnTo>
                <a:lnTo>
                  <a:pt x="61594" y="20700"/>
                </a:lnTo>
                <a:lnTo>
                  <a:pt x="58166" y="18541"/>
                </a:lnTo>
                <a:lnTo>
                  <a:pt x="54610" y="16509"/>
                </a:lnTo>
                <a:lnTo>
                  <a:pt x="50418" y="15366"/>
                </a:lnTo>
                <a:lnTo>
                  <a:pt x="45719" y="15366"/>
                </a:lnTo>
                <a:lnTo>
                  <a:pt x="38100" y="15366"/>
                </a:lnTo>
                <a:lnTo>
                  <a:pt x="31623" y="17779"/>
                </a:lnTo>
                <a:lnTo>
                  <a:pt x="26035" y="22605"/>
                </a:lnTo>
                <a:lnTo>
                  <a:pt x="20355" y="31570"/>
                </a:lnTo>
                <a:lnTo>
                  <a:pt x="17887" y="45626"/>
                </a:lnTo>
                <a:lnTo>
                  <a:pt x="17780" y="50037"/>
                </a:lnTo>
                <a:lnTo>
                  <a:pt x="17780" y="107441"/>
                </a:lnTo>
                <a:lnTo>
                  <a:pt x="0" y="107441"/>
                </a:lnTo>
                <a:lnTo>
                  <a:pt x="0" y="2285"/>
                </a:lnTo>
                <a:lnTo>
                  <a:pt x="16002" y="2285"/>
                </a:lnTo>
                <a:lnTo>
                  <a:pt x="16002" y="17271"/>
                </a:lnTo>
                <a:lnTo>
                  <a:pt x="25020" y="7556"/>
                </a:lnTo>
                <a:lnTo>
                  <a:pt x="36355" y="1809"/>
                </a:lnTo>
                <a:lnTo>
                  <a:pt x="49403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299335" y="5231511"/>
            <a:ext cx="92582" cy="150113"/>
          </a:xfrm>
          <a:custGeom>
            <a:avLst/>
            <a:gdLst/>
            <a:ahLst/>
            <a:cxnLst/>
            <a:rect l="l" t="t" r="r" b="b"/>
            <a:pathLst>
              <a:path w="92582" h="150113">
                <a:moveTo>
                  <a:pt x="45592" y="0"/>
                </a:moveTo>
                <a:lnTo>
                  <a:pt x="58505" y="2070"/>
                </a:lnTo>
                <a:lnTo>
                  <a:pt x="69646" y="8307"/>
                </a:lnTo>
                <a:lnTo>
                  <a:pt x="76200" y="14985"/>
                </a:lnTo>
                <a:lnTo>
                  <a:pt x="76200" y="2285"/>
                </a:lnTo>
                <a:lnTo>
                  <a:pt x="92582" y="2285"/>
                </a:lnTo>
                <a:lnTo>
                  <a:pt x="92582" y="93217"/>
                </a:lnTo>
                <a:lnTo>
                  <a:pt x="91936" y="109036"/>
                </a:lnTo>
                <a:lnTo>
                  <a:pt x="89996" y="121201"/>
                </a:lnTo>
                <a:lnTo>
                  <a:pt x="87629" y="128015"/>
                </a:lnTo>
                <a:lnTo>
                  <a:pt x="84327" y="134747"/>
                </a:lnTo>
                <a:lnTo>
                  <a:pt x="78993" y="140207"/>
                </a:lnTo>
                <a:lnTo>
                  <a:pt x="71754" y="144144"/>
                </a:lnTo>
                <a:lnTo>
                  <a:pt x="60688" y="148386"/>
                </a:lnTo>
                <a:lnTo>
                  <a:pt x="47318" y="150083"/>
                </a:lnTo>
                <a:lnTo>
                  <a:pt x="45084" y="150113"/>
                </a:lnTo>
                <a:lnTo>
                  <a:pt x="31163" y="148745"/>
                </a:lnTo>
                <a:lnTo>
                  <a:pt x="19518" y="144605"/>
                </a:lnTo>
                <a:lnTo>
                  <a:pt x="14731" y="141604"/>
                </a:lnTo>
                <a:lnTo>
                  <a:pt x="6701" y="132228"/>
                </a:lnTo>
                <a:lnTo>
                  <a:pt x="3590" y="119264"/>
                </a:lnTo>
                <a:lnTo>
                  <a:pt x="3556" y="116077"/>
                </a:lnTo>
                <a:lnTo>
                  <a:pt x="20954" y="118744"/>
                </a:lnTo>
                <a:lnTo>
                  <a:pt x="21589" y="124078"/>
                </a:lnTo>
                <a:lnTo>
                  <a:pt x="23621" y="127888"/>
                </a:lnTo>
                <a:lnTo>
                  <a:pt x="26923" y="130428"/>
                </a:lnTo>
                <a:lnTo>
                  <a:pt x="31368" y="133730"/>
                </a:lnTo>
                <a:lnTo>
                  <a:pt x="37337" y="135381"/>
                </a:lnTo>
                <a:lnTo>
                  <a:pt x="45084" y="135381"/>
                </a:lnTo>
                <a:lnTo>
                  <a:pt x="53339" y="135381"/>
                </a:lnTo>
                <a:lnTo>
                  <a:pt x="59689" y="133730"/>
                </a:lnTo>
                <a:lnTo>
                  <a:pt x="64134" y="130428"/>
                </a:lnTo>
                <a:lnTo>
                  <a:pt x="68579" y="127126"/>
                </a:lnTo>
                <a:lnTo>
                  <a:pt x="71627" y="122427"/>
                </a:lnTo>
                <a:lnTo>
                  <a:pt x="73278" y="116585"/>
                </a:lnTo>
                <a:lnTo>
                  <a:pt x="74167" y="112902"/>
                </a:lnTo>
                <a:lnTo>
                  <a:pt x="74548" y="105282"/>
                </a:lnTo>
                <a:lnTo>
                  <a:pt x="74548" y="93725"/>
                </a:lnTo>
                <a:lnTo>
                  <a:pt x="64434" y="102420"/>
                </a:lnTo>
                <a:lnTo>
                  <a:pt x="52511" y="106836"/>
                </a:lnTo>
                <a:lnTo>
                  <a:pt x="45465" y="107441"/>
                </a:lnTo>
                <a:lnTo>
                  <a:pt x="31720" y="105600"/>
                </a:lnTo>
                <a:lnTo>
                  <a:pt x="20311" y="100075"/>
                </a:lnTo>
                <a:lnTo>
                  <a:pt x="11937" y="91820"/>
                </a:lnTo>
                <a:lnTo>
                  <a:pt x="5469" y="81094"/>
                </a:lnTo>
                <a:lnTo>
                  <a:pt x="1502" y="69049"/>
                </a:lnTo>
                <a:lnTo>
                  <a:pt x="13" y="55712"/>
                </a:lnTo>
                <a:lnTo>
                  <a:pt x="0" y="54228"/>
                </a:lnTo>
                <a:lnTo>
                  <a:pt x="1091" y="41200"/>
                </a:lnTo>
                <a:lnTo>
                  <a:pt x="4414" y="29112"/>
                </a:lnTo>
                <a:lnTo>
                  <a:pt x="9143" y="18033"/>
                </a:lnTo>
                <a:lnTo>
                  <a:pt x="14350" y="11429"/>
                </a:lnTo>
                <a:lnTo>
                  <a:pt x="21208" y="6857"/>
                </a:lnTo>
                <a:lnTo>
                  <a:pt x="28193" y="2285"/>
                </a:lnTo>
                <a:lnTo>
                  <a:pt x="36194" y="0"/>
                </a:lnTo>
                <a:lnTo>
                  <a:pt x="4559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193417" y="5231511"/>
            <a:ext cx="85343" cy="107441"/>
          </a:xfrm>
          <a:custGeom>
            <a:avLst/>
            <a:gdLst/>
            <a:ahLst/>
            <a:cxnLst/>
            <a:rect l="l" t="t" r="r" b="b"/>
            <a:pathLst>
              <a:path w="85343" h="107441">
                <a:moveTo>
                  <a:pt x="49402" y="0"/>
                </a:moveTo>
                <a:lnTo>
                  <a:pt x="55752" y="0"/>
                </a:lnTo>
                <a:lnTo>
                  <a:pt x="61594" y="1142"/>
                </a:lnTo>
                <a:lnTo>
                  <a:pt x="66928" y="3301"/>
                </a:lnTo>
                <a:lnTo>
                  <a:pt x="72262" y="5587"/>
                </a:lnTo>
                <a:lnTo>
                  <a:pt x="76200" y="8635"/>
                </a:lnTo>
                <a:lnTo>
                  <a:pt x="78866" y="12318"/>
                </a:lnTo>
                <a:lnTo>
                  <a:pt x="81533" y="16001"/>
                </a:lnTo>
                <a:lnTo>
                  <a:pt x="83312" y="20446"/>
                </a:lnTo>
                <a:lnTo>
                  <a:pt x="84455" y="25526"/>
                </a:lnTo>
                <a:lnTo>
                  <a:pt x="85089" y="28828"/>
                </a:lnTo>
                <a:lnTo>
                  <a:pt x="85343" y="34543"/>
                </a:lnTo>
                <a:lnTo>
                  <a:pt x="85343" y="42798"/>
                </a:lnTo>
                <a:lnTo>
                  <a:pt x="85343" y="107441"/>
                </a:lnTo>
                <a:lnTo>
                  <a:pt x="67563" y="107441"/>
                </a:lnTo>
                <a:lnTo>
                  <a:pt x="67563" y="43433"/>
                </a:lnTo>
                <a:lnTo>
                  <a:pt x="67563" y="36194"/>
                </a:lnTo>
                <a:lnTo>
                  <a:pt x="66928" y="30860"/>
                </a:lnTo>
                <a:lnTo>
                  <a:pt x="65531" y="27177"/>
                </a:lnTo>
                <a:lnTo>
                  <a:pt x="64134" y="23621"/>
                </a:lnTo>
                <a:lnTo>
                  <a:pt x="61594" y="20700"/>
                </a:lnTo>
                <a:lnTo>
                  <a:pt x="58165" y="18541"/>
                </a:lnTo>
                <a:lnTo>
                  <a:pt x="54609" y="16509"/>
                </a:lnTo>
                <a:lnTo>
                  <a:pt x="50418" y="15366"/>
                </a:lnTo>
                <a:lnTo>
                  <a:pt x="45719" y="15366"/>
                </a:lnTo>
                <a:lnTo>
                  <a:pt x="38100" y="15366"/>
                </a:lnTo>
                <a:lnTo>
                  <a:pt x="31622" y="17779"/>
                </a:lnTo>
                <a:lnTo>
                  <a:pt x="26034" y="22605"/>
                </a:lnTo>
                <a:lnTo>
                  <a:pt x="20355" y="31570"/>
                </a:lnTo>
                <a:lnTo>
                  <a:pt x="17887" y="45626"/>
                </a:lnTo>
                <a:lnTo>
                  <a:pt x="17780" y="50037"/>
                </a:lnTo>
                <a:lnTo>
                  <a:pt x="17780" y="107441"/>
                </a:lnTo>
                <a:lnTo>
                  <a:pt x="0" y="107441"/>
                </a:lnTo>
                <a:lnTo>
                  <a:pt x="0" y="2285"/>
                </a:lnTo>
                <a:lnTo>
                  <a:pt x="16001" y="2285"/>
                </a:lnTo>
                <a:lnTo>
                  <a:pt x="16001" y="17271"/>
                </a:lnTo>
                <a:lnTo>
                  <a:pt x="25020" y="7556"/>
                </a:lnTo>
                <a:lnTo>
                  <a:pt x="36355" y="1809"/>
                </a:lnTo>
                <a:lnTo>
                  <a:pt x="4940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2074545" y="5231511"/>
            <a:ext cx="96774" cy="109854"/>
          </a:xfrm>
          <a:custGeom>
            <a:avLst/>
            <a:gdLst/>
            <a:ahLst/>
            <a:cxnLst/>
            <a:rect l="l" t="t" r="r" b="b"/>
            <a:pathLst>
              <a:path w="96774" h="109854">
                <a:moveTo>
                  <a:pt x="50546" y="0"/>
                </a:moveTo>
                <a:lnTo>
                  <a:pt x="59436" y="0"/>
                </a:lnTo>
                <a:lnTo>
                  <a:pt x="66802" y="1015"/>
                </a:lnTo>
                <a:lnTo>
                  <a:pt x="72390" y="3047"/>
                </a:lnTo>
                <a:lnTo>
                  <a:pt x="77978" y="5206"/>
                </a:lnTo>
                <a:lnTo>
                  <a:pt x="82168" y="7873"/>
                </a:lnTo>
                <a:lnTo>
                  <a:pt x="84709" y="11048"/>
                </a:lnTo>
                <a:lnTo>
                  <a:pt x="87375" y="14223"/>
                </a:lnTo>
                <a:lnTo>
                  <a:pt x="89281" y="18287"/>
                </a:lnTo>
                <a:lnTo>
                  <a:pt x="90297" y="23240"/>
                </a:lnTo>
                <a:lnTo>
                  <a:pt x="90931" y="26288"/>
                </a:lnTo>
                <a:lnTo>
                  <a:pt x="91186" y="31750"/>
                </a:lnTo>
                <a:lnTo>
                  <a:pt x="91186" y="39623"/>
                </a:lnTo>
                <a:lnTo>
                  <a:pt x="91186" y="63372"/>
                </a:lnTo>
                <a:lnTo>
                  <a:pt x="91371" y="80415"/>
                </a:lnTo>
                <a:lnTo>
                  <a:pt x="91928" y="91593"/>
                </a:lnTo>
                <a:lnTo>
                  <a:pt x="92329" y="94868"/>
                </a:lnTo>
                <a:lnTo>
                  <a:pt x="93091" y="99186"/>
                </a:lnTo>
                <a:lnTo>
                  <a:pt x="94615" y="103377"/>
                </a:lnTo>
                <a:lnTo>
                  <a:pt x="96774" y="107441"/>
                </a:lnTo>
                <a:lnTo>
                  <a:pt x="78231" y="107441"/>
                </a:lnTo>
                <a:lnTo>
                  <a:pt x="76327" y="103758"/>
                </a:lnTo>
                <a:lnTo>
                  <a:pt x="75184" y="99440"/>
                </a:lnTo>
                <a:lnTo>
                  <a:pt x="74675" y="94487"/>
                </a:lnTo>
                <a:lnTo>
                  <a:pt x="68072" y="100075"/>
                </a:lnTo>
                <a:lnTo>
                  <a:pt x="61722" y="104012"/>
                </a:lnTo>
                <a:lnTo>
                  <a:pt x="55625" y="106298"/>
                </a:lnTo>
                <a:lnTo>
                  <a:pt x="49530" y="108584"/>
                </a:lnTo>
                <a:lnTo>
                  <a:pt x="42925" y="109854"/>
                </a:lnTo>
                <a:lnTo>
                  <a:pt x="35941" y="109854"/>
                </a:lnTo>
                <a:lnTo>
                  <a:pt x="21816" y="108059"/>
                </a:lnTo>
                <a:lnTo>
                  <a:pt x="11086" y="102770"/>
                </a:lnTo>
                <a:lnTo>
                  <a:pt x="9398" y="101345"/>
                </a:lnTo>
                <a:lnTo>
                  <a:pt x="3175" y="95757"/>
                </a:lnTo>
                <a:lnTo>
                  <a:pt x="0" y="88518"/>
                </a:lnTo>
                <a:lnTo>
                  <a:pt x="0" y="79755"/>
                </a:lnTo>
                <a:lnTo>
                  <a:pt x="0" y="74548"/>
                </a:lnTo>
                <a:lnTo>
                  <a:pt x="1269" y="69850"/>
                </a:lnTo>
                <a:lnTo>
                  <a:pt x="3556" y="65658"/>
                </a:lnTo>
                <a:lnTo>
                  <a:pt x="5842" y="61340"/>
                </a:lnTo>
                <a:lnTo>
                  <a:pt x="9017" y="57911"/>
                </a:lnTo>
                <a:lnTo>
                  <a:pt x="12700" y="55371"/>
                </a:lnTo>
                <a:lnTo>
                  <a:pt x="16510" y="52831"/>
                </a:lnTo>
                <a:lnTo>
                  <a:pt x="20828" y="50800"/>
                </a:lnTo>
                <a:lnTo>
                  <a:pt x="25527" y="49529"/>
                </a:lnTo>
                <a:lnTo>
                  <a:pt x="29082" y="48640"/>
                </a:lnTo>
                <a:lnTo>
                  <a:pt x="34290" y="47751"/>
                </a:lnTo>
                <a:lnTo>
                  <a:pt x="41402" y="46862"/>
                </a:lnTo>
                <a:lnTo>
                  <a:pt x="56593" y="44650"/>
                </a:lnTo>
                <a:lnTo>
                  <a:pt x="68283" y="42202"/>
                </a:lnTo>
                <a:lnTo>
                  <a:pt x="73152" y="40766"/>
                </a:lnTo>
                <a:lnTo>
                  <a:pt x="73279" y="38226"/>
                </a:lnTo>
                <a:lnTo>
                  <a:pt x="73279" y="36702"/>
                </a:lnTo>
                <a:lnTo>
                  <a:pt x="73279" y="36067"/>
                </a:lnTo>
                <a:lnTo>
                  <a:pt x="73279" y="28828"/>
                </a:lnTo>
                <a:lnTo>
                  <a:pt x="71628" y="23748"/>
                </a:lnTo>
                <a:lnTo>
                  <a:pt x="68199" y="20700"/>
                </a:lnTo>
                <a:lnTo>
                  <a:pt x="63627" y="16763"/>
                </a:lnTo>
                <a:lnTo>
                  <a:pt x="56896" y="14731"/>
                </a:lnTo>
                <a:lnTo>
                  <a:pt x="47879" y="14731"/>
                </a:lnTo>
                <a:lnTo>
                  <a:pt x="39624" y="14731"/>
                </a:lnTo>
                <a:lnTo>
                  <a:pt x="33400" y="16128"/>
                </a:lnTo>
                <a:lnTo>
                  <a:pt x="29337" y="19050"/>
                </a:lnTo>
                <a:lnTo>
                  <a:pt x="25400" y="21970"/>
                </a:lnTo>
                <a:lnTo>
                  <a:pt x="22479" y="27177"/>
                </a:lnTo>
                <a:lnTo>
                  <a:pt x="20574" y="34670"/>
                </a:lnTo>
                <a:lnTo>
                  <a:pt x="3048" y="32257"/>
                </a:lnTo>
                <a:lnTo>
                  <a:pt x="4699" y="24891"/>
                </a:lnTo>
                <a:lnTo>
                  <a:pt x="7238" y="18795"/>
                </a:lnTo>
                <a:lnTo>
                  <a:pt x="10922" y="14223"/>
                </a:lnTo>
                <a:lnTo>
                  <a:pt x="14605" y="9651"/>
                </a:lnTo>
                <a:lnTo>
                  <a:pt x="19812" y="6095"/>
                </a:lnTo>
                <a:lnTo>
                  <a:pt x="26669" y="3682"/>
                </a:lnTo>
                <a:lnTo>
                  <a:pt x="33528" y="1142"/>
                </a:lnTo>
                <a:lnTo>
                  <a:pt x="41529" y="0"/>
                </a:lnTo>
                <a:lnTo>
                  <a:pt x="50546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1641729" y="5231511"/>
            <a:ext cx="85343" cy="107441"/>
          </a:xfrm>
          <a:custGeom>
            <a:avLst/>
            <a:gdLst/>
            <a:ahLst/>
            <a:cxnLst/>
            <a:rect l="l" t="t" r="r" b="b"/>
            <a:pathLst>
              <a:path w="85343" h="107441">
                <a:moveTo>
                  <a:pt x="49402" y="0"/>
                </a:moveTo>
                <a:lnTo>
                  <a:pt x="55752" y="0"/>
                </a:lnTo>
                <a:lnTo>
                  <a:pt x="61594" y="1142"/>
                </a:lnTo>
                <a:lnTo>
                  <a:pt x="66928" y="3301"/>
                </a:lnTo>
                <a:lnTo>
                  <a:pt x="72262" y="5587"/>
                </a:lnTo>
                <a:lnTo>
                  <a:pt x="76200" y="8635"/>
                </a:lnTo>
                <a:lnTo>
                  <a:pt x="78866" y="12318"/>
                </a:lnTo>
                <a:lnTo>
                  <a:pt x="81533" y="16001"/>
                </a:lnTo>
                <a:lnTo>
                  <a:pt x="83312" y="20446"/>
                </a:lnTo>
                <a:lnTo>
                  <a:pt x="84454" y="25526"/>
                </a:lnTo>
                <a:lnTo>
                  <a:pt x="85089" y="28828"/>
                </a:lnTo>
                <a:lnTo>
                  <a:pt x="85343" y="34543"/>
                </a:lnTo>
                <a:lnTo>
                  <a:pt x="85343" y="42798"/>
                </a:lnTo>
                <a:lnTo>
                  <a:pt x="85343" y="107441"/>
                </a:lnTo>
                <a:lnTo>
                  <a:pt x="67563" y="107441"/>
                </a:lnTo>
                <a:lnTo>
                  <a:pt x="67563" y="43433"/>
                </a:lnTo>
                <a:lnTo>
                  <a:pt x="67563" y="36194"/>
                </a:lnTo>
                <a:lnTo>
                  <a:pt x="66928" y="30860"/>
                </a:lnTo>
                <a:lnTo>
                  <a:pt x="65531" y="27177"/>
                </a:lnTo>
                <a:lnTo>
                  <a:pt x="64134" y="23621"/>
                </a:lnTo>
                <a:lnTo>
                  <a:pt x="61594" y="20700"/>
                </a:lnTo>
                <a:lnTo>
                  <a:pt x="58165" y="18541"/>
                </a:lnTo>
                <a:lnTo>
                  <a:pt x="54609" y="16509"/>
                </a:lnTo>
                <a:lnTo>
                  <a:pt x="50418" y="15366"/>
                </a:lnTo>
                <a:lnTo>
                  <a:pt x="45719" y="15366"/>
                </a:lnTo>
                <a:lnTo>
                  <a:pt x="38100" y="15366"/>
                </a:lnTo>
                <a:lnTo>
                  <a:pt x="31622" y="17779"/>
                </a:lnTo>
                <a:lnTo>
                  <a:pt x="26034" y="22605"/>
                </a:lnTo>
                <a:lnTo>
                  <a:pt x="20355" y="31570"/>
                </a:lnTo>
                <a:lnTo>
                  <a:pt x="17887" y="45626"/>
                </a:lnTo>
                <a:lnTo>
                  <a:pt x="17779" y="50037"/>
                </a:lnTo>
                <a:lnTo>
                  <a:pt x="17779" y="107441"/>
                </a:lnTo>
                <a:lnTo>
                  <a:pt x="0" y="107441"/>
                </a:lnTo>
                <a:lnTo>
                  <a:pt x="0" y="2285"/>
                </a:lnTo>
                <a:lnTo>
                  <a:pt x="16001" y="2285"/>
                </a:lnTo>
                <a:lnTo>
                  <a:pt x="16001" y="17271"/>
                </a:lnTo>
                <a:lnTo>
                  <a:pt x="25020" y="7556"/>
                </a:lnTo>
                <a:lnTo>
                  <a:pt x="36355" y="1809"/>
                </a:lnTo>
                <a:lnTo>
                  <a:pt x="4940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1522857" y="5231511"/>
            <a:ext cx="96774" cy="109854"/>
          </a:xfrm>
          <a:custGeom>
            <a:avLst/>
            <a:gdLst/>
            <a:ahLst/>
            <a:cxnLst/>
            <a:rect l="l" t="t" r="r" b="b"/>
            <a:pathLst>
              <a:path w="96774" h="109854">
                <a:moveTo>
                  <a:pt x="50546" y="0"/>
                </a:moveTo>
                <a:lnTo>
                  <a:pt x="59436" y="0"/>
                </a:lnTo>
                <a:lnTo>
                  <a:pt x="66802" y="1015"/>
                </a:lnTo>
                <a:lnTo>
                  <a:pt x="72390" y="3047"/>
                </a:lnTo>
                <a:lnTo>
                  <a:pt x="77978" y="5206"/>
                </a:lnTo>
                <a:lnTo>
                  <a:pt x="82168" y="7873"/>
                </a:lnTo>
                <a:lnTo>
                  <a:pt x="84709" y="11048"/>
                </a:lnTo>
                <a:lnTo>
                  <a:pt x="87376" y="14223"/>
                </a:lnTo>
                <a:lnTo>
                  <a:pt x="89281" y="18287"/>
                </a:lnTo>
                <a:lnTo>
                  <a:pt x="90297" y="23240"/>
                </a:lnTo>
                <a:lnTo>
                  <a:pt x="90931" y="26288"/>
                </a:lnTo>
                <a:lnTo>
                  <a:pt x="91186" y="31750"/>
                </a:lnTo>
                <a:lnTo>
                  <a:pt x="91186" y="39623"/>
                </a:lnTo>
                <a:lnTo>
                  <a:pt x="91186" y="63372"/>
                </a:lnTo>
                <a:lnTo>
                  <a:pt x="91371" y="80415"/>
                </a:lnTo>
                <a:lnTo>
                  <a:pt x="91928" y="91593"/>
                </a:lnTo>
                <a:lnTo>
                  <a:pt x="92329" y="94868"/>
                </a:lnTo>
                <a:lnTo>
                  <a:pt x="93090" y="99186"/>
                </a:lnTo>
                <a:lnTo>
                  <a:pt x="94615" y="103377"/>
                </a:lnTo>
                <a:lnTo>
                  <a:pt x="96774" y="107441"/>
                </a:lnTo>
                <a:lnTo>
                  <a:pt x="78231" y="107441"/>
                </a:lnTo>
                <a:lnTo>
                  <a:pt x="76327" y="103758"/>
                </a:lnTo>
                <a:lnTo>
                  <a:pt x="75184" y="99440"/>
                </a:lnTo>
                <a:lnTo>
                  <a:pt x="74676" y="94487"/>
                </a:lnTo>
                <a:lnTo>
                  <a:pt x="68072" y="100075"/>
                </a:lnTo>
                <a:lnTo>
                  <a:pt x="61721" y="104012"/>
                </a:lnTo>
                <a:lnTo>
                  <a:pt x="55626" y="106298"/>
                </a:lnTo>
                <a:lnTo>
                  <a:pt x="49530" y="108584"/>
                </a:lnTo>
                <a:lnTo>
                  <a:pt x="42926" y="109854"/>
                </a:lnTo>
                <a:lnTo>
                  <a:pt x="35940" y="109854"/>
                </a:lnTo>
                <a:lnTo>
                  <a:pt x="21816" y="108059"/>
                </a:lnTo>
                <a:lnTo>
                  <a:pt x="11086" y="102770"/>
                </a:lnTo>
                <a:lnTo>
                  <a:pt x="9398" y="101345"/>
                </a:lnTo>
                <a:lnTo>
                  <a:pt x="3175" y="95757"/>
                </a:lnTo>
                <a:lnTo>
                  <a:pt x="0" y="88518"/>
                </a:lnTo>
                <a:lnTo>
                  <a:pt x="0" y="79755"/>
                </a:lnTo>
                <a:lnTo>
                  <a:pt x="0" y="74548"/>
                </a:lnTo>
                <a:lnTo>
                  <a:pt x="1270" y="69850"/>
                </a:lnTo>
                <a:lnTo>
                  <a:pt x="3556" y="65658"/>
                </a:lnTo>
                <a:lnTo>
                  <a:pt x="5842" y="61340"/>
                </a:lnTo>
                <a:lnTo>
                  <a:pt x="9017" y="57911"/>
                </a:lnTo>
                <a:lnTo>
                  <a:pt x="12700" y="55371"/>
                </a:lnTo>
                <a:lnTo>
                  <a:pt x="16509" y="52831"/>
                </a:lnTo>
                <a:lnTo>
                  <a:pt x="20828" y="50800"/>
                </a:lnTo>
                <a:lnTo>
                  <a:pt x="25527" y="49529"/>
                </a:lnTo>
                <a:lnTo>
                  <a:pt x="29083" y="48640"/>
                </a:lnTo>
                <a:lnTo>
                  <a:pt x="34290" y="47751"/>
                </a:lnTo>
                <a:lnTo>
                  <a:pt x="41402" y="46862"/>
                </a:lnTo>
                <a:lnTo>
                  <a:pt x="56593" y="44650"/>
                </a:lnTo>
                <a:lnTo>
                  <a:pt x="68283" y="42202"/>
                </a:lnTo>
                <a:lnTo>
                  <a:pt x="73152" y="40766"/>
                </a:lnTo>
                <a:lnTo>
                  <a:pt x="73279" y="38226"/>
                </a:lnTo>
                <a:lnTo>
                  <a:pt x="73279" y="36702"/>
                </a:lnTo>
                <a:lnTo>
                  <a:pt x="73279" y="36067"/>
                </a:lnTo>
                <a:lnTo>
                  <a:pt x="73279" y="28828"/>
                </a:lnTo>
                <a:lnTo>
                  <a:pt x="71628" y="23748"/>
                </a:lnTo>
                <a:lnTo>
                  <a:pt x="68199" y="20700"/>
                </a:lnTo>
                <a:lnTo>
                  <a:pt x="63627" y="16763"/>
                </a:lnTo>
                <a:lnTo>
                  <a:pt x="56896" y="14731"/>
                </a:lnTo>
                <a:lnTo>
                  <a:pt x="47879" y="14731"/>
                </a:lnTo>
                <a:lnTo>
                  <a:pt x="39624" y="14731"/>
                </a:lnTo>
                <a:lnTo>
                  <a:pt x="33401" y="16128"/>
                </a:lnTo>
                <a:lnTo>
                  <a:pt x="29337" y="19050"/>
                </a:lnTo>
                <a:lnTo>
                  <a:pt x="25400" y="21970"/>
                </a:lnTo>
                <a:lnTo>
                  <a:pt x="22479" y="27177"/>
                </a:lnTo>
                <a:lnTo>
                  <a:pt x="20574" y="34670"/>
                </a:lnTo>
                <a:lnTo>
                  <a:pt x="3048" y="32257"/>
                </a:lnTo>
                <a:lnTo>
                  <a:pt x="4699" y="24891"/>
                </a:lnTo>
                <a:lnTo>
                  <a:pt x="7239" y="18795"/>
                </a:lnTo>
                <a:lnTo>
                  <a:pt x="10921" y="14223"/>
                </a:lnTo>
                <a:lnTo>
                  <a:pt x="14605" y="9651"/>
                </a:lnTo>
                <a:lnTo>
                  <a:pt x="19812" y="6095"/>
                </a:lnTo>
                <a:lnTo>
                  <a:pt x="26670" y="3682"/>
                </a:lnTo>
                <a:lnTo>
                  <a:pt x="33528" y="1142"/>
                </a:lnTo>
                <a:lnTo>
                  <a:pt x="41529" y="0"/>
                </a:lnTo>
                <a:lnTo>
                  <a:pt x="50546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1307973" y="5231511"/>
            <a:ext cx="96774" cy="109854"/>
          </a:xfrm>
          <a:custGeom>
            <a:avLst/>
            <a:gdLst/>
            <a:ahLst/>
            <a:cxnLst/>
            <a:rect l="l" t="t" r="r" b="b"/>
            <a:pathLst>
              <a:path w="96774" h="109854">
                <a:moveTo>
                  <a:pt x="50546" y="0"/>
                </a:moveTo>
                <a:lnTo>
                  <a:pt x="59436" y="0"/>
                </a:lnTo>
                <a:lnTo>
                  <a:pt x="66802" y="1015"/>
                </a:lnTo>
                <a:lnTo>
                  <a:pt x="72390" y="3047"/>
                </a:lnTo>
                <a:lnTo>
                  <a:pt x="77978" y="5206"/>
                </a:lnTo>
                <a:lnTo>
                  <a:pt x="82168" y="7873"/>
                </a:lnTo>
                <a:lnTo>
                  <a:pt x="84709" y="11048"/>
                </a:lnTo>
                <a:lnTo>
                  <a:pt x="87376" y="14223"/>
                </a:lnTo>
                <a:lnTo>
                  <a:pt x="89281" y="18287"/>
                </a:lnTo>
                <a:lnTo>
                  <a:pt x="90297" y="23240"/>
                </a:lnTo>
                <a:lnTo>
                  <a:pt x="90932" y="26288"/>
                </a:lnTo>
                <a:lnTo>
                  <a:pt x="91186" y="31750"/>
                </a:lnTo>
                <a:lnTo>
                  <a:pt x="91186" y="39623"/>
                </a:lnTo>
                <a:lnTo>
                  <a:pt x="91186" y="63372"/>
                </a:lnTo>
                <a:lnTo>
                  <a:pt x="91371" y="80415"/>
                </a:lnTo>
                <a:lnTo>
                  <a:pt x="91928" y="91593"/>
                </a:lnTo>
                <a:lnTo>
                  <a:pt x="92329" y="94868"/>
                </a:lnTo>
                <a:lnTo>
                  <a:pt x="93090" y="99186"/>
                </a:lnTo>
                <a:lnTo>
                  <a:pt x="94615" y="103377"/>
                </a:lnTo>
                <a:lnTo>
                  <a:pt x="96774" y="107441"/>
                </a:lnTo>
                <a:lnTo>
                  <a:pt x="78232" y="107441"/>
                </a:lnTo>
                <a:lnTo>
                  <a:pt x="76327" y="103758"/>
                </a:lnTo>
                <a:lnTo>
                  <a:pt x="75184" y="99440"/>
                </a:lnTo>
                <a:lnTo>
                  <a:pt x="74676" y="94487"/>
                </a:lnTo>
                <a:lnTo>
                  <a:pt x="68072" y="100075"/>
                </a:lnTo>
                <a:lnTo>
                  <a:pt x="61721" y="104012"/>
                </a:lnTo>
                <a:lnTo>
                  <a:pt x="55626" y="106298"/>
                </a:lnTo>
                <a:lnTo>
                  <a:pt x="49530" y="108584"/>
                </a:lnTo>
                <a:lnTo>
                  <a:pt x="42926" y="109854"/>
                </a:lnTo>
                <a:lnTo>
                  <a:pt x="35940" y="109854"/>
                </a:lnTo>
                <a:lnTo>
                  <a:pt x="21816" y="108059"/>
                </a:lnTo>
                <a:lnTo>
                  <a:pt x="11086" y="102770"/>
                </a:lnTo>
                <a:lnTo>
                  <a:pt x="9398" y="101345"/>
                </a:lnTo>
                <a:lnTo>
                  <a:pt x="3175" y="95757"/>
                </a:lnTo>
                <a:lnTo>
                  <a:pt x="0" y="88518"/>
                </a:lnTo>
                <a:lnTo>
                  <a:pt x="0" y="79755"/>
                </a:lnTo>
                <a:lnTo>
                  <a:pt x="0" y="74548"/>
                </a:lnTo>
                <a:lnTo>
                  <a:pt x="1270" y="69850"/>
                </a:lnTo>
                <a:lnTo>
                  <a:pt x="3556" y="65658"/>
                </a:lnTo>
                <a:lnTo>
                  <a:pt x="5842" y="61340"/>
                </a:lnTo>
                <a:lnTo>
                  <a:pt x="9017" y="57911"/>
                </a:lnTo>
                <a:lnTo>
                  <a:pt x="12700" y="55371"/>
                </a:lnTo>
                <a:lnTo>
                  <a:pt x="16510" y="52831"/>
                </a:lnTo>
                <a:lnTo>
                  <a:pt x="20828" y="50800"/>
                </a:lnTo>
                <a:lnTo>
                  <a:pt x="25527" y="49529"/>
                </a:lnTo>
                <a:lnTo>
                  <a:pt x="29083" y="48640"/>
                </a:lnTo>
                <a:lnTo>
                  <a:pt x="34290" y="47751"/>
                </a:lnTo>
                <a:lnTo>
                  <a:pt x="41402" y="46862"/>
                </a:lnTo>
                <a:lnTo>
                  <a:pt x="56593" y="44650"/>
                </a:lnTo>
                <a:lnTo>
                  <a:pt x="68283" y="42202"/>
                </a:lnTo>
                <a:lnTo>
                  <a:pt x="73152" y="40766"/>
                </a:lnTo>
                <a:lnTo>
                  <a:pt x="73279" y="38226"/>
                </a:lnTo>
                <a:lnTo>
                  <a:pt x="73279" y="36702"/>
                </a:lnTo>
                <a:lnTo>
                  <a:pt x="73279" y="36067"/>
                </a:lnTo>
                <a:lnTo>
                  <a:pt x="73279" y="28828"/>
                </a:lnTo>
                <a:lnTo>
                  <a:pt x="71628" y="23748"/>
                </a:lnTo>
                <a:lnTo>
                  <a:pt x="68199" y="20700"/>
                </a:lnTo>
                <a:lnTo>
                  <a:pt x="63627" y="16763"/>
                </a:lnTo>
                <a:lnTo>
                  <a:pt x="56896" y="14731"/>
                </a:lnTo>
                <a:lnTo>
                  <a:pt x="47879" y="14731"/>
                </a:lnTo>
                <a:lnTo>
                  <a:pt x="39624" y="14731"/>
                </a:lnTo>
                <a:lnTo>
                  <a:pt x="33401" y="16128"/>
                </a:lnTo>
                <a:lnTo>
                  <a:pt x="29337" y="19050"/>
                </a:lnTo>
                <a:lnTo>
                  <a:pt x="25400" y="21970"/>
                </a:lnTo>
                <a:lnTo>
                  <a:pt x="22479" y="27177"/>
                </a:lnTo>
                <a:lnTo>
                  <a:pt x="20574" y="34670"/>
                </a:lnTo>
                <a:lnTo>
                  <a:pt x="3048" y="32257"/>
                </a:lnTo>
                <a:lnTo>
                  <a:pt x="4699" y="24891"/>
                </a:lnTo>
                <a:lnTo>
                  <a:pt x="7239" y="18795"/>
                </a:lnTo>
                <a:lnTo>
                  <a:pt x="10921" y="14223"/>
                </a:lnTo>
                <a:lnTo>
                  <a:pt x="14605" y="9651"/>
                </a:lnTo>
                <a:lnTo>
                  <a:pt x="19812" y="6095"/>
                </a:lnTo>
                <a:lnTo>
                  <a:pt x="26670" y="3682"/>
                </a:lnTo>
                <a:lnTo>
                  <a:pt x="33528" y="1142"/>
                </a:lnTo>
                <a:lnTo>
                  <a:pt x="41529" y="0"/>
                </a:lnTo>
                <a:lnTo>
                  <a:pt x="50546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1967738" y="5193792"/>
            <a:ext cx="91186" cy="147573"/>
          </a:xfrm>
          <a:custGeom>
            <a:avLst/>
            <a:gdLst/>
            <a:ahLst/>
            <a:cxnLst/>
            <a:rect l="l" t="t" r="r" b="b"/>
            <a:pathLst>
              <a:path w="91186" h="147574">
                <a:moveTo>
                  <a:pt x="0" y="0"/>
                </a:moveTo>
                <a:lnTo>
                  <a:pt x="17780" y="0"/>
                </a:lnTo>
                <a:lnTo>
                  <a:pt x="17780" y="51815"/>
                </a:lnTo>
                <a:lnTo>
                  <a:pt x="27737" y="42866"/>
                </a:lnTo>
                <a:lnTo>
                  <a:pt x="39579" y="38331"/>
                </a:lnTo>
                <a:lnTo>
                  <a:pt x="46609" y="37718"/>
                </a:lnTo>
                <a:lnTo>
                  <a:pt x="53086" y="37718"/>
                </a:lnTo>
                <a:lnTo>
                  <a:pt x="59181" y="38988"/>
                </a:lnTo>
                <a:lnTo>
                  <a:pt x="65024" y="41528"/>
                </a:lnTo>
                <a:lnTo>
                  <a:pt x="70738" y="44195"/>
                </a:lnTo>
                <a:lnTo>
                  <a:pt x="75564" y="47878"/>
                </a:lnTo>
                <a:lnTo>
                  <a:pt x="79248" y="52577"/>
                </a:lnTo>
                <a:lnTo>
                  <a:pt x="82931" y="57276"/>
                </a:lnTo>
                <a:lnTo>
                  <a:pt x="85851" y="62991"/>
                </a:lnTo>
                <a:lnTo>
                  <a:pt x="88011" y="69595"/>
                </a:lnTo>
                <a:lnTo>
                  <a:pt x="90043" y="76326"/>
                </a:lnTo>
                <a:lnTo>
                  <a:pt x="91186" y="83438"/>
                </a:lnTo>
                <a:lnTo>
                  <a:pt x="91186" y="91058"/>
                </a:lnTo>
                <a:lnTo>
                  <a:pt x="90061" y="105655"/>
                </a:lnTo>
                <a:lnTo>
                  <a:pt x="86688" y="118223"/>
                </a:lnTo>
                <a:lnTo>
                  <a:pt x="81067" y="128724"/>
                </a:lnTo>
                <a:lnTo>
                  <a:pt x="77850" y="132714"/>
                </a:lnTo>
                <a:lnTo>
                  <a:pt x="67503" y="141464"/>
                </a:lnTo>
                <a:lnTo>
                  <a:pt x="55844" y="146388"/>
                </a:lnTo>
                <a:lnTo>
                  <a:pt x="45719" y="147573"/>
                </a:lnTo>
                <a:lnTo>
                  <a:pt x="32622" y="145277"/>
                </a:lnTo>
                <a:lnTo>
                  <a:pt x="21903" y="138389"/>
                </a:lnTo>
                <a:lnTo>
                  <a:pt x="16510" y="131952"/>
                </a:lnTo>
                <a:lnTo>
                  <a:pt x="16510" y="145160"/>
                </a:lnTo>
                <a:lnTo>
                  <a:pt x="0" y="145160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1922272" y="5193792"/>
            <a:ext cx="17779" cy="20574"/>
          </a:xfrm>
          <a:custGeom>
            <a:avLst/>
            <a:gdLst/>
            <a:ahLst/>
            <a:cxnLst/>
            <a:rect l="l" t="t" r="r" b="b"/>
            <a:pathLst>
              <a:path w="17779" h="20574">
                <a:moveTo>
                  <a:pt x="0" y="0"/>
                </a:moveTo>
                <a:lnTo>
                  <a:pt x="17779" y="0"/>
                </a:lnTo>
                <a:lnTo>
                  <a:pt x="17779" y="20573"/>
                </a:lnTo>
                <a:lnTo>
                  <a:pt x="0" y="20573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1802892" y="5193792"/>
            <a:ext cx="91185" cy="147573"/>
          </a:xfrm>
          <a:custGeom>
            <a:avLst/>
            <a:gdLst/>
            <a:ahLst/>
            <a:cxnLst/>
            <a:rect l="l" t="t" r="r" b="b"/>
            <a:pathLst>
              <a:path w="91185" h="147574">
                <a:moveTo>
                  <a:pt x="73406" y="0"/>
                </a:moveTo>
                <a:lnTo>
                  <a:pt x="91185" y="0"/>
                </a:lnTo>
                <a:lnTo>
                  <a:pt x="91185" y="145160"/>
                </a:lnTo>
                <a:lnTo>
                  <a:pt x="74675" y="145160"/>
                </a:lnTo>
                <a:lnTo>
                  <a:pt x="74675" y="131825"/>
                </a:lnTo>
                <a:lnTo>
                  <a:pt x="65671" y="141541"/>
                </a:lnTo>
                <a:lnTo>
                  <a:pt x="53982" y="146674"/>
                </a:lnTo>
                <a:lnTo>
                  <a:pt x="45212" y="147573"/>
                </a:lnTo>
                <a:lnTo>
                  <a:pt x="36830" y="147573"/>
                </a:lnTo>
                <a:lnTo>
                  <a:pt x="29209" y="145160"/>
                </a:lnTo>
                <a:lnTo>
                  <a:pt x="22097" y="140588"/>
                </a:lnTo>
                <a:lnTo>
                  <a:pt x="15112" y="136016"/>
                </a:lnTo>
                <a:lnTo>
                  <a:pt x="9651" y="129539"/>
                </a:lnTo>
                <a:lnTo>
                  <a:pt x="5841" y="121284"/>
                </a:lnTo>
                <a:lnTo>
                  <a:pt x="1844" y="109726"/>
                </a:lnTo>
                <a:lnTo>
                  <a:pt x="95" y="96822"/>
                </a:lnTo>
                <a:lnTo>
                  <a:pt x="0" y="92709"/>
                </a:lnTo>
                <a:lnTo>
                  <a:pt x="1009" y="79465"/>
                </a:lnTo>
                <a:lnTo>
                  <a:pt x="3994" y="67386"/>
                </a:lnTo>
                <a:lnTo>
                  <a:pt x="5206" y="64134"/>
                </a:lnTo>
                <a:lnTo>
                  <a:pt x="8762" y="55625"/>
                </a:lnTo>
                <a:lnTo>
                  <a:pt x="13969" y="49021"/>
                </a:lnTo>
                <a:lnTo>
                  <a:pt x="20955" y="44449"/>
                </a:lnTo>
                <a:lnTo>
                  <a:pt x="27939" y="39877"/>
                </a:lnTo>
                <a:lnTo>
                  <a:pt x="35813" y="37718"/>
                </a:lnTo>
                <a:lnTo>
                  <a:pt x="44450" y="37718"/>
                </a:lnTo>
                <a:lnTo>
                  <a:pt x="50800" y="37718"/>
                </a:lnTo>
                <a:lnTo>
                  <a:pt x="56387" y="38988"/>
                </a:lnTo>
                <a:lnTo>
                  <a:pt x="61340" y="41655"/>
                </a:lnTo>
                <a:lnTo>
                  <a:pt x="66293" y="44322"/>
                </a:lnTo>
                <a:lnTo>
                  <a:pt x="70357" y="47878"/>
                </a:lnTo>
                <a:lnTo>
                  <a:pt x="73406" y="52069"/>
                </a:lnTo>
                <a:lnTo>
                  <a:pt x="73406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1426972" y="5193792"/>
            <a:ext cx="86994" cy="145160"/>
          </a:xfrm>
          <a:custGeom>
            <a:avLst/>
            <a:gdLst/>
            <a:ahLst/>
            <a:cxnLst/>
            <a:rect l="l" t="t" r="r" b="b"/>
            <a:pathLst>
              <a:path w="86994" h="145161">
                <a:moveTo>
                  <a:pt x="0" y="0"/>
                </a:moveTo>
                <a:lnTo>
                  <a:pt x="17780" y="0"/>
                </a:lnTo>
                <a:lnTo>
                  <a:pt x="17780" y="82803"/>
                </a:lnTo>
                <a:lnTo>
                  <a:pt x="59943" y="40004"/>
                </a:lnTo>
                <a:lnTo>
                  <a:pt x="82931" y="40004"/>
                </a:lnTo>
                <a:lnTo>
                  <a:pt x="42799" y="78993"/>
                </a:lnTo>
                <a:lnTo>
                  <a:pt x="86994" y="145160"/>
                </a:lnTo>
                <a:lnTo>
                  <a:pt x="65024" y="145160"/>
                </a:lnTo>
                <a:lnTo>
                  <a:pt x="30353" y="91439"/>
                </a:lnTo>
                <a:lnTo>
                  <a:pt x="17780" y="103504"/>
                </a:lnTo>
                <a:lnTo>
                  <a:pt x="17780" y="145160"/>
                </a:lnTo>
                <a:lnTo>
                  <a:pt x="0" y="145160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3563874" y="2708910"/>
            <a:ext cx="1656206" cy="432053"/>
          </a:xfrm>
          <a:custGeom>
            <a:avLst/>
            <a:gdLst/>
            <a:ahLst/>
            <a:cxnLst/>
            <a:rect l="l" t="t" r="r" b="b"/>
            <a:pathLst>
              <a:path w="1656206" h="432053">
                <a:moveTo>
                  <a:pt x="0" y="216026"/>
                </a:moveTo>
                <a:lnTo>
                  <a:pt x="2744" y="233737"/>
                </a:lnTo>
                <a:lnTo>
                  <a:pt x="10837" y="251054"/>
                </a:lnTo>
                <a:lnTo>
                  <a:pt x="42213" y="284286"/>
                </a:lnTo>
                <a:lnTo>
                  <a:pt x="65071" y="300091"/>
                </a:lnTo>
                <a:lnTo>
                  <a:pt x="92425" y="315279"/>
                </a:lnTo>
                <a:lnTo>
                  <a:pt x="124061" y="329796"/>
                </a:lnTo>
                <a:lnTo>
                  <a:pt x="159768" y="343585"/>
                </a:lnTo>
                <a:lnTo>
                  <a:pt x="199331" y="356592"/>
                </a:lnTo>
                <a:lnTo>
                  <a:pt x="242538" y="368760"/>
                </a:lnTo>
                <a:lnTo>
                  <a:pt x="289176" y="380033"/>
                </a:lnTo>
                <a:lnTo>
                  <a:pt x="339032" y="390357"/>
                </a:lnTo>
                <a:lnTo>
                  <a:pt x="391892" y="399674"/>
                </a:lnTo>
                <a:lnTo>
                  <a:pt x="447545" y="407930"/>
                </a:lnTo>
                <a:lnTo>
                  <a:pt x="505777" y="415069"/>
                </a:lnTo>
                <a:lnTo>
                  <a:pt x="566375" y="421035"/>
                </a:lnTo>
                <a:lnTo>
                  <a:pt x="629126" y="425772"/>
                </a:lnTo>
                <a:lnTo>
                  <a:pt x="693817" y="429225"/>
                </a:lnTo>
                <a:lnTo>
                  <a:pt x="760234" y="431337"/>
                </a:lnTo>
                <a:lnTo>
                  <a:pt x="828166" y="432053"/>
                </a:lnTo>
                <a:lnTo>
                  <a:pt x="896080" y="431337"/>
                </a:lnTo>
                <a:lnTo>
                  <a:pt x="962482" y="429225"/>
                </a:lnTo>
                <a:lnTo>
                  <a:pt x="1027158" y="425772"/>
                </a:lnTo>
                <a:lnTo>
                  <a:pt x="1089896" y="421035"/>
                </a:lnTo>
                <a:lnTo>
                  <a:pt x="1150483" y="415069"/>
                </a:lnTo>
                <a:lnTo>
                  <a:pt x="1208704" y="407930"/>
                </a:lnTo>
                <a:lnTo>
                  <a:pt x="1264348" y="399674"/>
                </a:lnTo>
                <a:lnTo>
                  <a:pt x="1317202" y="390357"/>
                </a:lnTo>
                <a:lnTo>
                  <a:pt x="1367051" y="380033"/>
                </a:lnTo>
                <a:lnTo>
                  <a:pt x="1413684" y="368760"/>
                </a:lnTo>
                <a:lnTo>
                  <a:pt x="1456887" y="356592"/>
                </a:lnTo>
                <a:lnTo>
                  <a:pt x="1496447" y="343585"/>
                </a:lnTo>
                <a:lnTo>
                  <a:pt x="1532150" y="329796"/>
                </a:lnTo>
                <a:lnTo>
                  <a:pt x="1563785" y="315279"/>
                </a:lnTo>
                <a:lnTo>
                  <a:pt x="1591137" y="300091"/>
                </a:lnTo>
                <a:lnTo>
                  <a:pt x="1613994" y="284286"/>
                </a:lnTo>
                <a:lnTo>
                  <a:pt x="1645369" y="251054"/>
                </a:lnTo>
                <a:lnTo>
                  <a:pt x="1656206" y="216026"/>
                </a:lnTo>
                <a:lnTo>
                  <a:pt x="1645369" y="180999"/>
                </a:lnTo>
                <a:lnTo>
                  <a:pt x="1613994" y="147767"/>
                </a:lnTo>
                <a:lnTo>
                  <a:pt x="1591137" y="131962"/>
                </a:lnTo>
                <a:lnTo>
                  <a:pt x="1563785" y="116774"/>
                </a:lnTo>
                <a:lnTo>
                  <a:pt x="1532150" y="102257"/>
                </a:lnTo>
                <a:lnTo>
                  <a:pt x="1496447" y="88468"/>
                </a:lnTo>
                <a:lnTo>
                  <a:pt x="1456887" y="75461"/>
                </a:lnTo>
                <a:lnTo>
                  <a:pt x="1413684" y="63293"/>
                </a:lnTo>
                <a:lnTo>
                  <a:pt x="1367051" y="52020"/>
                </a:lnTo>
                <a:lnTo>
                  <a:pt x="1317202" y="41696"/>
                </a:lnTo>
                <a:lnTo>
                  <a:pt x="1264348" y="32379"/>
                </a:lnTo>
                <a:lnTo>
                  <a:pt x="1208704" y="24123"/>
                </a:lnTo>
                <a:lnTo>
                  <a:pt x="1150483" y="16984"/>
                </a:lnTo>
                <a:lnTo>
                  <a:pt x="1089896" y="11018"/>
                </a:lnTo>
                <a:lnTo>
                  <a:pt x="1027158" y="6281"/>
                </a:lnTo>
                <a:lnTo>
                  <a:pt x="962482" y="2828"/>
                </a:lnTo>
                <a:lnTo>
                  <a:pt x="896080" y="716"/>
                </a:lnTo>
                <a:lnTo>
                  <a:pt x="828166" y="0"/>
                </a:lnTo>
                <a:lnTo>
                  <a:pt x="760234" y="716"/>
                </a:lnTo>
                <a:lnTo>
                  <a:pt x="693817" y="2828"/>
                </a:lnTo>
                <a:lnTo>
                  <a:pt x="629126" y="6281"/>
                </a:lnTo>
                <a:lnTo>
                  <a:pt x="566375" y="11018"/>
                </a:lnTo>
                <a:lnTo>
                  <a:pt x="505777" y="16984"/>
                </a:lnTo>
                <a:lnTo>
                  <a:pt x="447545" y="24123"/>
                </a:lnTo>
                <a:lnTo>
                  <a:pt x="391892" y="32379"/>
                </a:lnTo>
                <a:lnTo>
                  <a:pt x="339032" y="41696"/>
                </a:lnTo>
                <a:lnTo>
                  <a:pt x="289176" y="52020"/>
                </a:lnTo>
                <a:lnTo>
                  <a:pt x="242538" y="63293"/>
                </a:lnTo>
                <a:lnTo>
                  <a:pt x="199331" y="75461"/>
                </a:lnTo>
                <a:lnTo>
                  <a:pt x="159768" y="88468"/>
                </a:lnTo>
                <a:lnTo>
                  <a:pt x="124061" y="102257"/>
                </a:lnTo>
                <a:lnTo>
                  <a:pt x="92425" y="116774"/>
                </a:lnTo>
                <a:lnTo>
                  <a:pt x="65071" y="131962"/>
                </a:lnTo>
                <a:lnTo>
                  <a:pt x="42213" y="147767"/>
                </a:lnTo>
                <a:lnTo>
                  <a:pt x="10837" y="180999"/>
                </a:lnTo>
                <a:lnTo>
                  <a:pt x="2744" y="198316"/>
                </a:lnTo>
                <a:lnTo>
                  <a:pt x="0" y="216026"/>
                </a:lnTo>
                <a:close/>
              </a:path>
            </a:pathLst>
          </a:custGeom>
          <a:solidFill>
            <a:srgbClr val="6D9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3563874" y="2708910"/>
            <a:ext cx="1656206" cy="432053"/>
          </a:xfrm>
          <a:custGeom>
            <a:avLst/>
            <a:gdLst/>
            <a:ahLst/>
            <a:cxnLst/>
            <a:rect l="l" t="t" r="r" b="b"/>
            <a:pathLst>
              <a:path w="1656206" h="432053">
                <a:moveTo>
                  <a:pt x="0" y="216026"/>
                </a:moveTo>
                <a:lnTo>
                  <a:pt x="10837" y="180999"/>
                </a:lnTo>
                <a:lnTo>
                  <a:pt x="42213" y="147767"/>
                </a:lnTo>
                <a:lnTo>
                  <a:pt x="65071" y="131962"/>
                </a:lnTo>
                <a:lnTo>
                  <a:pt x="92425" y="116774"/>
                </a:lnTo>
                <a:lnTo>
                  <a:pt x="124061" y="102257"/>
                </a:lnTo>
                <a:lnTo>
                  <a:pt x="159768" y="88468"/>
                </a:lnTo>
                <a:lnTo>
                  <a:pt x="199331" y="75461"/>
                </a:lnTo>
                <a:lnTo>
                  <a:pt x="242538" y="63293"/>
                </a:lnTo>
                <a:lnTo>
                  <a:pt x="289176" y="52020"/>
                </a:lnTo>
                <a:lnTo>
                  <a:pt x="339032" y="41696"/>
                </a:lnTo>
                <a:lnTo>
                  <a:pt x="391892" y="32379"/>
                </a:lnTo>
                <a:lnTo>
                  <a:pt x="447545" y="24123"/>
                </a:lnTo>
                <a:lnTo>
                  <a:pt x="505777" y="16984"/>
                </a:lnTo>
                <a:lnTo>
                  <a:pt x="566375" y="11018"/>
                </a:lnTo>
                <a:lnTo>
                  <a:pt x="629126" y="6281"/>
                </a:lnTo>
                <a:lnTo>
                  <a:pt x="693817" y="2828"/>
                </a:lnTo>
                <a:lnTo>
                  <a:pt x="760234" y="716"/>
                </a:lnTo>
                <a:lnTo>
                  <a:pt x="828166" y="0"/>
                </a:lnTo>
                <a:lnTo>
                  <a:pt x="896080" y="716"/>
                </a:lnTo>
                <a:lnTo>
                  <a:pt x="962482" y="2828"/>
                </a:lnTo>
                <a:lnTo>
                  <a:pt x="1027158" y="6281"/>
                </a:lnTo>
                <a:lnTo>
                  <a:pt x="1089896" y="11018"/>
                </a:lnTo>
                <a:lnTo>
                  <a:pt x="1150483" y="16984"/>
                </a:lnTo>
                <a:lnTo>
                  <a:pt x="1208704" y="24123"/>
                </a:lnTo>
                <a:lnTo>
                  <a:pt x="1264348" y="32379"/>
                </a:lnTo>
                <a:lnTo>
                  <a:pt x="1317202" y="41696"/>
                </a:lnTo>
                <a:lnTo>
                  <a:pt x="1367051" y="52020"/>
                </a:lnTo>
                <a:lnTo>
                  <a:pt x="1413684" y="63293"/>
                </a:lnTo>
                <a:lnTo>
                  <a:pt x="1456887" y="75461"/>
                </a:lnTo>
                <a:lnTo>
                  <a:pt x="1496447" y="88468"/>
                </a:lnTo>
                <a:lnTo>
                  <a:pt x="1532150" y="102257"/>
                </a:lnTo>
                <a:lnTo>
                  <a:pt x="1563785" y="116774"/>
                </a:lnTo>
                <a:lnTo>
                  <a:pt x="1591137" y="131962"/>
                </a:lnTo>
                <a:lnTo>
                  <a:pt x="1613994" y="147767"/>
                </a:lnTo>
                <a:lnTo>
                  <a:pt x="1645369" y="180999"/>
                </a:lnTo>
                <a:lnTo>
                  <a:pt x="1656206" y="216026"/>
                </a:lnTo>
                <a:lnTo>
                  <a:pt x="1653462" y="233737"/>
                </a:lnTo>
                <a:lnTo>
                  <a:pt x="1645369" y="251054"/>
                </a:lnTo>
                <a:lnTo>
                  <a:pt x="1613994" y="284286"/>
                </a:lnTo>
                <a:lnTo>
                  <a:pt x="1591137" y="300091"/>
                </a:lnTo>
                <a:lnTo>
                  <a:pt x="1563785" y="315279"/>
                </a:lnTo>
                <a:lnTo>
                  <a:pt x="1532150" y="329796"/>
                </a:lnTo>
                <a:lnTo>
                  <a:pt x="1496447" y="343585"/>
                </a:lnTo>
                <a:lnTo>
                  <a:pt x="1456887" y="356592"/>
                </a:lnTo>
                <a:lnTo>
                  <a:pt x="1413684" y="368760"/>
                </a:lnTo>
                <a:lnTo>
                  <a:pt x="1367051" y="380033"/>
                </a:lnTo>
                <a:lnTo>
                  <a:pt x="1317202" y="390357"/>
                </a:lnTo>
                <a:lnTo>
                  <a:pt x="1264348" y="399674"/>
                </a:lnTo>
                <a:lnTo>
                  <a:pt x="1208704" y="407930"/>
                </a:lnTo>
                <a:lnTo>
                  <a:pt x="1150483" y="415069"/>
                </a:lnTo>
                <a:lnTo>
                  <a:pt x="1089896" y="421035"/>
                </a:lnTo>
                <a:lnTo>
                  <a:pt x="1027158" y="425772"/>
                </a:lnTo>
                <a:lnTo>
                  <a:pt x="962482" y="429225"/>
                </a:lnTo>
                <a:lnTo>
                  <a:pt x="896080" y="431337"/>
                </a:lnTo>
                <a:lnTo>
                  <a:pt x="828166" y="432053"/>
                </a:lnTo>
                <a:lnTo>
                  <a:pt x="760234" y="431337"/>
                </a:lnTo>
                <a:lnTo>
                  <a:pt x="693817" y="429225"/>
                </a:lnTo>
                <a:lnTo>
                  <a:pt x="629126" y="425772"/>
                </a:lnTo>
                <a:lnTo>
                  <a:pt x="566375" y="421035"/>
                </a:lnTo>
                <a:lnTo>
                  <a:pt x="505777" y="415069"/>
                </a:lnTo>
                <a:lnTo>
                  <a:pt x="447545" y="407930"/>
                </a:lnTo>
                <a:lnTo>
                  <a:pt x="391892" y="399674"/>
                </a:lnTo>
                <a:lnTo>
                  <a:pt x="339032" y="390357"/>
                </a:lnTo>
                <a:lnTo>
                  <a:pt x="289176" y="380033"/>
                </a:lnTo>
                <a:lnTo>
                  <a:pt x="242538" y="368760"/>
                </a:lnTo>
                <a:lnTo>
                  <a:pt x="199331" y="356592"/>
                </a:lnTo>
                <a:lnTo>
                  <a:pt x="159768" y="343585"/>
                </a:lnTo>
                <a:lnTo>
                  <a:pt x="124061" y="329796"/>
                </a:lnTo>
                <a:lnTo>
                  <a:pt x="92425" y="315279"/>
                </a:lnTo>
                <a:lnTo>
                  <a:pt x="65071" y="300091"/>
                </a:lnTo>
                <a:lnTo>
                  <a:pt x="42213" y="284286"/>
                </a:lnTo>
                <a:lnTo>
                  <a:pt x="24064" y="267922"/>
                </a:lnTo>
                <a:lnTo>
                  <a:pt x="2744" y="233737"/>
                </a:lnTo>
                <a:lnTo>
                  <a:pt x="0" y="216026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6120130" y="957707"/>
            <a:ext cx="2016252" cy="360044"/>
          </a:xfrm>
          <a:custGeom>
            <a:avLst/>
            <a:gdLst/>
            <a:ahLst/>
            <a:cxnLst/>
            <a:rect l="l" t="t" r="r" b="b"/>
            <a:pathLst>
              <a:path w="2016252" h="360044">
                <a:moveTo>
                  <a:pt x="0" y="59943"/>
                </a:moveTo>
                <a:lnTo>
                  <a:pt x="0" y="299973"/>
                </a:lnTo>
                <a:lnTo>
                  <a:pt x="834" y="309999"/>
                </a:lnTo>
                <a:lnTo>
                  <a:pt x="21095" y="345666"/>
                </a:lnTo>
                <a:lnTo>
                  <a:pt x="60071" y="360044"/>
                </a:lnTo>
                <a:lnTo>
                  <a:pt x="1956308" y="360044"/>
                </a:lnTo>
                <a:lnTo>
                  <a:pt x="2001898" y="338982"/>
                </a:lnTo>
                <a:lnTo>
                  <a:pt x="2016252" y="299973"/>
                </a:lnTo>
                <a:lnTo>
                  <a:pt x="2016252" y="59943"/>
                </a:lnTo>
                <a:lnTo>
                  <a:pt x="1995295" y="14381"/>
                </a:lnTo>
                <a:lnTo>
                  <a:pt x="1956308" y="0"/>
                </a:lnTo>
                <a:lnTo>
                  <a:pt x="60071" y="0"/>
                </a:lnTo>
                <a:lnTo>
                  <a:pt x="14407" y="20989"/>
                </a:lnTo>
                <a:lnTo>
                  <a:pt x="0" y="59943"/>
                </a:lnTo>
                <a:close/>
              </a:path>
            </a:pathLst>
          </a:custGeom>
          <a:solidFill>
            <a:srgbClr val="6D9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6120130" y="957707"/>
            <a:ext cx="2016252" cy="360044"/>
          </a:xfrm>
          <a:custGeom>
            <a:avLst/>
            <a:gdLst/>
            <a:ahLst/>
            <a:cxnLst/>
            <a:rect l="l" t="t" r="r" b="b"/>
            <a:pathLst>
              <a:path w="2016252" h="360044">
                <a:moveTo>
                  <a:pt x="0" y="59943"/>
                </a:moveTo>
                <a:lnTo>
                  <a:pt x="1739" y="45557"/>
                </a:lnTo>
                <a:lnTo>
                  <a:pt x="6680" y="32435"/>
                </a:lnTo>
                <a:lnTo>
                  <a:pt x="14407" y="20989"/>
                </a:lnTo>
                <a:lnTo>
                  <a:pt x="24502" y="11629"/>
                </a:lnTo>
                <a:lnTo>
                  <a:pt x="36551" y="4768"/>
                </a:lnTo>
                <a:lnTo>
                  <a:pt x="50135" y="816"/>
                </a:lnTo>
                <a:lnTo>
                  <a:pt x="60071" y="0"/>
                </a:lnTo>
                <a:lnTo>
                  <a:pt x="1956308" y="0"/>
                </a:lnTo>
                <a:lnTo>
                  <a:pt x="1970709" y="1735"/>
                </a:lnTo>
                <a:lnTo>
                  <a:pt x="1983842" y="6666"/>
                </a:lnTo>
                <a:lnTo>
                  <a:pt x="1995295" y="14381"/>
                </a:lnTo>
                <a:lnTo>
                  <a:pt x="2004656" y="24467"/>
                </a:lnTo>
                <a:lnTo>
                  <a:pt x="2011512" y="36512"/>
                </a:lnTo>
                <a:lnTo>
                  <a:pt x="2015450" y="50102"/>
                </a:lnTo>
                <a:lnTo>
                  <a:pt x="2016252" y="59943"/>
                </a:lnTo>
                <a:lnTo>
                  <a:pt x="2016252" y="299973"/>
                </a:lnTo>
                <a:lnTo>
                  <a:pt x="2014520" y="314368"/>
                </a:lnTo>
                <a:lnTo>
                  <a:pt x="2009598" y="327509"/>
                </a:lnTo>
                <a:lnTo>
                  <a:pt x="2001898" y="338982"/>
                </a:lnTo>
                <a:lnTo>
                  <a:pt x="1991831" y="348370"/>
                </a:lnTo>
                <a:lnTo>
                  <a:pt x="1979807" y="355256"/>
                </a:lnTo>
                <a:lnTo>
                  <a:pt x="1966239" y="359225"/>
                </a:lnTo>
                <a:lnTo>
                  <a:pt x="1956308" y="360044"/>
                </a:lnTo>
                <a:lnTo>
                  <a:pt x="60071" y="360044"/>
                </a:lnTo>
                <a:lnTo>
                  <a:pt x="45691" y="358309"/>
                </a:lnTo>
                <a:lnTo>
                  <a:pt x="32561" y="353377"/>
                </a:lnTo>
                <a:lnTo>
                  <a:pt x="21095" y="345666"/>
                </a:lnTo>
                <a:lnTo>
                  <a:pt x="11709" y="335589"/>
                </a:lnTo>
                <a:lnTo>
                  <a:pt x="4817" y="323561"/>
                </a:lnTo>
                <a:lnTo>
                  <a:pt x="834" y="309999"/>
                </a:lnTo>
                <a:lnTo>
                  <a:pt x="0" y="299973"/>
                </a:lnTo>
                <a:lnTo>
                  <a:pt x="0" y="59943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55573" y="4005072"/>
            <a:ext cx="3096336" cy="360044"/>
          </a:xfrm>
          <a:custGeom>
            <a:avLst/>
            <a:gdLst/>
            <a:ahLst/>
            <a:cxnLst/>
            <a:rect l="l" t="t" r="r" b="b"/>
            <a:pathLst>
              <a:path w="3096336" h="360045">
                <a:moveTo>
                  <a:pt x="0" y="59943"/>
                </a:moveTo>
                <a:lnTo>
                  <a:pt x="0" y="299973"/>
                </a:lnTo>
                <a:lnTo>
                  <a:pt x="825" y="309954"/>
                </a:lnTo>
                <a:lnTo>
                  <a:pt x="21047" y="345651"/>
                </a:lnTo>
                <a:lnTo>
                  <a:pt x="60007" y="360044"/>
                </a:lnTo>
                <a:lnTo>
                  <a:pt x="3036392" y="360044"/>
                </a:lnTo>
                <a:lnTo>
                  <a:pt x="3081982" y="338982"/>
                </a:lnTo>
                <a:lnTo>
                  <a:pt x="3096336" y="299973"/>
                </a:lnTo>
                <a:lnTo>
                  <a:pt x="3096336" y="59943"/>
                </a:lnTo>
                <a:lnTo>
                  <a:pt x="3075380" y="14381"/>
                </a:lnTo>
                <a:lnTo>
                  <a:pt x="3036392" y="0"/>
                </a:lnTo>
                <a:lnTo>
                  <a:pt x="60007" y="0"/>
                </a:lnTo>
                <a:lnTo>
                  <a:pt x="14398" y="20972"/>
                </a:lnTo>
                <a:lnTo>
                  <a:pt x="0" y="59943"/>
                </a:lnTo>
                <a:close/>
              </a:path>
            </a:pathLst>
          </a:custGeom>
          <a:solidFill>
            <a:srgbClr val="6D9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55573" y="4005072"/>
            <a:ext cx="3096336" cy="360044"/>
          </a:xfrm>
          <a:custGeom>
            <a:avLst/>
            <a:gdLst/>
            <a:ahLst/>
            <a:cxnLst/>
            <a:rect l="l" t="t" r="r" b="b"/>
            <a:pathLst>
              <a:path w="3096336" h="360045">
                <a:moveTo>
                  <a:pt x="0" y="59943"/>
                </a:moveTo>
                <a:lnTo>
                  <a:pt x="1738" y="45550"/>
                </a:lnTo>
                <a:lnTo>
                  <a:pt x="6676" y="32422"/>
                </a:lnTo>
                <a:lnTo>
                  <a:pt x="14398" y="20972"/>
                </a:lnTo>
                <a:lnTo>
                  <a:pt x="24490" y="11612"/>
                </a:lnTo>
                <a:lnTo>
                  <a:pt x="36537" y="4753"/>
                </a:lnTo>
                <a:lnTo>
                  <a:pt x="50122" y="808"/>
                </a:lnTo>
                <a:lnTo>
                  <a:pt x="60007" y="0"/>
                </a:lnTo>
                <a:lnTo>
                  <a:pt x="3036392" y="0"/>
                </a:lnTo>
                <a:lnTo>
                  <a:pt x="3050793" y="1735"/>
                </a:lnTo>
                <a:lnTo>
                  <a:pt x="3063926" y="6666"/>
                </a:lnTo>
                <a:lnTo>
                  <a:pt x="3075380" y="14381"/>
                </a:lnTo>
                <a:lnTo>
                  <a:pt x="3084740" y="24467"/>
                </a:lnTo>
                <a:lnTo>
                  <a:pt x="3091596" y="36512"/>
                </a:lnTo>
                <a:lnTo>
                  <a:pt x="3095535" y="50102"/>
                </a:lnTo>
                <a:lnTo>
                  <a:pt x="3096336" y="59943"/>
                </a:lnTo>
                <a:lnTo>
                  <a:pt x="3096336" y="299973"/>
                </a:lnTo>
                <a:lnTo>
                  <a:pt x="3094604" y="314368"/>
                </a:lnTo>
                <a:lnTo>
                  <a:pt x="3089682" y="327509"/>
                </a:lnTo>
                <a:lnTo>
                  <a:pt x="3081982" y="338982"/>
                </a:lnTo>
                <a:lnTo>
                  <a:pt x="3071915" y="348370"/>
                </a:lnTo>
                <a:lnTo>
                  <a:pt x="3059891" y="355256"/>
                </a:lnTo>
                <a:lnTo>
                  <a:pt x="3046323" y="359225"/>
                </a:lnTo>
                <a:lnTo>
                  <a:pt x="3036392" y="360044"/>
                </a:lnTo>
                <a:lnTo>
                  <a:pt x="60007" y="360044"/>
                </a:lnTo>
                <a:lnTo>
                  <a:pt x="45628" y="358307"/>
                </a:lnTo>
                <a:lnTo>
                  <a:pt x="32504" y="353371"/>
                </a:lnTo>
                <a:lnTo>
                  <a:pt x="21047" y="345651"/>
                </a:lnTo>
                <a:lnTo>
                  <a:pt x="11673" y="335565"/>
                </a:lnTo>
                <a:lnTo>
                  <a:pt x="4794" y="323527"/>
                </a:lnTo>
                <a:lnTo>
                  <a:pt x="825" y="309954"/>
                </a:lnTo>
                <a:lnTo>
                  <a:pt x="0" y="299973"/>
                </a:lnTo>
                <a:lnTo>
                  <a:pt x="0" y="59943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043609" y="2852928"/>
            <a:ext cx="2304237" cy="1080135"/>
          </a:xfrm>
          <a:custGeom>
            <a:avLst/>
            <a:gdLst/>
            <a:ahLst/>
            <a:cxnLst/>
            <a:rect l="l" t="t" r="r" b="b"/>
            <a:pathLst>
              <a:path w="2304237" h="1080135">
                <a:moveTo>
                  <a:pt x="2304237" y="145287"/>
                </a:moveTo>
                <a:lnTo>
                  <a:pt x="2304237" y="0"/>
                </a:lnTo>
                <a:lnTo>
                  <a:pt x="197357" y="0"/>
                </a:lnTo>
                <a:lnTo>
                  <a:pt x="197357" y="810133"/>
                </a:lnTo>
                <a:lnTo>
                  <a:pt x="0" y="810133"/>
                </a:lnTo>
                <a:lnTo>
                  <a:pt x="270078" y="1080135"/>
                </a:lnTo>
                <a:lnTo>
                  <a:pt x="540080" y="810133"/>
                </a:lnTo>
                <a:lnTo>
                  <a:pt x="342722" y="810133"/>
                </a:lnTo>
                <a:lnTo>
                  <a:pt x="342722" y="145287"/>
                </a:lnTo>
                <a:lnTo>
                  <a:pt x="2304237" y="145287"/>
                </a:lnTo>
                <a:close/>
              </a:path>
            </a:pathLst>
          </a:custGeom>
          <a:solidFill>
            <a:srgbClr val="6D9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1043609" y="2852928"/>
            <a:ext cx="2304237" cy="1080135"/>
          </a:xfrm>
          <a:custGeom>
            <a:avLst/>
            <a:gdLst/>
            <a:ahLst/>
            <a:cxnLst/>
            <a:rect l="l" t="t" r="r" b="b"/>
            <a:pathLst>
              <a:path w="2304237" h="1080135">
                <a:moveTo>
                  <a:pt x="2304237" y="145287"/>
                </a:moveTo>
                <a:lnTo>
                  <a:pt x="342722" y="145287"/>
                </a:lnTo>
                <a:lnTo>
                  <a:pt x="342722" y="810133"/>
                </a:lnTo>
                <a:lnTo>
                  <a:pt x="540080" y="810133"/>
                </a:lnTo>
                <a:lnTo>
                  <a:pt x="270078" y="1080135"/>
                </a:lnTo>
                <a:lnTo>
                  <a:pt x="0" y="810133"/>
                </a:lnTo>
                <a:lnTo>
                  <a:pt x="197357" y="810133"/>
                </a:lnTo>
                <a:lnTo>
                  <a:pt x="197357" y="0"/>
                </a:lnTo>
                <a:lnTo>
                  <a:pt x="2304237" y="0"/>
                </a:lnTo>
                <a:lnTo>
                  <a:pt x="2304237" y="145287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5590540" y="1556765"/>
            <a:ext cx="2437891" cy="1440180"/>
          </a:xfrm>
          <a:custGeom>
            <a:avLst/>
            <a:gdLst/>
            <a:ahLst/>
            <a:cxnLst/>
            <a:rect l="l" t="t" r="r" b="b"/>
            <a:pathLst>
              <a:path w="2437891" h="1440180">
                <a:moveTo>
                  <a:pt x="2077846" y="0"/>
                </a:moveTo>
                <a:lnTo>
                  <a:pt x="1717802" y="360045"/>
                </a:lnTo>
                <a:lnTo>
                  <a:pt x="2007742" y="360045"/>
                </a:lnTo>
                <a:lnTo>
                  <a:pt x="2007742" y="1300226"/>
                </a:lnTo>
                <a:lnTo>
                  <a:pt x="0" y="1300226"/>
                </a:lnTo>
                <a:lnTo>
                  <a:pt x="0" y="1440180"/>
                </a:lnTo>
                <a:lnTo>
                  <a:pt x="2147824" y="1440180"/>
                </a:lnTo>
                <a:lnTo>
                  <a:pt x="2147824" y="360045"/>
                </a:lnTo>
                <a:lnTo>
                  <a:pt x="2437891" y="360045"/>
                </a:lnTo>
                <a:lnTo>
                  <a:pt x="2077846" y="0"/>
                </a:lnTo>
                <a:close/>
              </a:path>
            </a:pathLst>
          </a:custGeom>
          <a:solidFill>
            <a:srgbClr val="6D9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5590540" y="1556765"/>
            <a:ext cx="2437891" cy="1440180"/>
          </a:xfrm>
          <a:custGeom>
            <a:avLst/>
            <a:gdLst/>
            <a:ahLst/>
            <a:cxnLst/>
            <a:rect l="l" t="t" r="r" b="b"/>
            <a:pathLst>
              <a:path w="2437891" h="1440180">
                <a:moveTo>
                  <a:pt x="0" y="1300226"/>
                </a:moveTo>
                <a:lnTo>
                  <a:pt x="2007742" y="1300226"/>
                </a:lnTo>
                <a:lnTo>
                  <a:pt x="2007742" y="360045"/>
                </a:lnTo>
                <a:lnTo>
                  <a:pt x="1717802" y="360045"/>
                </a:lnTo>
                <a:lnTo>
                  <a:pt x="2077846" y="0"/>
                </a:lnTo>
                <a:lnTo>
                  <a:pt x="2437891" y="360045"/>
                </a:lnTo>
                <a:lnTo>
                  <a:pt x="2147824" y="360045"/>
                </a:lnTo>
                <a:lnTo>
                  <a:pt x="2147824" y="1440180"/>
                </a:lnTo>
                <a:lnTo>
                  <a:pt x="0" y="1440180"/>
                </a:lnTo>
                <a:lnTo>
                  <a:pt x="0" y="1300226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48197" y="1025199"/>
            <a:ext cx="1148334" cy="946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5513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Ga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12700" marR="125738" indent="144786">
              <a:lnSpc>
                <a:spcPct val="100041"/>
              </a:lnSpc>
              <a:spcBef>
                <a:spcPts val="660"/>
              </a:spcBef>
            </a:pP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mi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ir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n tind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000" spc="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00391" y="1025199"/>
            <a:ext cx="68056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sa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40" y="1387110"/>
            <a:ext cx="202544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2000" spc="9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9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5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9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atu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7655" y="1387110"/>
            <a:ext cx="328615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ide</a:t>
            </a:r>
            <a:r>
              <a:rPr sz="2000" spc="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untuk</a:t>
            </a:r>
            <a:r>
              <a:rPr sz="2000" spc="-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2000" spc="9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uj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9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3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9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atu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2222" y="1691910"/>
            <a:ext cx="61534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yang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1439" y="1691910"/>
            <a:ext cx="57361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ru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9173" y="1691910"/>
            <a:ext cx="48885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3682" y="1691910"/>
            <a:ext cx="217115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dite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000" spc="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3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8962" y="1691910"/>
            <a:ext cx="68712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9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atu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1566" y="2812851"/>
            <a:ext cx="102072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USA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0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9" dirty="0" smtClean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72997" y="4073199"/>
            <a:ext cx="249633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cari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san</a:t>
            </a:r>
            <a:r>
              <a:rPr sz="1800" spc="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4654294"/>
            <a:ext cx="9144000" cy="2203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4752086"/>
            <a:ext cx="9144000" cy="2113001"/>
          </a:xfrm>
          <a:custGeom>
            <a:avLst/>
            <a:gdLst/>
            <a:ahLst/>
            <a:cxnLst/>
            <a:rect l="l" t="t" r="r" b="b"/>
            <a:pathLst>
              <a:path w="9144000" h="2113001">
                <a:moveTo>
                  <a:pt x="9144000" y="0"/>
                </a:moveTo>
                <a:lnTo>
                  <a:pt x="8557289" y="272358"/>
                </a:lnTo>
                <a:lnTo>
                  <a:pt x="8004571" y="516052"/>
                </a:lnTo>
                <a:lnTo>
                  <a:pt x="7482453" y="732566"/>
                </a:lnTo>
                <a:lnTo>
                  <a:pt x="6987540" y="923384"/>
                </a:lnTo>
                <a:lnTo>
                  <a:pt x="6516439" y="1089989"/>
                </a:lnTo>
                <a:lnTo>
                  <a:pt x="6065758" y="1233864"/>
                </a:lnTo>
                <a:lnTo>
                  <a:pt x="5632102" y="1356494"/>
                </a:lnTo>
                <a:lnTo>
                  <a:pt x="5212080" y="1459361"/>
                </a:lnTo>
                <a:lnTo>
                  <a:pt x="4802296" y="1543949"/>
                </a:lnTo>
                <a:lnTo>
                  <a:pt x="4399359" y="1611742"/>
                </a:lnTo>
                <a:lnTo>
                  <a:pt x="3999874" y="1664223"/>
                </a:lnTo>
                <a:lnTo>
                  <a:pt x="3600450" y="1702877"/>
                </a:lnTo>
                <a:lnTo>
                  <a:pt x="3197691" y="1729185"/>
                </a:lnTo>
                <a:lnTo>
                  <a:pt x="2788205" y="1744632"/>
                </a:lnTo>
                <a:lnTo>
                  <a:pt x="2368599" y="1750702"/>
                </a:lnTo>
                <a:lnTo>
                  <a:pt x="1935479" y="1748878"/>
                </a:lnTo>
                <a:lnTo>
                  <a:pt x="1485453" y="1740644"/>
                </a:lnTo>
                <a:lnTo>
                  <a:pt x="1015126" y="1727482"/>
                </a:lnTo>
                <a:lnTo>
                  <a:pt x="521106" y="1710877"/>
                </a:lnTo>
                <a:lnTo>
                  <a:pt x="0" y="1692313"/>
                </a:lnTo>
                <a:lnTo>
                  <a:pt x="0" y="2105912"/>
                </a:lnTo>
                <a:lnTo>
                  <a:pt x="9144000" y="2105912"/>
                </a:lnTo>
                <a:lnTo>
                  <a:pt x="9144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01512" y="0"/>
            <a:ext cx="3142488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92952" y="129540"/>
            <a:ext cx="106679" cy="106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05525" y="0"/>
            <a:ext cx="3038475" cy="6857999"/>
          </a:xfrm>
          <a:custGeom>
            <a:avLst/>
            <a:gdLst/>
            <a:ahLst/>
            <a:cxnLst/>
            <a:rect l="l" t="t" r="r" b="b"/>
            <a:pathLst>
              <a:path w="3038475" h="6857999">
                <a:moveTo>
                  <a:pt x="3038475" y="14224"/>
                </a:moveTo>
                <a:lnTo>
                  <a:pt x="0" y="0"/>
                </a:lnTo>
                <a:lnTo>
                  <a:pt x="360180" y="382196"/>
                </a:lnTo>
                <a:lnTo>
                  <a:pt x="675836" y="771823"/>
                </a:lnTo>
                <a:lnTo>
                  <a:pt x="948354" y="1166951"/>
                </a:lnTo>
                <a:lnTo>
                  <a:pt x="1179118" y="1565648"/>
                </a:lnTo>
                <a:lnTo>
                  <a:pt x="1369516" y="1965983"/>
                </a:lnTo>
                <a:lnTo>
                  <a:pt x="1520932" y="2366027"/>
                </a:lnTo>
                <a:lnTo>
                  <a:pt x="1634754" y="2763848"/>
                </a:lnTo>
                <a:lnTo>
                  <a:pt x="1712366" y="3157516"/>
                </a:lnTo>
                <a:lnTo>
                  <a:pt x="1755155" y="3545100"/>
                </a:lnTo>
                <a:lnTo>
                  <a:pt x="1764506" y="3924670"/>
                </a:lnTo>
                <a:lnTo>
                  <a:pt x="1741805" y="4294295"/>
                </a:lnTo>
                <a:lnTo>
                  <a:pt x="1688439" y="4652044"/>
                </a:lnTo>
                <a:lnTo>
                  <a:pt x="1605793" y="4995986"/>
                </a:lnTo>
                <a:lnTo>
                  <a:pt x="1495253" y="5324192"/>
                </a:lnTo>
                <a:lnTo>
                  <a:pt x="1358205" y="5634730"/>
                </a:lnTo>
                <a:lnTo>
                  <a:pt x="1196035" y="5925669"/>
                </a:lnTo>
                <a:lnTo>
                  <a:pt x="1010128" y="6195080"/>
                </a:lnTo>
                <a:lnTo>
                  <a:pt x="801871" y="6441030"/>
                </a:lnTo>
                <a:lnTo>
                  <a:pt x="572650" y="6661591"/>
                </a:lnTo>
                <a:lnTo>
                  <a:pt x="323850" y="6854831"/>
                </a:lnTo>
                <a:lnTo>
                  <a:pt x="3037213" y="6857998"/>
                </a:lnTo>
                <a:lnTo>
                  <a:pt x="3038475" y="6857998"/>
                </a:lnTo>
                <a:lnTo>
                  <a:pt x="3038475" y="1422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63649" y="404622"/>
            <a:ext cx="5544693" cy="504063"/>
          </a:xfrm>
          <a:custGeom>
            <a:avLst/>
            <a:gdLst/>
            <a:ahLst/>
            <a:cxnLst/>
            <a:rect l="l" t="t" r="r" b="b"/>
            <a:pathLst>
              <a:path w="5544693" h="504063">
                <a:moveTo>
                  <a:pt x="2772410" y="504063"/>
                </a:moveTo>
                <a:lnTo>
                  <a:pt x="5544693" y="252094"/>
                </a:lnTo>
                <a:lnTo>
                  <a:pt x="5086350" y="252094"/>
                </a:lnTo>
                <a:lnTo>
                  <a:pt x="5086350" y="0"/>
                </a:lnTo>
                <a:lnTo>
                  <a:pt x="458343" y="0"/>
                </a:lnTo>
                <a:lnTo>
                  <a:pt x="458343" y="252094"/>
                </a:lnTo>
                <a:lnTo>
                  <a:pt x="0" y="252094"/>
                </a:lnTo>
                <a:lnTo>
                  <a:pt x="2772410" y="50406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63649" y="404622"/>
            <a:ext cx="5544693" cy="504063"/>
          </a:xfrm>
          <a:custGeom>
            <a:avLst/>
            <a:gdLst/>
            <a:ahLst/>
            <a:cxnLst/>
            <a:rect l="l" t="t" r="r" b="b"/>
            <a:pathLst>
              <a:path w="5544693" h="504063">
                <a:moveTo>
                  <a:pt x="0" y="252094"/>
                </a:moveTo>
                <a:lnTo>
                  <a:pt x="458343" y="252094"/>
                </a:lnTo>
                <a:lnTo>
                  <a:pt x="458343" y="0"/>
                </a:lnTo>
                <a:lnTo>
                  <a:pt x="5086350" y="0"/>
                </a:lnTo>
                <a:lnTo>
                  <a:pt x="5086350" y="252094"/>
                </a:lnTo>
                <a:lnTo>
                  <a:pt x="5544693" y="252094"/>
                </a:lnTo>
                <a:lnTo>
                  <a:pt x="2772410" y="504063"/>
                </a:lnTo>
                <a:lnTo>
                  <a:pt x="0" y="252094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3532" y="1124712"/>
            <a:ext cx="8496998" cy="2232279"/>
          </a:xfrm>
          <a:custGeom>
            <a:avLst/>
            <a:gdLst/>
            <a:ahLst/>
            <a:cxnLst/>
            <a:rect l="l" t="t" r="r" b="b"/>
            <a:pathLst>
              <a:path w="8496998" h="2232279">
                <a:moveTo>
                  <a:pt x="372046" y="0"/>
                </a:moveTo>
                <a:lnTo>
                  <a:pt x="0" y="372110"/>
                </a:lnTo>
                <a:lnTo>
                  <a:pt x="0" y="2232279"/>
                </a:lnTo>
                <a:lnTo>
                  <a:pt x="8496998" y="2232279"/>
                </a:lnTo>
                <a:lnTo>
                  <a:pt x="8496998" y="372110"/>
                </a:lnTo>
                <a:lnTo>
                  <a:pt x="8124888" y="0"/>
                </a:lnTo>
                <a:lnTo>
                  <a:pt x="372046" y="0"/>
                </a:lnTo>
                <a:close/>
              </a:path>
            </a:pathLst>
          </a:custGeom>
          <a:solidFill>
            <a:srgbClr val="6761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3532" y="1124712"/>
            <a:ext cx="8496998" cy="2232279"/>
          </a:xfrm>
          <a:custGeom>
            <a:avLst/>
            <a:gdLst/>
            <a:ahLst/>
            <a:cxnLst/>
            <a:rect l="l" t="t" r="r" b="b"/>
            <a:pathLst>
              <a:path w="8496998" h="2232279">
                <a:moveTo>
                  <a:pt x="372046" y="0"/>
                </a:moveTo>
                <a:lnTo>
                  <a:pt x="8124888" y="0"/>
                </a:lnTo>
                <a:lnTo>
                  <a:pt x="8496998" y="372110"/>
                </a:lnTo>
                <a:lnTo>
                  <a:pt x="8496998" y="2232279"/>
                </a:lnTo>
                <a:lnTo>
                  <a:pt x="0" y="2232279"/>
                </a:lnTo>
                <a:lnTo>
                  <a:pt x="0" y="372110"/>
                </a:lnTo>
                <a:lnTo>
                  <a:pt x="372046" y="0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51910" y="3507486"/>
            <a:ext cx="1368170" cy="857631"/>
          </a:xfrm>
          <a:custGeom>
            <a:avLst/>
            <a:gdLst/>
            <a:ahLst/>
            <a:cxnLst/>
            <a:rect l="l" t="t" r="r" b="b"/>
            <a:pathLst>
              <a:path w="1368170" h="857631">
                <a:moveTo>
                  <a:pt x="1368170" y="300204"/>
                </a:moveTo>
                <a:lnTo>
                  <a:pt x="1368170" y="0"/>
                </a:lnTo>
                <a:lnTo>
                  <a:pt x="684149" y="0"/>
                </a:lnTo>
                <a:lnTo>
                  <a:pt x="628040" y="1421"/>
                </a:lnTo>
                <a:lnTo>
                  <a:pt x="573181" y="5613"/>
                </a:lnTo>
                <a:lnTo>
                  <a:pt x="519746" y="12464"/>
                </a:lnTo>
                <a:lnTo>
                  <a:pt x="467912" y="21865"/>
                </a:lnTo>
                <a:lnTo>
                  <a:pt x="417855" y="33704"/>
                </a:lnTo>
                <a:lnTo>
                  <a:pt x="369751" y="47872"/>
                </a:lnTo>
                <a:lnTo>
                  <a:pt x="323777" y="64257"/>
                </a:lnTo>
                <a:lnTo>
                  <a:pt x="280108" y="82751"/>
                </a:lnTo>
                <a:lnTo>
                  <a:pt x="238920" y="103241"/>
                </a:lnTo>
                <a:lnTo>
                  <a:pt x="200390" y="125618"/>
                </a:lnTo>
                <a:lnTo>
                  <a:pt x="164693" y="149772"/>
                </a:lnTo>
                <a:lnTo>
                  <a:pt x="132006" y="175592"/>
                </a:lnTo>
                <a:lnTo>
                  <a:pt x="102506" y="202967"/>
                </a:lnTo>
                <a:lnTo>
                  <a:pt x="76367" y="231788"/>
                </a:lnTo>
                <a:lnTo>
                  <a:pt x="34880" y="293323"/>
                </a:lnTo>
                <a:lnTo>
                  <a:pt x="8954" y="359314"/>
                </a:lnTo>
                <a:lnTo>
                  <a:pt x="0" y="428878"/>
                </a:lnTo>
                <a:lnTo>
                  <a:pt x="2268" y="464034"/>
                </a:lnTo>
                <a:lnTo>
                  <a:pt x="19884" y="531891"/>
                </a:lnTo>
                <a:lnTo>
                  <a:pt x="53766" y="595741"/>
                </a:lnTo>
                <a:lnTo>
                  <a:pt x="102506" y="654698"/>
                </a:lnTo>
                <a:lnTo>
                  <a:pt x="132006" y="682066"/>
                </a:lnTo>
                <a:lnTo>
                  <a:pt x="164693" y="707879"/>
                </a:lnTo>
                <a:lnTo>
                  <a:pt x="200390" y="732028"/>
                </a:lnTo>
                <a:lnTo>
                  <a:pt x="238920" y="754400"/>
                </a:lnTo>
                <a:lnTo>
                  <a:pt x="280108" y="774887"/>
                </a:lnTo>
                <a:lnTo>
                  <a:pt x="323777" y="793378"/>
                </a:lnTo>
                <a:lnTo>
                  <a:pt x="369751" y="809762"/>
                </a:lnTo>
                <a:lnTo>
                  <a:pt x="417855" y="823928"/>
                </a:lnTo>
                <a:lnTo>
                  <a:pt x="467912" y="835766"/>
                </a:lnTo>
                <a:lnTo>
                  <a:pt x="519746" y="845166"/>
                </a:lnTo>
                <a:lnTo>
                  <a:pt x="573181" y="852017"/>
                </a:lnTo>
                <a:lnTo>
                  <a:pt x="628040" y="856209"/>
                </a:lnTo>
                <a:lnTo>
                  <a:pt x="684149" y="857631"/>
                </a:lnTo>
                <a:lnTo>
                  <a:pt x="740239" y="856209"/>
                </a:lnTo>
                <a:lnTo>
                  <a:pt x="795082" y="852017"/>
                </a:lnTo>
                <a:lnTo>
                  <a:pt x="848502" y="845166"/>
                </a:lnTo>
                <a:lnTo>
                  <a:pt x="900323" y="835766"/>
                </a:lnTo>
                <a:lnTo>
                  <a:pt x="950368" y="823928"/>
                </a:lnTo>
                <a:lnTo>
                  <a:pt x="998462" y="809762"/>
                </a:lnTo>
                <a:lnTo>
                  <a:pt x="1044428" y="793378"/>
                </a:lnTo>
                <a:lnTo>
                  <a:pt x="1088090" y="774887"/>
                </a:lnTo>
                <a:lnTo>
                  <a:pt x="1129271" y="754400"/>
                </a:lnTo>
                <a:lnTo>
                  <a:pt x="1167796" y="732028"/>
                </a:lnTo>
                <a:lnTo>
                  <a:pt x="1203488" y="707879"/>
                </a:lnTo>
                <a:lnTo>
                  <a:pt x="1236172" y="682066"/>
                </a:lnTo>
                <a:lnTo>
                  <a:pt x="1265670" y="654698"/>
                </a:lnTo>
                <a:lnTo>
                  <a:pt x="1291807" y="625886"/>
                </a:lnTo>
                <a:lnTo>
                  <a:pt x="1333291" y="564372"/>
                </a:lnTo>
                <a:lnTo>
                  <a:pt x="1359216" y="498408"/>
                </a:lnTo>
                <a:lnTo>
                  <a:pt x="1368170" y="428878"/>
                </a:lnTo>
                <a:lnTo>
                  <a:pt x="1368170" y="300204"/>
                </a:lnTo>
                <a:close/>
              </a:path>
            </a:pathLst>
          </a:custGeom>
          <a:solidFill>
            <a:srgbClr val="6D9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51910" y="3507485"/>
            <a:ext cx="1368171" cy="857631"/>
          </a:xfrm>
          <a:custGeom>
            <a:avLst/>
            <a:gdLst/>
            <a:ahLst/>
            <a:cxnLst/>
            <a:rect l="l" t="t" r="r" b="b"/>
            <a:pathLst>
              <a:path w="1368171" h="857631">
                <a:moveTo>
                  <a:pt x="0" y="428879"/>
                </a:moveTo>
                <a:lnTo>
                  <a:pt x="2268" y="393705"/>
                </a:lnTo>
                <a:lnTo>
                  <a:pt x="8954" y="359314"/>
                </a:lnTo>
                <a:lnTo>
                  <a:pt x="19884" y="325817"/>
                </a:lnTo>
                <a:lnTo>
                  <a:pt x="34880" y="293323"/>
                </a:lnTo>
                <a:lnTo>
                  <a:pt x="53766" y="261943"/>
                </a:lnTo>
                <a:lnTo>
                  <a:pt x="76367" y="231788"/>
                </a:lnTo>
                <a:lnTo>
                  <a:pt x="102506" y="202967"/>
                </a:lnTo>
                <a:lnTo>
                  <a:pt x="132006" y="175592"/>
                </a:lnTo>
                <a:lnTo>
                  <a:pt x="164693" y="149772"/>
                </a:lnTo>
                <a:lnTo>
                  <a:pt x="200390" y="125618"/>
                </a:lnTo>
                <a:lnTo>
                  <a:pt x="238920" y="103241"/>
                </a:lnTo>
                <a:lnTo>
                  <a:pt x="280108" y="82751"/>
                </a:lnTo>
                <a:lnTo>
                  <a:pt x="323777" y="64257"/>
                </a:lnTo>
                <a:lnTo>
                  <a:pt x="369751" y="47872"/>
                </a:lnTo>
                <a:lnTo>
                  <a:pt x="417855" y="33704"/>
                </a:lnTo>
                <a:lnTo>
                  <a:pt x="467912" y="21865"/>
                </a:lnTo>
                <a:lnTo>
                  <a:pt x="519746" y="12464"/>
                </a:lnTo>
                <a:lnTo>
                  <a:pt x="573181" y="5613"/>
                </a:lnTo>
                <a:lnTo>
                  <a:pt x="628040" y="1421"/>
                </a:lnTo>
                <a:lnTo>
                  <a:pt x="684149" y="0"/>
                </a:lnTo>
                <a:lnTo>
                  <a:pt x="718343" y="0"/>
                </a:lnTo>
                <a:lnTo>
                  <a:pt x="752538" y="0"/>
                </a:lnTo>
                <a:lnTo>
                  <a:pt x="786733" y="0"/>
                </a:lnTo>
                <a:lnTo>
                  <a:pt x="820929" y="0"/>
                </a:lnTo>
                <a:lnTo>
                  <a:pt x="855124" y="0"/>
                </a:lnTo>
                <a:lnTo>
                  <a:pt x="889320" y="0"/>
                </a:lnTo>
                <a:lnTo>
                  <a:pt x="923517" y="0"/>
                </a:lnTo>
                <a:lnTo>
                  <a:pt x="957715" y="0"/>
                </a:lnTo>
                <a:lnTo>
                  <a:pt x="991913" y="0"/>
                </a:lnTo>
                <a:lnTo>
                  <a:pt x="1026112" y="0"/>
                </a:lnTo>
                <a:lnTo>
                  <a:pt x="1060312" y="0"/>
                </a:lnTo>
                <a:lnTo>
                  <a:pt x="1094513" y="0"/>
                </a:lnTo>
                <a:lnTo>
                  <a:pt x="1128715" y="0"/>
                </a:lnTo>
                <a:lnTo>
                  <a:pt x="1162919" y="0"/>
                </a:lnTo>
                <a:lnTo>
                  <a:pt x="1197123" y="0"/>
                </a:lnTo>
                <a:lnTo>
                  <a:pt x="1231330" y="0"/>
                </a:lnTo>
                <a:lnTo>
                  <a:pt x="1265537" y="0"/>
                </a:lnTo>
                <a:lnTo>
                  <a:pt x="1299747" y="0"/>
                </a:lnTo>
                <a:lnTo>
                  <a:pt x="1333958" y="0"/>
                </a:lnTo>
                <a:lnTo>
                  <a:pt x="1368170" y="0"/>
                </a:lnTo>
                <a:lnTo>
                  <a:pt x="1368170" y="21449"/>
                </a:lnTo>
                <a:lnTo>
                  <a:pt x="1368170" y="42897"/>
                </a:lnTo>
                <a:lnTo>
                  <a:pt x="1368170" y="64343"/>
                </a:lnTo>
                <a:lnTo>
                  <a:pt x="1368171" y="85787"/>
                </a:lnTo>
                <a:lnTo>
                  <a:pt x="1368170" y="107231"/>
                </a:lnTo>
                <a:lnTo>
                  <a:pt x="1368170" y="128674"/>
                </a:lnTo>
                <a:lnTo>
                  <a:pt x="1368170" y="150116"/>
                </a:lnTo>
                <a:lnTo>
                  <a:pt x="1368171" y="171557"/>
                </a:lnTo>
                <a:lnTo>
                  <a:pt x="1368170" y="192998"/>
                </a:lnTo>
                <a:lnTo>
                  <a:pt x="1368170" y="214439"/>
                </a:lnTo>
                <a:lnTo>
                  <a:pt x="1368171" y="235880"/>
                </a:lnTo>
                <a:lnTo>
                  <a:pt x="1368170" y="257321"/>
                </a:lnTo>
                <a:lnTo>
                  <a:pt x="1368170" y="278762"/>
                </a:lnTo>
                <a:lnTo>
                  <a:pt x="1368170" y="300204"/>
                </a:lnTo>
                <a:lnTo>
                  <a:pt x="1368171" y="321647"/>
                </a:lnTo>
                <a:lnTo>
                  <a:pt x="1368170" y="343091"/>
                </a:lnTo>
                <a:lnTo>
                  <a:pt x="1368170" y="364535"/>
                </a:lnTo>
                <a:lnTo>
                  <a:pt x="1368170" y="385981"/>
                </a:lnTo>
                <a:lnTo>
                  <a:pt x="1368170" y="407429"/>
                </a:lnTo>
                <a:lnTo>
                  <a:pt x="1368170" y="428879"/>
                </a:lnTo>
                <a:lnTo>
                  <a:pt x="1365902" y="464034"/>
                </a:lnTo>
                <a:lnTo>
                  <a:pt x="1359216" y="498408"/>
                </a:lnTo>
                <a:lnTo>
                  <a:pt x="1348287" y="531891"/>
                </a:lnTo>
                <a:lnTo>
                  <a:pt x="1333291" y="564372"/>
                </a:lnTo>
                <a:lnTo>
                  <a:pt x="1314406" y="595741"/>
                </a:lnTo>
                <a:lnTo>
                  <a:pt x="1291807" y="625886"/>
                </a:lnTo>
                <a:lnTo>
                  <a:pt x="1265670" y="654698"/>
                </a:lnTo>
                <a:lnTo>
                  <a:pt x="1236172" y="682066"/>
                </a:lnTo>
                <a:lnTo>
                  <a:pt x="1203488" y="707879"/>
                </a:lnTo>
                <a:lnTo>
                  <a:pt x="1167796" y="732028"/>
                </a:lnTo>
                <a:lnTo>
                  <a:pt x="1129271" y="754400"/>
                </a:lnTo>
                <a:lnTo>
                  <a:pt x="1088090" y="774887"/>
                </a:lnTo>
                <a:lnTo>
                  <a:pt x="1044428" y="793378"/>
                </a:lnTo>
                <a:lnTo>
                  <a:pt x="998462" y="809762"/>
                </a:lnTo>
                <a:lnTo>
                  <a:pt x="950368" y="823928"/>
                </a:lnTo>
                <a:lnTo>
                  <a:pt x="900323" y="835766"/>
                </a:lnTo>
                <a:lnTo>
                  <a:pt x="848502" y="845166"/>
                </a:lnTo>
                <a:lnTo>
                  <a:pt x="795082" y="852017"/>
                </a:lnTo>
                <a:lnTo>
                  <a:pt x="740239" y="856209"/>
                </a:lnTo>
                <a:lnTo>
                  <a:pt x="684149" y="857631"/>
                </a:lnTo>
                <a:lnTo>
                  <a:pt x="628040" y="856209"/>
                </a:lnTo>
                <a:lnTo>
                  <a:pt x="573181" y="852017"/>
                </a:lnTo>
                <a:lnTo>
                  <a:pt x="519746" y="845166"/>
                </a:lnTo>
                <a:lnTo>
                  <a:pt x="467912" y="835766"/>
                </a:lnTo>
                <a:lnTo>
                  <a:pt x="417855" y="823928"/>
                </a:lnTo>
                <a:lnTo>
                  <a:pt x="369751" y="809762"/>
                </a:lnTo>
                <a:lnTo>
                  <a:pt x="323777" y="793378"/>
                </a:lnTo>
                <a:lnTo>
                  <a:pt x="280108" y="774887"/>
                </a:lnTo>
                <a:lnTo>
                  <a:pt x="238920" y="754400"/>
                </a:lnTo>
                <a:lnTo>
                  <a:pt x="200390" y="732028"/>
                </a:lnTo>
                <a:lnTo>
                  <a:pt x="164693" y="707879"/>
                </a:lnTo>
                <a:lnTo>
                  <a:pt x="132006" y="682066"/>
                </a:lnTo>
                <a:lnTo>
                  <a:pt x="102506" y="654698"/>
                </a:lnTo>
                <a:lnTo>
                  <a:pt x="76367" y="625886"/>
                </a:lnTo>
                <a:lnTo>
                  <a:pt x="53766" y="595741"/>
                </a:lnTo>
                <a:lnTo>
                  <a:pt x="34880" y="564372"/>
                </a:lnTo>
                <a:lnTo>
                  <a:pt x="19884" y="531891"/>
                </a:lnTo>
                <a:lnTo>
                  <a:pt x="8954" y="498408"/>
                </a:lnTo>
                <a:lnTo>
                  <a:pt x="2268" y="464034"/>
                </a:lnTo>
                <a:lnTo>
                  <a:pt x="0" y="428879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05623" y="4527804"/>
            <a:ext cx="6660756" cy="1061440"/>
          </a:xfrm>
          <a:custGeom>
            <a:avLst/>
            <a:gdLst/>
            <a:ahLst/>
            <a:cxnLst/>
            <a:rect l="l" t="t" r="r" b="b"/>
            <a:pathLst>
              <a:path w="6660756" h="1061440">
                <a:moveTo>
                  <a:pt x="6592303" y="485013"/>
                </a:moveTo>
                <a:lnTo>
                  <a:pt x="3546208" y="485013"/>
                </a:lnTo>
                <a:lnTo>
                  <a:pt x="3546208" y="68453"/>
                </a:lnTo>
                <a:lnTo>
                  <a:pt x="3690988" y="68453"/>
                </a:lnTo>
                <a:lnTo>
                  <a:pt x="3330435" y="0"/>
                </a:lnTo>
                <a:lnTo>
                  <a:pt x="2969755" y="68453"/>
                </a:lnTo>
                <a:lnTo>
                  <a:pt x="3114535" y="68453"/>
                </a:lnTo>
                <a:lnTo>
                  <a:pt x="3114535" y="485013"/>
                </a:lnTo>
                <a:lnTo>
                  <a:pt x="68440" y="485013"/>
                </a:lnTo>
                <a:lnTo>
                  <a:pt x="68440" y="340233"/>
                </a:lnTo>
                <a:lnTo>
                  <a:pt x="0" y="700786"/>
                </a:lnTo>
                <a:lnTo>
                  <a:pt x="68440" y="1061440"/>
                </a:lnTo>
                <a:lnTo>
                  <a:pt x="68440" y="916686"/>
                </a:lnTo>
                <a:lnTo>
                  <a:pt x="6592303" y="916686"/>
                </a:lnTo>
                <a:lnTo>
                  <a:pt x="6592303" y="1061440"/>
                </a:lnTo>
                <a:lnTo>
                  <a:pt x="6660756" y="700786"/>
                </a:lnTo>
                <a:lnTo>
                  <a:pt x="6592303" y="340233"/>
                </a:lnTo>
                <a:lnTo>
                  <a:pt x="6592303" y="485013"/>
                </a:lnTo>
                <a:close/>
              </a:path>
            </a:pathLst>
          </a:custGeom>
          <a:solidFill>
            <a:srgbClr val="9983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05623" y="4527804"/>
            <a:ext cx="6660756" cy="1061440"/>
          </a:xfrm>
          <a:custGeom>
            <a:avLst/>
            <a:gdLst/>
            <a:ahLst/>
            <a:cxnLst/>
            <a:rect l="l" t="t" r="r" b="b"/>
            <a:pathLst>
              <a:path w="6660756" h="1061440">
                <a:moveTo>
                  <a:pt x="0" y="700786"/>
                </a:moveTo>
                <a:lnTo>
                  <a:pt x="68440" y="340233"/>
                </a:lnTo>
                <a:lnTo>
                  <a:pt x="68440" y="485013"/>
                </a:lnTo>
                <a:lnTo>
                  <a:pt x="3114535" y="485013"/>
                </a:lnTo>
                <a:lnTo>
                  <a:pt x="3114535" y="68453"/>
                </a:lnTo>
                <a:lnTo>
                  <a:pt x="2969755" y="68453"/>
                </a:lnTo>
                <a:lnTo>
                  <a:pt x="3330435" y="0"/>
                </a:lnTo>
                <a:lnTo>
                  <a:pt x="3690988" y="68453"/>
                </a:lnTo>
                <a:lnTo>
                  <a:pt x="3546208" y="68453"/>
                </a:lnTo>
                <a:lnTo>
                  <a:pt x="3546208" y="485013"/>
                </a:lnTo>
                <a:lnTo>
                  <a:pt x="6592303" y="485013"/>
                </a:lnTo>
                <a:lnTo>
                  <a:pt x="6592303" y="340233"/>
                </a:lnTo>
                <a:lnTo>
                  <a:pt x="6660756" y="700786"/>
                </a:lnTo>
                <a:lnTo>
                  <a:pt x="6592303" y="1061440"/>
                </a:lnTo>
                <a:lnTo>
                  <a:pt x="6592303" y="916686"/>
                </a:lnTo>
                <a:lnTo>
                  <a:pt x="68440" y="916686"/>
                </a:lnTo>
                <a:lnTo>
                  <a:pt x="68440" y="1061440"/>
                </a:lnTo>
                <a:lnTo>
                  <a:pt x="0" y="700786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05811" y="445262"/>
            <a:ext cx="34890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2700" spc="14" baseline="3247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Pe</a:t>
            </a:r>
            <a:r>
              <a:rPr sz="2700" spc="0" baseline="3247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r</a:t>
            </a:r>
            <a:r>
              <a:rPr sz="2700" spc="9" baseline="3247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a</a:t>
            </a:r>
            <a:r>
              <a:rPr sz="2700" spc="0" baseline="3247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n</a:t>
            </a:r>
            <a:r>
              <a:rPr sz="2700" spc="9" baseline="3247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a</a:t>
            </a:r>
            <a:r>
              <a:rPr sz="2700" spc="0" baseline="3247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n</a:t>
            </a:r>
            <a:r>
              <a:rPr sz="2700" spc="-54" baseline="3247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 </a:t>
            </a:r>
            <a:r>
              <a:rPr sz="2700" spc="14" baseline="3247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G</a:t>
            </a:r>
            <a:r>
              <a:rPr sz="2700" spc="9" baseline="3247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a</a:t>
            </a:r>
            <a:r>
              <a:rPr sz="2700" spc="14" baseline="3247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g</a:t>
            </a:r>
            <a:r>
              <a:rPr sz="2700" spc="9" baseline="3247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a</a:t>
            </a:r>
            <a:r>
              <a:rPr sz="2700" spc="0" baseline="3247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s</a:t>
            </a:r>
            <a:r>
              <a:rPr sz="2700" spc="9" baseline="3247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a</a:t>
            </a:r>
            <a:r>
              <a:rPr sz="2700" spc="0" baseline="3247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n</a:t>
            </a:r>
            <a:r>
              <a:rPr sz="2700" spc="-39" baseline="3247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 </a:t>
            </a:r>
            <a:r>
              <a:rPr sz="2700" spc="14" baseline="3247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D</a:t>
            </a:r>
            <a:r>
              <a:rPr sz="2700" spc="9" baseline="3247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a</a:t>
            </a:r>
            <a:r>
              <a:rPr sz="2700" spc="4" baseline="3247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l</a:t>
            </a:r>
            <a:r>
              <a:rPr sz="2700" spc="9" baseline="3247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a</a:t>
            </a:r>
            <a:r>
              <a:rPr sz="2700" spc="0" baseline="3247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m</a:t>
            </a:r>
            <a:r>
              <a:rPr sz="2700" spc="-39" baseline="3247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 </a:t>
            </a:r>
            <a:r>
              <a:rPr sz="2700" spc="14" baseline="3247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Su</a:t>
            </a:r>
            <a:r>
              <a:rPr sz="2700" spc="9" baseline="3247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at</a:t>
            </a:r>
            <a:r>
              <a:rPr sz="2700" spc="0" baseline="3247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u</a:t>
            </a:r>
            <a:r>
              <a:rPr sz="2700" spc="-39" baseline="3247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 </a:t>
            </a:r>
            <a:r>
              <a:rPr sz="2700" spc="14" baseline="3247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U</a:t>
            </a:r>
            <a:r>
              <a:rPr sz="2700" spc="9" baseline="3247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sa</a:t>
            </a:r>
            <a:r>
              <a:rPr sz="2700" spc="14" baseline="3247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h</a:t>
            </a:r>
            <a:r>
              <a:rPr sz="2700" spc="0" baseline="3247" dirty="0" smtClean="0">
                <a:solidFill>
                  <a:srgbClr val="C00000"/>
                </a:solidFill>
                <a:latin typeface="Baskerville Old Face"/>
                <a:cs typeface="Baskerville Old Face"/>
              </a:rPr>
              <a:t>a</a:t>
            </a:r>
            <a:endParaRPr sz="1800">
              <a:latin typeface="Baskerville Old Face"/>
              <a:cs typeface="Baskerville Old Fac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7555" y="1447689"/>
            <a:ext cx="7838658" cy="11946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6224" marR="437692" algn="ctr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FF00"/>
                </a:solidFill>
                <a:latin typeface="Arial"/>
                <a:cs typeface="Arial"/>
              </a:rPr>
              <a:t>Pada</a:t>
            </a:r>
            <a:r>
              <a:rPr sz="2000" spc="-25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00"/>
                </a:solidFill>
                <a:latin typeface="Arial"/>
                <a:cs typeface="Arial"/>
              </a:rPr>
              <a:t>da</a:t>
            </a:r>
            <a:r>
              <a:rPr sz="2000" spc="9" dirty="0" smtClean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FFFF00"/>
                </a:solidFill>
                <a:latin typeface="Arial"/>
                <a:cs typeface="Arial"/>
              </a:rPr>
              <a:t>nya</a:t>
            </a:r>
            <a:r>
              <a:rPr sz="2000" spc="-29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00"/>
                </a:solidFill>
                <a:latin typeface="Arial"/>
                <a:cs typeface="Arial"/>
              </a:rPr>
              <a:t>tidak</a:t>
            </a:r>
            <a:r>
              <a:rPr sz="2000" spc="-9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00"/>
                </a:solidFill>
                <a:latin typeface="Arial"/>
                <a:cs typeface="Arial"/>
              </a:rPr>
              <a:t>ada</a:t>
            </a:r>
            <a:r>
              <a:rPr sz="2000" spc="-9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00"/>
                </a:solidFill>
                <a:latin typeface="Arial"/>
                <a:cs typeface="Arial"/>
              </a:rPr>
              <a:t>gag</a:t>
            </a:r>
            <a:r>
              <a:rPr sz="2000" spc="4" dirty="0" smtClean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000" spc="-34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00"/>
                </a:solidFill>
                <a:latin typeface="Arial"/>
                <a:cs typeface="Arial"/>
              </a:rPr>
              <a:t>atau</a:t>
            </a:r>
            <a:r>
              <a:rPr sz="2000" spc="-14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FFFF00"/>
                </a:solidFill>
                <a:latin typeface="Arial"/>
                <a:cs typeface="Arial"/>
              </a:rPr>
              <a:t>oduk</a:t>
            </a:r>
            <a:r>
              <a:rPr sz="2000" spc="-29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00"/>
                </a:solidFill>
                <a:latin typeface="Arial"/>
                <a:cs typeface="Arial"/>
              </a:rPr>
              <a:t>yang</a:t>
            </a:r>
            <a:r>
              <a:rPr sz="2000" spc="-14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00"/>
                </a:solidFill>
                <a:latin typeface="Arial"/>
                <a:cs typeface="Arial"/>
              </a:rPr>
              <a:t>memulai</a:t>
            </a:r>
            <a:endParaRPr sz="2000">
              <a:latin typeface="Arial"/>
              <a:cs typeface="Arial"/>
            </a:endParaRPr>
          </a:p>
          <a:p>
            <a:pPr indent="-4455" algn="ctr">
              <a:lnSpc>
                <a:spcPct val="100041"/>
              </a:lnSpc>
            </a:pPr>
            <a:r>
              <a:rPr sz="2000" spc="0" dirty="0" smtClean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FFFF00"/>
                </a:solidFill>
                <a:latin typeface="Arial"/>
                <a:cs typeface="Arial"/>
              </a:rPr>
              <a:t>aha,</a:t>
            </a:r>
            <a:r>
              <a:rPr sz="2000" spc="-34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00"/>
                </a:solidFill>
                <a:latin typeface="Arial"/>
                <a:cs typeface="Arial"/>
              </a:rPr>
              <a:t>tidak</a:t>
            </a:r>
            <a:r>
              <a:rPr sz="2000" spc="-9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00"/>
                </a:solidFill>
                <a:latin typeface="Arial"/>
                <a:cs typeface="Arial"/>
              </a:rPr>
              <a:t>ada</a:t>
            </a:r>
            <a:r>
              <a:rPr sz="2000" spc="-9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00"/>
                </a:solidFill>
                <a:latin typeface="Arial"/>
                <a:cs typeface="Arial"/>
              </a:rPr>
              <a:t>gag</a:t>
            </a:r>
            <a:r>
              <a:rPr sz="2000" spc="4" dirty="0" smtClean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000" spc="-34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00"/>
                </a:solidFill>
                <a:latin typeface="Arial"/>
                <a:cs typeface="Arial"/>
              </a:rPr>
              <a:t>atau</a:t>
            </a:r>
            <a:r>
              <a:rPr sz="2000" spc="-14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FFFF00"/>
                </a:solidFill>
                <a:latin typeface="Arial"/>
                <a:cs typeface="Arial"/>
              </a:rPr>
              <a:t>oduk</a:t>
            </a:r>
            <a:r>
              <a:rPr sz="2000" spc="-29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00"/>
                </a:solidFill>
                <a:latin typeface="Arial"/>
                <a:cs typeface="Arial"/>
              </a:rPr>
              <a:t>yang</a:t>
            </a:r>
            <a:r>
              <a:rPr sz="2000" spc="-14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00"/>
                </a:solidFill>
                <a:latin typeface="Arial"/>
                <a:cs typeface="Arial"/>
              </a:rPr>
              <a:t>mempe</a:t>
            </a:r>
            <a:r>
              <a:rPr sz="2000" spc="4" dirty="0" smtClean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FFFF00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FFFF00"/>
                </a:solidFill>
                <a:latin typeface="Arial"/>
                <a:cs typeface="Arial"/>
              </a:rPr>
              <a:t>nal</a:t>
            </a:r>
            <a:r>
              <a:rPr sz="2000" spc="4" dirty="0" smtClean="0">
                <a:solidFill>
                  <a:srgbClr val="FFFF00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FFFF00"/>
                </a:solidFill>
                <a:latin typeface="Arial"/>
                <a:cs typeface="Arial"/>
              </a:rPr>
              <a:t>an peru</a:t>
            </a:r>
            <a:r>
              <a:rPr sz="2000" spc="9" dirty="0" smtClean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FFFF00"/>
                </a:solidFill>
                <a:latin typeface="Arial"/>
                <a:cs typeface="Arial"/>
              </a:rPr>
              <a:t>aha</a:t>
            </a:r>
            <a:r>
              <a:rPr sz="2000" spc="-9" dirty="0" smtClean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spc="-5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Wirau</a:t>
            </a:r>
            <a:r>
              <a:rPr sz="2000" spc="9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ahawanlan</a:t>
            </a:r>
            <a:r>
              <a:rPr sz="2000" spc="-4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9" dirty="0" smtClean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ang</a:t>
            </a:r>
            <a:r>
              <a:rPr sz="2000" spc="-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menjadi</a:t>
            </a:r>
            <a:r>
              <a:rPr sz="2000" spc="-1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katalisator</a:t>
            </a:r>
            <a:r>
              <a:rPr sz="2000" spc="-3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untuk</a:t>
            </a:r>
            <a:r>
              <a:rPr sz="2000" spc="-1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hal</a:t>
            </a:r>
            <a:r>
              <a:rPr sz="2000" spc="-1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ini. Gag</a:t>
            </a:r>
            <a:r>
              <a:rPr sz="2000" spc="4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000" spc="-4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atau</a:t>
            </a:r>
            <a:r>
              <a:rPr sz="2000" spc="-1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oduk</a:t>
            </a:r>
            <a:r>
              <a:rPr sz="2000" spc="-2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mer</a:t>
            </a:r>
            <a:r>
              <a:rPr sz="2000" spc="4" dirty="0" smtClean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pa</a:t>
            </a:r>
            <a:r>
              <a:rPr sz="2000" spc="9" dirty="0" smtClean="0">
                <a:solidFill>
                  <a:srgbClr val="C00000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an</a:t>
            </a:r>
            <a:r>
              <a:rPr sz="2000" spc="-4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atu</a:t>
            </a:r>
            <a:r>
              <a:rPr sz="2000" spc="-3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ndi</a:t>
            </a:r>
            <a:r>
              <a:rPr sz="2000" spc="4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000" spc="-1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yang</a:t>
            </a:r>
            <a:r>
              <a:rPr sz="2000" spc="-1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pe</a:t>
            </a:r>
            <a:r>
              <a:rPr sz="2000" spc="4" dirty="0" smtClean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lu</a:t>
            </a:r>
            <a:r>
              <a:rPr sz="2000" spc="-1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tapi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2231" y="2667270"/>
            <a:ext cx="75660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belum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2701" y="2667270"/>
            <a:ext cx="181713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menjadi</a:t>
            </a:r>
            <a:r>
              <a:rPr sz="2000" spc="-9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ndi</a:t>
            </a:r>
            <a:r>
              <a:rPr sz="2000" spc="4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4723" y="2667270"/>
            <a:ext cx="308305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yang</a:t>
            </a:r>
            <a:r>
              <a:rPr sz="2000" spc="-1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2000" spc="-2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untuk</a:t>
            </a:r>
            <a:r>
              <a:rPr sz="2000" spc="-25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memulai</a:t>
            </a:r>
            <a:endParaRPr sz="2000">
              <a:latin typeface="Arial"/>
              <a:cs typeface="Arial"/>
            </a:endParaRPr>
          </a:p>
          <a:p>
            <a:pPr marL="85574" marR="38176">
              <a:lnSpc>
                <a:spcPct val="95825"/>
              </a:lnSpc>
            </a:pP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aha</a:t>
            </a:r>
            <a:r>
              <a:rPr sz="2000" spc="-3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yang</a:t>
            </a:r>
            <a:r>
              <a:rPr sz="2000" spc="-1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be</a:t>
            </a:r>
            <a:r>
              <a:rPr sz="2000" spc="4" dirty="0" smtClean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ha</a:t>
            </a:r>
            <a:r>
              <a:rPr sz="2000" spc="9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000" spc="4" dirty="0" smtClean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2923" y="2667270"/>
            <a:ext cx="55884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atau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6913" y="2667270"/>
            <a:ext cx="147864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memban</a:t>
            </a:r>
            <a:r>
              <a:rPr sz="2000" spc="4" dirty="0" smtClean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un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5699" y="3687373"/>
            <a:ext cx="718286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" marR="34289">
              <a:lnSpc>
                <a:spcPts val="1939"/>
              </a:lnSpc>
              <a:spcBef>
                <a:spcPts val="97"/>
              </a:spcBef>
            </a:pPr>
            <a:r>
              <a:rPr sz="1800" b="1" spc="4" dirty="0" smtClean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800" b="1" spc="0" dirty="0" smtClean="0">
                <a:solidFill>
                  <a:srgbClr val="001F5F"/>
                </a:solidFill>
                <a:latin typeface="Arial"/>
                <a:cs typeface="Arial"/>
              </a:rPr>
              <a:t>ebih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00" b="1" spc="0" dirty="0" smtClean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800" b="1" spc="9" dirty="0" smtClean="0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sz="1800" b="1" spc="0" dirty="0" smtClean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1800" b="1" spc="-9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800" b="1" spc="-14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001F5F"/>
                </a:solidFill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90269" y="5105289"/>
            <a:ext cx="632472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Gag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4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Manajemen</a:t>
            </a:r>
            <a:r>
              <a:rPr sz="2000" spc="-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sl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spc="-3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Ber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ualitas</a:t>
            </a:r>
            <a:r>
              <a:rPr sz="2000" spc="-5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14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baik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654294"/>
            <a:ext cx="9144000" cy="2203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752086"/>
            <a:ext cx="9144000" cy="2113001"/>
          </a:xfrm>
          <a:custGeom>
            <a:avLst/>
            <a:gdLst/>
            <a:ahLst/>
            <a:cxnLst/>
            <a:rect l="l" t="t" r="r" b="b"/>
            <a:pathLst>
              <a:path w="9144000" h="2113001">
                <a:moveTo>
                  <a:pt x="9144000" y="0"/>
                </a:moveTo>
                <a:lnTo>
                  <a:pt x="8557289" y="272358"/>
                </a:lnTo>
                <a:lnTo>
                  <a:pt x="8004571" y="516052"/>
                </a:lnTo>
                <a:lnTo>
                  <a:pt x="7482453" y="732566"/>
                </a:lnTo>
                <a:lnTo>
                  <a:pt x="6987540" y="923384"/>
                </a:lnTo>
                <a:lnTo>
                  <a:pt x="6516439" y="1089989"/>
                </a:lnTo>
                <a:lnTo>
                  <a:pt x="6065758" y="1233864"/>
                </a:lnTo>
                <a:lnTo>
                  <a:pt x="5632102" y="1356494"/>
                </a:lnTo>
                <a:lnTo>
                  <a:pt x="5212080" y="1459361"/>
                </a:lnTo>
                <a:lnTo>
                  <a:pt x="4802296" y="1543949"/>
                </a:lnTo>
                <a:lnTo>
                  <a:pt x="4399359" y="1611742"/>
                </a:lnTo>
                <a:lnTo>
                  <a:pt x="3999874" y="1664223"/>
                </a:lnTo>
                <a:lnTo>
                  <a:pt x="3600450" y="1702877"/>
                </a:lnTo>
                <a:lnTo>
                  <a:pt x="3197691" y="1729185"/>
                </a:lnTo>
                <a:lnTo>
                  <a:pt x="2788205" y="1744632"/>
                </a:lnTo>
                <a:lnTo>
                  <a:pt x="2368599" y="1750702"/>
                </a:lnTo>
                <a:lnTo>
                  <a:pt x="1935479" y="1748878"/>
                </a:lnTo>
                <a:lnTo>
                  <a:pt x="1485453" y="1740644"/>
                </a:lnTo>
                <a:lnTo>
                  <a:pt x="1015126" y="1727482"/>
                </a:lnTo>
                <a:lnTo>
                  <a:pt x="521106" y="1710877"/>
                </a:lnTo>
                <a:lnTo>
                  <a:pt x="0" y="1692313"/>
                </a:lnTo>
                <a:lnTo>
                  <a:pt x="0" y="2105912"/>
                </a:lnTo>
                <a:lnTo>
                  <a:pt x="9144000" y="2105912"/>
                </a:lnTo>
                <a:lnTo>
                  <a:pt x="9144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01512" y="0"/>
            <a:ext cx="3142488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2952" y="129540"/>
            <a:ext cx="106679" cy="106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05525" y="0"/>
            <a:ext cx="3038475" cy="6857999"/>
          </a:xfrm>
          <a:custGeom>
            <a:avLst/>
            <a:gdLst/>
            <a:ahLst/>
            <a:cxnLst/>
            <a:rect l="l" t="t" r="r" b="b"/>
            <a:pathLst>
              <a:path w="3038475" h="6857999">
                <a:moveTo>
                  <a:pt x="3038475" y="14224"/>
                </a:moveTo>
                <a:lnTo>
                  <a:pt x="0" y="0"/>
                </a:lnTo>
                <a:lnTo>
                  <a:pt x="360180" y="382196"/>
                </a:lnTo>
                <a:lnTo>
                  <a:pt x="675836" y="771823"/>
                </a:lnTo>
                <a:lnTo>
                  <a:pt x="948354" y="1166951"/>
                </a:lnTo>
                <a:lnTo>
                  <a:pt x="1179118" y="1565648"/>
                </a:lnTo>
                <a:lnTo>
                  <a:pt x="1369516" y="1965983"/>
                </a:lnTo>
                <a:lnTo>
                  <a:pt x="1520932" y="2366027"/>
                </a:lnTo>
                <a:lnTo>
                  <a:pt x="1634754" y="2763848"/>
                </a:lnTo>
                <a:lnTo>
                  <a:pt x="1712366" y="3157516"/>
                </a:lnTo>
                <a:lnTo>
                  <a:pt x="1755155" y="3545100"/>
                </a:lnTo>
                <a:lnTo>
                  <a:pt x="1764506" y="3924670"/>
                </a:lnTo>
                <a:lnTo>
                  <a:pt x="1741805" y="4294295"/>
                </a:lnTo>
                <a:lnTo>
                  <a:pt x="1688439" y="4652044"/>
                </a:lnTo>
                <a:lnTo>
                  <a:pt x="1605793" y="4995986"/>
                </a:lnTo>
                <a:lnTo>
                  <a:pt x="1495253" y="5324192"/>
                </a:lnTo>
                <a:lnTo>
                  <a:pt x="1358205" y="5634730"/>
                </a:lnTo>
                <a:lnTo>
                  <a:pt x="1196035" y="5925669"/>
                </a:lnTo>
                <a:lnTo>
                  <a:pt x="1010128" y="6195080"/>
                </a:lnTo>
                <a:lnTo>
                  <a:pt x="801871" y="6441030"/>
                </a:lnTo>
                <a:lnTo>
                  <a:pt x="572650" y="6661591"/>
                </a:lnTo>
                <a:lnTo>
                  <a:pt x="323850" y="6854831"/>
                </a:lnTo>
                <a:lnTo>
                  <a:pt x="3037213" y="6857998"/>
                </a:lnTo>
                <a:lnTo>
                  <a:pt x="3038475" y="6857998"/>
                </a:lnTo>
                <a:lnTo>
                  <a:pt x="3038475" y="1422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3532" y="2564853"/>
            <a:ext cx="8424926" cy="38164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3587" y="908685"/>
            <a:ext cx="1944255" cy="864107"/>
          </a:xfrm>
          <a:custGeom>
            <a:avLst/>
            <a:gdLst/>
            <a:ahLst/>
            <a:cxnLst/>
            <a:rect l="l" t="t" r="r" b="b"/>
            <a:pathLst>
              <a:path w="1944255" h="864107">
                <a:moveTo>
                  <a:pt x="0" y="432053"/>
                </a:moveTo>
                <a:lnTo>
                  <a:pt x="3222" y="467491"/>
                </a:lnTo>
                <a:lnTo>
                  <a:pt x="12723" y="502139"/>
                </a:lnTo>
                <a:lnTo>
                  <a:pt x="28252" y="535886"/>
                </a:lnTo>
                <a:lnTo>
                  <a:pt x="49559" y="568622"/>
                </a:lnTo>
                <a:lnTo>
                  <a:pt x="76394" y="600235"/>
                </a:lnTo>
                <a:lnTo>
                  <a:pt x="108506" y="630614"/>
                </a:lnTo>
                <a:lnTo>
                  <a:pt x="145645" y="659648"/>
                </a:lnTo>
                <a:lnTo>
                  <a:pt x="187562" y="687226"/>
                </a:lnTo>
                <a:lnTo>
                  <a:pt x="234005" y="713236"/>
                </a:lnTo>
                <a:lnTo>
                  <a:pt x="284724" y="737568"/>
                </a:lnTo>
                <a:lnTo>
                  <a:pt x="339470" y="760110"/>
                </a:lnTo>
                <a:lnTo>
                  <a:pt x="397991" y="780751"/>
                </a:lnTo>
                <a:lnTo>
                  <a:pt x="460039" y="799380"/>
                </a:lnTo>
                <a:lnTo>
                  <a:pt x="525361" y="815885"/>
                </a:lnTo>
                <a:lnTo>
                  <a:pt x="593709" y="830157"/>
                </a:lnTo>
                <a:lnTo>
                  <a:pt x="664833" y="842083"/>
                </a:lnTo>
                <a:lnTo>
                  <a:pt x="738480" y="851552"/>
                </a:lnTo>
                <a:lnTo>
                  <a:pt x="814403" y="858453"/>
                </a:lnTo>
                <a:lnTo>
                  <a:pt x="892349" y="862675"/>
                </a:lnTo>
                <a:lnTo>
                  <a:pt x="972070" y="864107"/>
                </a:lnTo>
                <a:lnTo>
                  <a:pt x="1051809" y="862675"/>
                </a:lnTo>
                <a:lnTo>
                  <a:pt x="1129772" y="858453"/>
                </a:lnTo>
                <a:lnTo>
                  <a:pt x="1205708" y="851552"/>
                </a:lnTo>
                <a:lnTo>
                  <a:pt x="1279369" y="842083"/>
                </a:lnTo>
                <a:lnTo>
                  <a:pt x="1350502" y="830157"/>
                </a:lnTo>
                <a:lnTo>
                  <a:pt x="1418860" y="815885"/>
                </a:lnTo>
                <a:lnTo>
                  <a:pt x="1484190" y="799380"/>
                </a:lnTo>
                <a:lnTo>
                  <a:pt x="1546244" y="780751"/>
                </a:lnTo>
                <a:lnTo>
                  <a:pt x="1604771" y="760110"/>
                </a:lnTo>
                <a:lnTo>
                  <a:pt x="1659521" y="737568"/>
                </a:lnTo>
                <a:lnTo>
                  <a:pt x="1710244" y="713236"/>
                </a:lnTo>
                <a:lnTo>
                  <a:pt x="1756689" y="687226"/>
                </a:lnTo>
                <a:lnTo>
                  <a:pt x="1798607" y="659648"/>
                </a:lnTo>
                <a:lnTo>
                  <a:pt x="1835748" y="630614"/>
                </a:lnTo>
                <a:lnTo>
                  <a:pt x="1867861" y="600235"/>
                </a:lnTo>
                <a:lnTo>
                  <a:pt x="1894696" y="568622"/>
                </a:lnTo>
                <a:lnTo>
                  <a:pt x="1916003" y="535886"/>
                </a:lnTo>
                <a:lnTo>
                  <a:pt x="1931532" y="502139"/>
                </a:lnTo>
                <a:lnTo>
                  <a:pt x="1941033" y="467491"/>
                </a:lnTo>
                <a:lnTo>
                  <a:pt x="1944255" y="432053"/>
                </a:lnTo>
                <a:lnTo>
                  <a:pt x="1941033" y="396616"/>
                </a:lnTo>
                <a:lnTo>
                  <a:pt x="1931532" y="361968"/>
                </a:lnTo>
                <a:lnTo>
                  <a:pt x="1916003" y="328221"/>
                </a:lnTo>
                <a:lnTo>
                  <a:pt x="1894696" y="295485"/>
                </a:lnTo>
                <a:lnTo>
                  <a:pt x="1867861" y="263872"/>
                </a:lnTo>
                <a:lnTo>
                  <a:pt x="1835748" y="233493"/>
                </a:lnTo>
                <a:lnTo>
                  <a:pt x="1798607" y="204459"/>
                </a:lnTo>
                <a:lnTo>
                  <a:pt x="1756689" y="176881"/>
                </a:lnTo>
                <a:lnTo>
                  <a:pt x="1710244" y="150871"/>
                </a:lnTo>
                <a:lnTo>
                  <a:pt x="1659521" y="126539"/>
                </a:lnTo>
                <a:lnTo>
                  <a:pt x="1604771" y="103997"/>
                </a:lnTo>
                <a:lnTo>
                  <a:pt x="1546244" y="83356"/>
                </a:lnTo>
                <a:lnTo>
                  <a:pt x="1484190" y="64727"/>
                </a:lnTo>
                <a:lnTo>
                  <a:pt x="1418860" y="48222"/>
                </a:lnTo>
                <a:lnTo>
                  <a:pt x="1350502" y="33950"/>
                </a:lnTo>
                <a:lnTo>
                  <a:pt x="1279369" y="22024"/>
                </a:lnTo>
                <a:lnTo>
                  <a:pt x="1205708" y="12555"/>
                </a:lnTo>
                <a:lnTo>
                  <a:pt x="1129772" y="5654"/>
                </a:lnTo>
                <a:lnTo>
                  <a:pt x="1051809" y="1432"/>
                </a:lnTo>
                <a:lnTo>
                  <a:pt x="972070" y="0"/>
                </a:lnTo>
                <a:lnTo>
                  <a:pt x="892349" y="1432"/>
                </a:lnTo>
                <a:lnTo>
                  <a:pt x="814403" y="5654"/>
                </a:lnTo>
                <a:lnTo>
                  <a:pt x="738480" y="12555"/>
                </a:lnTo>
                <a:lnTo>
                  <a:pt x="664833" y="22024"/>
                </a:lnTo>
                <a:lnTo>
                  <a:pt x="593709" y="33950"/>
                </a:lnTo>
                <a:lnTo>
                  <a:pt x="525361" y="48222"/>
                </a:lnTo>
                <a:lnTo>
                  <a:pt x="460039" y="64727"/>
                </a:lnTo>
                <a:lnTo>
                  <a:pt x="397991" y="83356"/>
                </a:lnTo>
                <a:lnTo>
                  <a:pt x="339470" y="103997"/>
                </a:lnTo>
                <a:lnTo>
                  <a:pt x="284724" y="126539"/>
                </a:lnTo>
                <a:lnTo>
                  <a:pt x="234005" y="150871"/>
                </a:lnTo>
                <a:lnTo>
                  <a:pt x="187562" y="176881"/>
                </a:lnTo>
                <a:lnTo>
                  <a:pt x="145645" y="204459"/>
                </a:lnTo>
                <a:lnTo>
                  <a:pt x="108506" y="233493"/>
                </a:lnTo>
                <a:lnTo>
                  <a:pt x="76394" y="263872"/>
                </a:lnTo>
                <a:lnTo>
                  <a:pt x="49559" y="295485"/>
                </a:lnTo>
                <a:lnTo>
                  <a:pt x="28252" y="328221"/>
                </a:lnTo>
                <a:lnTo>
                  <a:pt x="12723" y="361968"/>
                </a:lnTo>
                <a:lnTo>
                  <a:pt x="3222" y="396616"/>
                </a:lnTo>
                <a:lnTo>
                  <a:pt x="0" y="43205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3587" y="908685"/>
            <a:ext cx="1944255" cy="864107"/>
          </a:xfrm>
          <a:custGeom>
            <a:avLst/>
            <a:gdLst/>
            <a:ahLst/>
            <a:cxnLst/>
            <a:rect l="l" t="t" r="r" b="b"/>
            <a:pathLst>
              <a:path w="1944255" h="864107">
                <a:moveTo>
                  <a:pt x="0" y="432053"/>
                </a:moveTo>
                <a:lnTo>
                  <a:pt x="3222" y="396616"/>
                </a:lnTo>
                <a:lnTo>
                  <a:pt x="12723" y="361968"/>
                </a:lnTo>
                <a:lnTo>
                  <a:pt x="28252" y="328221"/>
                </a:lnTo>
                <a:lnTo>
                  <a:pt x="49559" y="295485"/>
                </a:lnTo>
                <a:lnTo>
                  <a:pt x="76394" y="263872"/>
                </a:lnTo>
                <a:lnTo>
                  <a:pt x="108506" y="233493"/>
                </a:lnTo>
                <a:lnTo>
                  <a:pt x="145645" y="204459"/>
                </a:lnTo>
                <a:lnTo>
                  <a:pt x="187562" y="176881"/>
                </a:lnTo>
                <a:lnTo>
                  <a:pt x="234005" y="150871"/>
                </a:lnTo>
                <a:lnTo>
                  <a:pt x="284724" y="126539"/>
                </a:lnTo>
                <a:lnTo>
                  <a:pt x="339470" y="103997"/>
                </a:lnTo>
                <a:lnTo>
                  <a:pt x="397991" y="83356"/>
                </a:lnTo>
                <a:lnTo>
                  <a:pt x="460039" y="64727"/>
                </a:lnTo>
                <a:lnTo>
                  <a:pt x="525361" y="48222"/>
                </a:lnTo>
                <a:lnTo>
                  <a:pt x="593709" y="33950"/>
                </a:lnTo>
                <a:lnTo>
                  <a:pt x="664833" y="22024"/>
                </a:lnTo>
                <a:lnTo>
                  <a:pt x="738480" y="12555"/>
                </a:lnTo>
                <a:lnTo>
                  <a:pt x="814403" y="5654"/>
                </a:lnTo>
                <a:lnTo>
                  <a:pt x="892349" y="1432"/>
                </a:lnTo>
                <a:lnTo>
                  <a:pt x="972070" y="0"/>
                </a:lnTo>
                <a:lnTo>
                  <a:pt x="1051809" y="1432"/>
                </a:lnTo>
                <a:lnTo>
                  <a:pt x="1129772" y="5654"/>
                </a:lnTo>
                <a:lnTo>
                  <a:pt x="1205708" y="12555"/>
                </a:lnTo>
                <a:lnTo>
                  <a:pt x="1279369" y="22024"/>
                </a:lnTo>
                <a:lnTo>
                  <a:pt x="1350502" y="33950"/>
                </a:lnTo>
                <a:lnTo>
                  <a:pt x="1418860" y="48222"/>
                </a:lnTo>
                <a:lnTo>
                  <a:pt x="1484190" y="64727"/>
                </a:lnTo>
                <a:lnTo>
                  <a:pt x="1546244" y="83356"/>
                </a:lnTo>
                <a:lnTo>
                  <a:pt x="1604771" y="103997"/>
                </a:lnTo>
                <a:lnTo>
                  <a:pt x="1659521" y="126539"/>
                </a:lnTo>
                <a:lnTo>
                  <a:pt x="1710244" y="150871"/>
                </a:lnTo>
                <a:lnTo>
                  <a:pt x="1756689" y="176881"/>
                </a:lnTo>
                <a:lnTo>
                  <a:pt x="1798607" y="204459"/>
                </a:lnTo>
                <a:lnTo>
                  <a:pt x="1835748" y="233493"/>
                </a:lnTo>
                <a:lnTo>
                  <a:pt x="1867861" y="263872"/>
                </a:lnTo>
                <a:lnTo>
                  <a:pt x="1894696" y="295485"/>
                </a:lnTo>
                <a:lnTo>
                  <a:pt x="1916003" y="328221"/>
                </a:lnTo>
                <a:lnTo>
                  <a:pt x="1931532" y="361968"/>
                </a:lnTo>
                <a:lnTo>
                  <a:pt x="1941033" y="396616"/>
                </a:lnTo>
                <a:lnTo>
                  <a:pt x="1944255" y="432053"/>
                </a:lnTo>
                <a:lnTo>
                  <a:pt x="1941033" y="467491"/>
                </a:lnTo>
                <a:lnTo>
                  <a:pt x="1931532" y="502139"/>
                </a:lnTo>
                <a:lnTo>
                  <a:pt x="1916003" y="535886"/>
                </a:lnTo>
                <a:lnTo>
                  <a:pt x="1894696" y="568622"/>
                </a:lnTo>
                <a:lnTo>
                  <a:pt x="1867861" y="600235"/>
                </a:lnTo>
                <a:lnTo>
                  <a:pt x="1835748" y="630614"/>
                </a:lnTo>
                <a:lnTo>
                  <a:pt x="1798607" y="659648"/>
                </a:lnTo>
                <a:lnTo>
                  <a:pt x="1756689" y="687226"/>
                </a:lnTo>
                <a:lnTo>
                  <a:pt x="1710244" y="713236"/>
                </a:lnTo>
                <a:lnTo>
                  <a:pt x="1659521" y="737568"/>
                </a:lnTo>
                <a:lnTo>
                  <a:pt x="1604771" y="760110"/>
                </a:lnTo>
                <a:lnTo>
                  <a:pt x="1546244" y="780751"/>
                </a:lnTo>
                <a:lnTo>
                  <a:pt x="1484190" y="799380"/>
                </a:lnTo>
                <a:lnTo>
                  <a:pt x="1418860" y="815885"/>
                </a:lnTo>
                <a:lnTo>
                  <a:pt x="1350502" y="830157"/>
                </a:lnTo>
                <a:lnTo>
                  <a:pt x="1279369" y="842083"/>
                </a:lnTo>
                <a:lnTo>
                  <a:pt x="1205708" y="851552"/>
                </a:lnTo>
                <a:lnTo>
                  <a:pt x="1129772" y="858453"/>
                </a:lnTo>
                <a:lnTo>
                  <a:pt x="1051809" y="862675"/>
                </a:lnTo>
                <a:lnTo>
                  <a:pt x="972070" y="864107"/>
                </a:lnTo>
                <a:lnTo>
                  <a:pt x="892349" y="862675"/>
                </a:lnTo>
                <a:lnTo>
                  <a:pt x="814403" y="858453"/>
                </a:lnTo>
                <a:lnTo>
                  <a:pt x="738480" y="851552"/>
                </a:lnTo>
                <a:lnTo>
                  <a:pt x="664833" y="842083"/>
                </a:lnTo>
                <a:lnTo>
                  <a:pt x="593709" y="830157"/>
                </a:lnTo>
                <a:lnTo>
                  <a:pt x="525361" y="815885"/>
                </a:lnTo>
                <a:lnTo>
                  <a:pt x="460039" y="799380"/>
                </a:lnTo>
                <a:lnTo>
                  <a:pt x="397991" y="780751"/>
                </a:lnTo>
                <a:lnTo>
                  <a:pt x="339470" y="760110"/>
                </a:lnTo>
                <a:lnTo>
                  <a:pt x="284724" y="737568"/>
                </a:lnTo>
                <a:lnTo>
                  <a:pt x="234005" y="713236"/>
                </a:lnTo>
                <a:lnTo>
                  <a:pt x="187562" y="687226"/>
                </a:lnTo>
                <a:lnTo>
                  <a:pt x="145645" y="659648"/>
                </a:lnTo>
                <a:lnTo>
                  <a:pt x="108506" y="630614"/>
                </a:lnTo>
                <a:lnTo>
                  <a:pt x="76394" y="600235"/>
                </a:lnTo>
                <a:lnTo>
                  <a:pt x="49559" y="568622"/>
                </a:lnTo>
                <a:lnTo>
                  <a:pt x="28252" y="535886"/>
                </a:lnTo>
                <a:lnTo>
                  <a:pt x="12723" y="502139"/>
                </a:lnTo>
                <a:lnTo>
                  <a:pt x="3222" y="467491"/>
                </a:lnTo>
                <a:lnTo>
                  <a:pt x="0" y="432053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35883" y="908685"/>
            <a:ext cx="1944242" cy="864107"/>
          </a:xfrm>
          <a:custGeom>
            <a:avLst/>
            <a:gdLst/>
            <a:ahLst/>
            <a:cxnLst/>
            <a:rect l="l" t="t" r="r" b="b"/>
            <a:pathLst>
              <a:path w="1944242" h="864107">
                <a:moveTo>
                  <a:pt x="0" y="432053"/>
                </a:moveTo>
                <a:lnTo>
                  <a:pt x="3222" y="467491"/>
                </a:lnTo>
                <a:lnTo>
                  <a:pt x="12723" y="502139"/>
                </a:lnTo>
                <a:lnTo>
                  <a:pt x="28251" y="535886"/>
                </a:lnTo>
                <a:lnTo>
                  <a:pt x="49558" y="568622"/>
                </a:lnTo>
                <a:lnTo>
                  <a:pt x="76392" y="600235"/>
                </a:lnTo>
                <a:lnTo>
                  <a:pt x="108503" y="630614"/>
                </a:lnTo>
                <a:lnTo>
                  <a:pt x="145642" y="659648"/>
                </a:lnTo>
                <a:lnTo>
                  <a:pt x="187557" y="687226"/>
                </a:lnTo>
                <a:lnTo>
                  <a:pt x="233999" y="713236"/>
                </a:lnTo>
                <a:lnTo>
                  <a:pt x="284718" y="737568"/>
                </a:lnTo>
                <a:lnTo>
                  <a:pt x="339462" y="760110"/>
                </a:lnTo>
                <a:lnTo>
                  <a:pt x="397983" y="780751"/>
                </a:lnTo>
                <a:lnTo>
                  <a:pt x="460029" y="799380"/>
                </a:lnTo>
                <a:lnTo>
                  <a:pt x="525351" y="815885"/>
                </a:lnTo>
                <a:lnTo>
                  <a:pt x="593699" y="830157"/>
                </a:lnTo>
                <a:lnTo>
                  <a:pt x="664821" y="842083"/>
                </a:lnTo>
                <a:lnTo>
                  <a:pt x="738468" y="851552"/>
                </a:lnTo>
                <a:lnTo>
                  <a:pt x="814390" y="858453"/>
                </a:lnTo>
                <a:lnTo>
                  <a:pt x="892337" y="862675"/>
                </a:lnTo>
                <a:lnTo>
                  <a:pt x="972057" y="864107"/>
                </a:lnTo>
                <a:lnTo>
                  <a:pt x="1051796" y="862675"/>
                </a:lnTo>
                <a:lnTo>
                  <a:pt x="1129759" y="858453"/>
                </a:lnTo>
                <a:lnTo>
                  <a:pt x="1205696" y="851552"/>
                </a:lnTo>
                <a:lnTo>
                  <a:pt x="1279356" y="842083"/>
                </a:lnTo>
                <a:lnTo>
                  <a:pt x="1350490" y="830157"/>
                </a:lnTo>
                <a:lnTo>
                  <a:pt x="1418847" y="815885"/>
                </a:lnTo>
                <a:lnTo>
                  <a:pt x="1484178" y="799380"/>
                </a:lnTo>
                <a:lnTo>
                  <a:pt x="1546232" y="780751"/>
                </a:lnTo>
                <a:lnTo>
                  <a:pt x="1604759" y="760110"/>
                </a:lnTo>
                <a:lnTo>
                  <a:pt x="1659508" y="737568"/>
                </a:lnTo>
                <a:lnTo>
                  <a:pt x="1710231" y="713236"/>
                </a:lnTo>
                <a:lnTo>
                  <a:pt x="1756677" y="687226"/>
                </a:lnTo>
                <a:lnTo>
                  <a:pt x="1798595" y="659648"/>
                </a:lnTo>
                <a:lnTo>
                  <a:pt x="1835735" y="630614"/>
                </a:lnTo>
                <a:lnTo>
                  <a:pt x="1867848" y="600235"/>
                </a:lnTo>
                <a:lnTo>
                  <a:pt x="1894683" y="568622"/>
                </a:lnTo>
                <a:lnTo>
                  <a:pt x="1915990" y="535886"/>
                </a:lnTo>
                <a:lnTo>
                  <a:pt x="1931519" y="502139"/>
                </a:lnTo>
                <a:lnTo>
                  <a:pt x="1941020" y="467491"/>
                </a:lnTo>
                <a:lnTo>
                  <a:pt x="1944242" y="432053"/>
                </a:lnTo>
                <a:lnTo>
                  <a:pt x="1941020" y="396616"/>
                </a:lnTo>
                <a:lnTo>
                  <a:pt x="1931519" y="361968"/>
                </a:lnTo>
                <a:lnTo>
                  <a:pt x="1915990" y="328221"/>
                </a:lnTo>
                <a:lnTo>
                  <a:pt x="1894683" y="295485"/>
                </a:lnTo>
                <a:lnTo>
                  <a:pt x="1867848" y="263872"/>
                </a:lnTo>
                <a:lnTo>
                  <a:pt x="1835735" y="233493"/>
                </a:lnTo>
                <a:lnTo>
                  <a:pt x="1798595" y="204459"/>
                </a:lnTo>
                <a:lnTo>
                  <a:pt x="1756677" y="176881"/>
                </a:lnTo>
                <a:lnTo>
                  <a:pt x="1710231" y="150871"/>
                </a:lnTo>
                <a:lnTo>
                  <a:pt x="1659508" y="126539"/>
                </a:lnTo>
                <a:lnTo>
                  <a:pt x="1604759" y="103997"/>
                </a:lnTo>
                <a:lnTo>
                  <a:pt x="1546232" y="83356"/>
                </a:lnTo>
                <a:lnTo>
                  <a:pt x="1484178" y="64727"/>
                </a:lnTo>
                <a:lnTo>
                  <a:pt x="1418847" y="48222"/>
                </a:lnTo>
                <a:lnTo>
                  <a:pt x="1350490" y="33950"/>
                </a:lnTo>
                <a:lnTo>
                  <a:pt x="1279356" y="22024"/>
                </a:lnTo>
                <a:lnTo>
                  <a:pt x="1205696" y="12555"/>
                </a:lnTo>
                <a:lnTo>
                  <a:pt x="1129759" y="5654"/>
                </a:lnTo>
                <a:lnTo>
                  <a:pt x="1051796" y="1432"/>
                </a:lnTo>
                <a:lnTo>
                  <a:pt x="972057" y="0"/>
                </a:lnTo>
                <a:lnTo>
                  <a:pt x="892337" y="1432"/>
                </a:lnTo>
                <a:lnTo>
                  <a:pt x="814390" y="5654"/>
                </a:lnTo>
                <a:lnTo>
                  <a:pt x="738468" y="12555"/>
                </a:lnTo>
                <a:lnTo>
                  <a:pt x="664821" y="22024"/>
                </a:lnTo>
                <a:lnTo>
                  <a:pt x="593699" y="33950"/>
                </a:lnTo>
                <a:lnTo>
                  <a:pt x="525351" y="48222"/>
                </a:lnTo>
                <a:lnTo>
                  <a:pt x="460029" y="64727"/>
                </a:lnTo>
                <a:lnTo>
                  <a:pt x="397983" y="83356"/>
                </a:lnTo>
                <a:lnTo>
                  <a:pt x="339462" y="103997"/>
                </a:lnTo>
                <a:lnTo>
                  <a:pt x="284718" y="126539"/>
                </a:lnTo>
                <a:lnTo>
                  <a:pt x="233999" y="150871"/>
                </a:lnTo>
                <a:lnTo>
                  <a:pt x="187557" y="176881"/>
                </a:lnTo>
                <a:lnTo>
                  <a:pt x="145642" y="204459"/>
                </a:lnTo>
                <a:lnTo>
                  <a:pt x="108503" y="233493"/>
                </a:lnTo>
                <a:lnTo>
                  <a:pt x="76392" y="263872"/>
                </a:lnTo>
                <a:lnTo>
                  <a:pt x="49558" y="295485"/>
                </a:lnTo>
                <a:lnTo>
                  <a:pt x="28251" y="328221"/>
                </a:lnTo>
                <a:lnTo>
                  <a:pt x="12723" y="361968"/>
                </a:lnTo>
                <a:lnTo>
                  <a:pt x="3222" y="396616"/>
                </a:lnTo>
                <a:lnTo>
                  <a:pt x="0" y="432053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35883" y="908685"/>
            <a:ext cx="1944242" cy="864107"/>
          </a:xfrm>
          <a:custGeom>
            <a:avLst/>
            <a:gdLst/>
            <a:ahLst/>
            <a:cxnLst/>
            <a:rect l="l" t="t" r="r" b="b"/>
            <a:pathLst>
              <a:path w="1944242" h="864107">
                <a:moveTo>
                  <a:pt x="0" y="432053"/>
                </a:moveTo>
                <a:lnTo>
                  <a:pt x="3222" y="396616"/>
                </a:lnTo>
                <a:lnTo>
                  <a:pt x="12723" y="361968"/>
                </a:lnTo>
                <a:lnTo>
                  <a:pt x="28251" y="328221"/>
                </a:lnTo>
                <a:lnTo>
                  <a:pt x="49558" y="295485"/>
                </a:lnTo>
                <a:lnTo>
                  <a:pt x="76392" y="263872"/>
                </a:lnTo>
                <a:lnTo>
                  <a:pt x="108503" y="233493"/>
                </a:lnTo>
                <a:lnTo>
                  <a:pt x="145642" y="204459"/>
                </a:lnTo>
                <a:lnTo>
                  <a:pt x="187557" y="176881"/>
                </a:lnTo>
                <a:lnTo>
                  <a:pt x="233999" y="150871"/>
                </a:lnTo>
                <a:lnTo>
                  <a:pt x="284718" y="126539"/>
                </a:lnTo>
                <a:lnTo>
                  <a:pt x="339462" y="103997"/>
                </a:lnTo>
                <a:lnTo>
                  <a:pt x="397983" y="83356"/>
                </a:lnTo>
                <a:lnTo>
                  <a:pt x="460029" y="64727"/>
                </a:lnTo>
                <a:lnTo>
                  <a:pt x="525351" y="48222"/>
                </a:lnTo>
                <a:lnTo>
                  <a:pt x="593699" y="33950"/>
                </a:lnTo>
                <a:lnTo>
                  <a:pt x="664821" y="22024"/>
                </a:lnTo>
                <a:lnTo>
                  <a:pt x="738468" y="12555"/>
                </a:lnTo>
                <a:lnTo>
                  <a:pt x="814390" y="5654"/>
                </a:lnTo>
                <a:lnTo>
                  <a:pt x="892337" y="1432"/>
                </a:lnTo>
                <a:lnTo>
                  <a:pt x="972057" y="0"/>
                </a:lnTo>
                <a:lnTo>
                  <a:pt x="1051796" y="1432"/>
                </a:lnTo>
                <a:lnTo>
                  <a:pt x="1129759" y="5654"/>
                </a:lnTo>
                <a:lnTo>
                  <a:pt x="1205696" y="12555"/>
                </a:lnTo>
                <a:lnTo>
                  <a:pt x="1279356" y="22024"/>
                </a:lnTo>
                <a:lnTo>
                  <a:pt x="1350490" y="33950"/>
                </a:lnTo>
                <a:lnTo>
                  <a:pt x="1418847" y="48222"/>
                </a:lnTo>
                <a:lnTo>
                  <a:pt x="1484178" y="64727"/>
                </a:lnTo>
                <a:lnTo>
                  <a:pt x="1546232" y="83356"/>
                </a:lnTo>
                <a:lnTo>
                  <a:pt x="1604759" y="103997"/>
                </a:lnTo>
                <a:lnTo>
                  <a:pt x="1659508" y="126539"/>
                </a:lnTo>
                <a:lnTo>
                  <a:pt x="1710231" y="150871"/>
                </a:lnTo>
                <a:lnTo>
                  <a:pt x="1756677" y="176881"/>
                </a:lnTo>
                <a:lnTo>
                  <a:pt x="1798595" y="204459"/>
                </a:lnTo>
                <a:lnTo>
                  <a:pt x="1835735" y="233493"/>
                </a:lnTo>
                <a:lnTo>
                  <a:pt x="1867848" y="263872"/>
                </a:lnTo>
                <a:lnTo>
                  <a:pt x="1894683" y="295485"/>
                </a:lnTo>
                <a:lnTo>
                  <a:pt x="1915990" y="328221"/>
                </a:lnTo>
                <a:lnTo>
                  <a:pt x="1931519" y="361968"/>
                </a:lnTo>
                <a:lnTo>
                  <a:pt x="1941020" y="396616"/>
                </a:lnTo>
                <a:lnTo>
                  <a:pt x="1944242" y="432053"/>
                </a:lnTo>
                <a:lnTo>
                  <a:pt x="1941020" y="467491"/>
                </a:lnTo>
                <a:lnTo>
                  <a:pt x="1931519" y="502139"/>
                </a:lnTo>
                <a:lnTo>
                  <a:pt x="1915990" y="535886"/>
                </a:lnTo>
                <a:lnTo>
                  <a:pt x="1894683" y="568622"/>
                </a:lnTo>
                <a:lnTo>
                  <a:pt x="1867848" y="600235"/>
                </a:lnTo>
                <a:lnTo>
                  <a:pt x="1835735" y="630614"/>
                </a:lnTo>
                <a:lnTo>
                  <a:pt x="1798595" y="659648"/>
                </a:lnTo>
                <a:lnTo>
                  <a:pt x="1756677" y="687226"/>
                </a:lnTo>
                <a:lnTo>
                  <a:pt x="1710231" y="713236"/>
                </a:lnTo>
                <a:lnTo>
                  <a:pt x="1659508" y="737568"/>
                </a:lnTo>
                <a:lnTo>
                  <a:pt x="1604759" y="760110"/>
                </a:lnTo>
                <a:lnTo>
                  <a:pt x="1546232" y="780751"/>
                </a:lnTo>
                <a:lnTo>
                  <a:pt x="1484178" y="799380"/>
                </a:lnTo>
                <a:lnTo>
                  <a:pt x="1418847" y="815885"/>
                </a:lnTo>
                <a:lnTo>
                  <a:pt x="1350490" y="830157"/>
                </a:lnTo>
                <a:lnTo>
                  <a:pt x="1279356" y="842083"/>
                </a:lnTo>
                <a:lnTo>
                  <a:pt x="1205696" y="851552"/>
                </a:lnTo>
                <a:lnTo>
                  <a:pt x="1129759" y="858453"/>
                </a:lnTo>
                <a:lnTo>
                  <a:pt x="1051796" y="862675"/>
                </a:lnTo>
                <a:lnTo>
                  <a:pt x="972057" y="864107"/>
                </a:lnTo>
                <a:lnTo>
                  <a:pt x="892337" y="862675"/>
                </a:lnTo>
                <a:lnTo>
                  <a:pt x="814390" y="858453"/>
                </a:lnTo>
                <a:lnTo>
                  <a:pt x="738468" y="851552"/>
                </a:lnTo>
                <a:lnTo>
                  <a:pt x="664821" y="842083"/>
                </a:lnTo>
                <a:lnTo>
                  <a:pt x="593699" y="830157"/>
                </a:lnTo>
                <a:lnTo>
                  <a:pt x="525351" y="815885"/>
                </a:lnTo>
                <a:lnTo>
                  <a:pt x="460029" y="799380"/>
                </a:lnTo>
                <a:lnTo>
                  <a:pt x="397983" y="780751"/>
                </a:lnTo>
                <a:lnTo>
                  <a:pt x="339462" y="760110"/>
                </a:lnTo>
                <a:lnTo>
                  <a:pt x="284718" y="737568"/>
                </a:lnTo>
                <a:lnTo>
                  <a:pt x="233999" y="713236"/>
                </a:lnTo>
                <a:lnTo>
                  <a:pt x="187557" y="687226"/>
                </a:lnTo>
                <a:lnTo>
                  <a:pt x="145642" y="659648"/>
                </a:lnTo>
                <a:lnTo>
                  <a:pt x="108503" y="630614"/>
                </a:lnTo>
                <a:lnTo>
                  <a:pt x="76392" y="600235"/>
                </a:lnTo>
                <a:lnTo>
                  <a:pt x="49558" y="568622"/>
                </a:lnTo>
                <a:lnTo>
                  <a:pt x="28251" y="535886"/>
                </a:lnTo>
                <a:lnTo>
                  <a:pt x="12723" y="502139"/>
                </a:lnTo>
                <a:lnTo>
                  <a:pt x="3222" y="467491"/>
                </a:lnTo>
                <a:lnTo>
                  <a:pt x="0" y="432053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24073" y="404763"/>
            <a:ext cx="1511472" cy="566913"/>
          </a:xfrm>
          <a:custGeom>
            <a:avLst/>
            <a:gdLst/>
            <a:ahLst/>
            <a:cxnLst/>
            <a:rect l="l" t="t" r="r" b="b"/>
            <a:pathLst>
              <a:path w="1511472" h="566913">
                <a:moveTo>
                  <a:pt x="27369" y="319581"/>
                </a:moveTo>
                <a:lnTo>
                  <a:pt x="45064" y="338008"/>
                </a:lnTo>
                <a:lnTo>
                  <a:pt x="66952" y="355951"/>
                </a:lnTo>
                <a:lnTo>
                  <a:pt x="92960" y="373320"/>
                </a:lnTo>
                <a:lnTo>
                  <a:pt x="123014" y="390028"/>
                </a:lnTo>
                <a:lnTo>
                  <a:pt x="157040" y="405985"/>
                </a:lnTo>
                <a:lnTo>
                  <a:pt x="194965" y="421102"/>
                </a:lnTo>
                <a:lnTo>
                  <a:pt x="236715" y="435292"/>
                </a:lnTo>
                <a:lnTo>
                  <a:pt x="282215" y="448466"/>
                </a:lnTo>
                <a:lnTo>
                  <a:pt x="331394" y="460534"/>
                </a:lnTo>
                <a:lnTo>
                  <a:pt x="384176" y="471409"/>
                </a:lnTo>
                <a:lnTo>
                  <a:pt x="440691" y="566913"/>
                </a:lnTo>
                <a:lnTo>
                  <a:pt x="657861" y="501889"/>
                </a:lnTo>
                <a:lnTo>
                  <a:pt x="703648" y="503401"/>
                </a:lnTo>
                <a:lnTo>
                  <a:pt x="749232" y="503985"/>
                </a:lnTo>
                <a:lnTo>
                  <a:pt x="794507" y="503659"/>
                </a:lnTo>
                <a:lnTo>
                  <a:pt x="839367" y="502441"/>
                </a:lnTo>
                <a:lnTo>
                  <a:pt x="883706" y="500348"/>
                </a:lnTo>
                <a:lnTo>
                  <a:pt x="927419" y="497396"/>
                </a:lnTo>
                <a:lnTo>
                  <a:pt x="970399" y="493605"/>
                </a:lnTo>
                <a:lnTo>
                  <a:pt x="1012540" y="488990"/>
                </a:lnTo>
                <a:lnTo>
                  <a:pt x="1053737" y="483570"/>
                </a:lnTo>
                <a:lnTo>
                  <a:pt x="1093883" y="477363"/>
                </a:lnTo>
                <a:lnTo>
                  <a:pt x="1132873" y="470384"/>
                </a:lnTo>
                <a:lnTo>
                  <a:pt x="1170601" y="462652"/>
                </a:lnTo>
                <a:lnTo>
                  <a:pt x="1241846" y="445000"/>
                </a:lnTo>
                <a:lnTo>
                  <a:pt x="1306772" y="424543"/>
                </a:lnTo>
                <a:lnTo>
                  <a:pt x="1364529" y="401423"/>
                </a:lnTo>
                <a:lnTo>
                  <a:pt x="1414273" y="375778"/>
                </a:lnTo>
                <a:lnTo>
                  <a:pt x="1465897" y="338570"/>
                </a:lnTo>
                <a:lnTo>
                  <a:pt x="1498101" y="300111"/>
                </a:lnTo>
                <a:lnTo>
                  <a:pt x="1511472" y="261109"/>
                </a:lnTo>
                <a:lnTo>
                  <a:pt x="1511280" y="241626"/>
                </a:lnTo>
                <a:lnTo>
                  <a:pt x="1497508" y="203138"/>
                </a:lnTo>
                <a:lnTo>
                  <a:pt x="1466376" y="165877"/>
                </a:lnTo>
                <a:lnTo>
                  <a:pt x="1418474" y="130551"/>
                </a:lnTo>
                <a:lnTo>
                  <a:pt x="1354390" y="97869"/>
                </a:lnTo>
                <a:lnTo>
                  <a:pt x="1316464" y="82740"/>
                </a:lnTo>
                <a:lnTo>
                  <a:pt x="1274714" y="68537"/>
                </a:lnTo>
                <a:lnTo>
                  <a:pt x="1229213" y="55349"/>
                </a:lnTo>
                <a:lnTo>
                  <a:pt x="1180034" y="43264"/>
                </a:lnTo>
                <a:lnTo>
                  <a:pt x="1127253" y="32370"/>
                </a:lnTo>
                <a:lnTo>
                  <a:pt x="1072025" y="22951"/>
                </a:lnTo>
                <a:lnTo>
                  <a:pt x="1015600" y="15174"/>
                </a:lnTo>
                <a:lnTo>
                  <a:pt x="958241" y="9014"/>
                </a:lnTo>
                <a:lnTo>
                  <a:pt x="900215" y="4449"/>
                </a:lnTo>
                <a:lnTo>
                  <a:pt x="841786" y="1452"/>
                </a:lnTo>
                <a:lnTo>
                  <a:pt x="783220" y="0"/>
                </a:lnTo>
                <a:lnTo>
                  <a:pt x="724781" y="67"/>
                </a:lnTo>
                <a:lnTo>
                  <a:pt x="666734" y="1630"/>
                </a:lnTo>
                <a:lnTo>
                  <a:pt x="609345" y="4665"/>
                </a:lnTo>
                <a:lnTo>
                  <a:pt x="552879" y="9145"/>
                </a:lnTo>
                <a:lnTo>
                  <a:pt x="497601" y="15048"/>
                </a:lnTo>
                <a:lnTo>
                  <a:pt x="443775" y="22349"/>
                </a:lnTo>
                <a:lnTo>
                  <a:pt x="391667" y="31022"/>
                </a:lnTo>
                <a:lnTo>
                  <a:pt x="341543" y="41044"/>
                </a:lnTo>
                <a:lnTo>
                  <a:pt x="293666" y="52391"/>
                </a:lnTo>
                <a:lnTo>
                  <a:pt x="248303" y="65037"/>
                </a:lnTo>
                <a:lnTo>
                  <a:pt x="205718" y="78958"/>
                </a:lnTo>
                <a:lnTo>
                  <a:pt x="166176" y="94130"/>
                </a:lnTo>
                <a:lnTo>
                  <a:pt x="129942" y="110528"/>
                </a:lnTo>
                <a:lnTo>
                  <a:pt x="68988" y="146532"/>
                </a:lnTo>
                <a:lnTo>
                  <a:pt x="27116" y="184454"/>
                </a:lnTo>
                <a:lnTo>
                  <a:pt x="4378" y="223271"/>
                </a:lnTo>
                <a:lnTo>
                  <a:pt x="0" y="242794"/>
                </a:lnTo>
                <a:lnTo>
                  <a:pt x="183" y="262275"/>
                </a:lnTo>
                <a:lnTo>
                  <a:pt x="4855" y="281626"/>
                </a:lnTo>
                <a:lnTo>
                  <a:pt x="13942" y="300757"/>
                </a:lnTo>
                <a:lnTo>
                  <a:pt x="27369" y="31958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24073" y="404763"/>
            <a:ext cx="1511472" cy="566913"/>
          </a:xfrm>
          <a:custGeom>
            <a:avLst/>
            <a:gdLst/>
            <a:ahLst/>
            <a:cxnLst/>
            <a:rect l="l" t="t" r="r" b="b"/>
            <a:pathLst>
              <a:path w="1511472" h="566913">
                <a:moveTo>
                  <a:pt x="440691" y="566913"/>
                </a:moveTo>
                <a:lnTo>
                  <a:pt x="384176" y="471409"/>
                </a:lnTo>
                <a:lnTo>
                  <a:pt x="331394" y="460534"/>
                </a:lnTo>
                <a:lnTo>
                  <a:pt x="282215" y="448466"/>
                </a:lnTo>
                <a:lnTo>
                  <a:pt x="236715" y="435292"/>
                </a:lnTo>
                <a:lnTo>
                  <a:pt x="194965" y="421102"/>
                </a:lnTo>
                <a:lnTo>
                  <a:pt x="157040" y="405985"/>
                </a:lnTo>
                <a:lnTo>
                  <a:pt x="92960" y="373320"/>
                </a:lnTo>
                <a:lnTo>
                  <a:pt x="45064" y="338008"/>
                </a:lnTo>
                <a:lnTo>
                  <a:pt x="13942" y="300757"/>
                </a:lnTo>
                <a:lnTo>
                  <a:pt x="183" y="262275"/>
                </a:lnTo>
                <a:lnTo>
                  <a:pt x="0" y="242794"/>
                </a:lnTo>
                <a:lnTo>
                  <a:pt x="4378" y="223271"/>
                </a:lnTo>
                <a:lnTo>
                  <a:pt x="27116" y="184454"/>
                </a:lnTo>
                <a:lnTo>
                  <a:pt x="68988" y="146532"/>
                </a:lnTo>
                <a:lnTo>
                  <a:pt x="129942" y="110528"/>
                </a:lnTo>
                <a:lnTo>
                  <a:pt x="166176" y="94130"/>
                </a:lnTo>
                <a:lnTo>
                  <a:pt x="205718" y="78958"/>
                </a:lnTo>
                <a:lnTo>
                  <a:pt x="248303" y="65037"/>
                </a:lnTo>
                <a:lnTo>
                  <a:pt x="293666" y="52391"/>
                </a:lnTo>
                <a:lnTo>
                  <a:pt x="341543" y="41044"/>
                </a:lnTo>
                <a:lnTo>
                  <a:pt x="391667" y="31022"/>
                </a:lnTo>
                <a:lnTo>
                  <a:pt x="443775" y="22349"/>
                </a:lnTo>
                <a:lnTo>
                  <a:pt x="497601" y="15048"/>
                </a:lnTo>
                <a:lnTo>
                  <a:pt x="552879" y="9145"/>
                </a:lnTo>
                <a:lnTo>
                  <a:pt x="609345" y="4665"/>
                </a:lnTo>
                <a:lnTo>
                  <a:pt x="666734" y="1630"/>
                </a:lnTo>
                <a:lnTo>
                  <a:pt x="724781" y="67"/>
                </a:lnTo>
                <a:lnTo>
                  <a:pt x="783220" y="0"/>
                </a:lnTo>
                <a:lnTo>
                  <a:pt x="841786" y="1452"/>
                </a:lnTo>
                <a:lnTo>
                  <a:pt x="900215" y="4449"/>
                </a:lnTo>
                <a:lnTo>
                  <a:pt x="958241" y="9014"/>
                </a:lnTo>
                <a:lnTo>
                  <a:pt x="1015600" y="15174"/>
                </a:lnTo>
                <a:lnTo>
                  <a:pt x="1072025" y="22951"/>
                </a:lnTo>
                <a:lnTo>
                  <a:pt x="1127253" y="32370"/>
                </a:lnTo>
                <a:lnTo>
                  <a:pt x="1180034" y="43264"/>
                </a:lnTo>
                <a:lnTo>
                  <a:pt x="1229213" y="55349"/>
                </a:lnTo>
                <a:lnTo>
                  <a:pt x="1274714" y="68537"/>
                </a:lnTo>
                <a:lnTo>
                  <a:pt x="1316464" y="82740"/>
                </a:lnTo>
                <a:lnTo>
                  <a:pt x="1354390" y="97869"/>
                </a:lnTo>
                <a:lnTo>
                  <a:pt x="1418474" y="130551"/>
                </a:lnTo>
                <a:lnTo>
                  <a:pt x="1466376" y="165877"/>
                </a:lnTo>
                <a:lnTo>
                  <a:pt x="1497508" y="203138"/>
                </a:lnTo>
                <a:lnTo>
                  <a:pt x="1511280" y="241626"/>
                </a:lnTo>
                <a:lnTo>
                  <a:pt x="1511472" y="261109"/>
                </a:lnTo>
                <a:lnTo>
                  <a:pt x="1507104" y="280634"/>
                </a:lnTo>
                <a:lnTo>
                  <a:pt x="1484390" y="319452"/>
                </a:lnTo>
                <a:lnTo>
                  <a:pt x="1442549" y="357375"/>
                </a:lnTo>
                <a:lnTo>
                  <a:pt x="1390456" y="388908"/>
                </a:lnTo>
                <a:lnTo>
                  <a:pt x="1336599" y="413308"/>
                </a:lnTo>
                <a:lnTo>
                  <a:pt x="1275152" y="435113"/>
                </a:lnTo>
                <a:lnTo>
                  <a:pt x="1206961" y="454185"/>
                </a:lnTo>
                <a:lnTo>
                  <a:pt x="1132873" y="470384"/>
                </a:lnTo>
                <a:lnTo>
                  <a:pt x="1093883" y="477363"/>
                </a:lnTo>
                <a:lnTo>
                  <a:pt x="1053737" y="483570"/>
                </a:lnTo>
                <a:lnTo>
                  <a:pt x="1012540" y="488990"/>
                </a:lnTo>
                <a:lnTo>
                  <a:pt x="970399" y="493605"/>
                </a:lnTo>
                <a:lnTo>
                  <a:pt x="927419" y="497396"/>
                </a:lnTo>
                <a:lnTo>
                  <a:pt x="883706" y="500348"/>
                </a:lnTo>
                <a:lnTo>
                  <a:pt x="839367" y="502441"/>
                </a:lnTo>
                <a:lnTo>
                  <a:pt x="794507" y="503659"/>
                </a:lnTo>
                <a:lnTo>
                  <a:pt x="749232" y="503985"/>
                </a:lnTo>
                <a:lnTo>
                  <a:pt x="703648" y="503401"/>
                </a:lnTo>
                <a:lnTo>
                  <a:pt x="657861" y="501889"/>
                </a:lnTo>
                <a:lnTo>
                  <a:pt x="440691" y="566913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35883" y="1862836"/>
            <a:ext cx="1944242" cy="630047"/>
          </a:xfrm>
          <a:custGeom>
            <a:avLst/>
            <a:gdLst/>
            <a:ahLst/>
            <a:cxnLst/>
            <a:rect l="l" t="t" r="r" b="b"/>
            <a:pathLst>
              <a:path w="1944242" h="630047">
                <a:moveTo>
                  <a:pt x="1944242" y="409448"/>
                </a:moveTo>
                <a:lnTo>
                  <a:pt x="1944242" y="0"/>
                </a:lnTo>
                <a:lnTo>
                  <a:pt x="0" y="0"/>
                </a:lnTo>
                <a:lnTo>
                  <a:pt x="0" y="409448"/>
                </a:lnTo>
                <a:lnTo>
                  <a:pt x="893317" y="409448"/>
                </a:lnTo>
                <a:lnTo>
                  <a:pt x="893317" y="472566"/>
                </a:lnTo>
                <a:lnTo>
                  <a:pt x="814577" y="472566"/>
                </a:lnTo>
                <a:lnTo>
                  <a:pt x="972057" y="630047"/>
                </a:lnTo>
                <a:lnTo>
                  <a:pt x="1129664" y="472566"/>
                </a:lnTo>
                <a:lnTo>
                  <a:pt x="1050925" y="472566"/>
                </a:lnTo>
                <a:lnTo>
                  <a:pt x="1050925" y="409448"/>
                </a:lnTo>
                <a:lnTo>
                  <a:pt x="1944242" y="409448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35883" y="1862836"/>
            <a:ext cx="1944242" cy="630047"/>
          </a:xfrm>
          <a:custGeom>
            <a:avLst/>
            <a:gdLst/>
            <a:ahLst/>
            <a:cxnLst/>
            <a:rect l="l" t="t" r="r" b="b"/>
            <a:pathLst>
              <a:path w="1944242" h="630047">
                <a:moveTo>
                  <a:pt x="0" y="0"/>
                </a:moveTo>
                <a:lnTo>
                  <a:pt x="1944242" y="0"/>
                </a:lnTo>
                <a:lnTo>
                  <a:pt x="1944242" y="409448"/>
                </a:lnTo>
                <a:lnTo>
                  <a:pt x="1050925" y="409448"/>
                </a:lnTo>
                <a:lnTo>
                  <a:pt x="1050925" y="472566"/>
                </a:lnTo>
                <a:lnTo>
                  <a:pt x="1129664" y="472566"/>
                </a:lnTo>
                <a:lnTo>
                  <a:pt x="972057" y="630047"/>
                </a:lnTo>
                <a:lnTo>
                  <a:pt x="814577" y="472566"/>
                </a:lnTo>
                <a:lnTo>
                  <a:pt x="893317" y="472566"/>
                </a:lnTo>
                <a:lnTo>
                  <a:pt x="893317" y="409448"/>
                </a:lnTo>
                <a:lnTo>
                  <a:pt x="0" y="409448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19502" y="544250"/>
            <a:ext cx="55460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226" y="1091366"/>
            <a:ext cx="1262557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itas  </a:t>
            </a:r>
            <a:r>
              <a:rPr sz="1800" spc="388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</a:pP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Ga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n B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1107" y="1091366"/>
            <a:ext cx="1189202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2991" marR="34289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itas B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Ga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6134" y="1955227"/>
            <a:ext cx="1518259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lah K</a:t>
            </a:r>
            <a:r>
              <a:rPr sz="1800" b="1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pr</a:t>
            </a:r>
            <a:r>
              <a:rPr sz="1800" b="1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826" y="2569265"/>
            <a:ext cx="28710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-69" dirty="0" smtClean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iraus</a:t>
            </a:r>
            <a:r>
              <a:rPr sz="2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ha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0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r>
              <a:rPr sz="2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4931" y="2569265"/>
            <a:ext cx="489464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ene</a:t>
            </a:r>
            <a:r>
              <a:rPr sz="20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 sal</a:t>
            </a:r>
            <a:r>
              <a:rPr sz="20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 ka</a:t>
            </a:r>
            <a:r>
              <a:rPr sz="20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rah</a:t>
            </a:r>
            <a:r>
              <a:rPr sz="20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 pa</a:t>
            </a:r>
            <a:r>
              <a:rPr sz="20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ya</a:t>
            </a:r>
            <a:r>
              <a:rPr sz="20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adalah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9610" y="2874065"/>
            <a:ext cx="8147048" cy="35114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5035" marR="1943533" algn="ctr">
              <a:lnSpc>
                <a:spcPts val="2145"/>
              </a:lnSpc>
              <a:spcBef>
                <a:spcPts val="107"/>
              </a:spcBef>
            </a:pPr>
            <a:r>
              <a:rPr sz="20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ere</a:t>
            </a:r>
            <a:r>
              <a:rPr sz="20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ng be</a:t>
            </a:r>
            <a:r>
              <a:rPr sz="20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belaka</a:t>
            </a:r>
            <a:r>
              <a:rPr sz="20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aka</a:t>
            </a:r>
            <a:r>
              <a:rPr sz="20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is.</a:t>
            </a:r>
            <a:endParaRPr sz="2000">
              <a:latin typeface="Times New Roman"/>
              <a:cs typeface="Times New Roman"/>
            </a:endParaRPr>
          </a:p>
          <a:p>
            <a:pPr marL="92394" marR="103204" algn="ctr">
              <a:lnSpc>
                <a:spcPct val="95825"/>
              </a:lnSpc>
              <a:spcBef>
                <a:spcPts val="472"/>
              </a:spcBef>
            </a:pPr>
            <a:r>
              <a:rPr sz="2000" spc="0" dirty="0" smtClean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2000" spc="-9" dirty="0" smtClean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000" spc="0" dirty="0" smtClean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2000" spc="9" dirty="0" smtClean="0">
                <a:solidFill>
                  <a:srgbClr val="C00000"/>
                </a:solidFill>
                <a:latin typeface="Times New Roman"/>
                <a:cs typeface="Times New Roman"/>
              </a:rPr>
              <a:t>g</a:t>
            </a:r>
            <a:r>
              <a:rPr sz="2000" spc="0" dirty="0" smtClean="0">
                <a:solidFill>
                  <a:srgbClr val="C00000"/>
                </a:solidFill>
                <a:latin typeface="Times New Roman"/>
                <a:cs typeface="Times New Roman"/>
              </a:rPr>
              <a:t>apa</a:t>
            </a:r>
            <a:r>
              <a:rPr sz="2000" spc="-34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25" dirty="0" smtClean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2000" spc="0" dirty="0" smtClean="0">
                <a:solidFill>
                  <a:srgbClr val="C00000"/>
                </a:solidFill>
                <a:latin typeface="Times New Roman"/>
                <a:cs typeface="Times New Roman"/>
              </a:rPr>
              <a:t>ere</a:t>
            </a:r>
            <a:r>
              <a:rPr sz="2000" spc="4" dirty="0" smtClean="0">
                <a:solidFill>
                  <a:srgbClr val="C00000"/>
                </a:solidFill>
                <a:latin typeface="Times New Roman"/>
                <a:cs typeface="Times New Roman"/>
              </a:rPr>
              <a:t>k</a:t>
            </a:r>
            <a:r>
              <a:rPr sz="2000" spc="0" dirty="0" smtClean="0">
                <a:solidFill>
                  <a:srgbClr val="C00000"/>
                </a:solidFill>
                <a:latin typeface="Times New Roman"/>
                <a:cs typeface="Times New Roman"/>
              </a:rPr>
              <a:t>a y</a:t>
            </a:r>
            <a:r>
              <a:rPr sz="2000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C00000"/>
                </a:solidFill>
                <a:latin typeface="Times New Roman"/>
                <a:cs typeface="Times New Roman"/>
              </a:rPr>
              <a:t>ng</a:t>
            </a:r>
            <a:r>
              <a:rPr sz="2000" spc="-9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r>
              <a:rPr sz="2000" spc="9" dirty="0" smtClean="0">
                <a:solidFill>
                  <a:srgbClr val="C00000"/>
                </a:solidFill>
                <a:latin typeface="Times New Roman"/>
                <a:cs typeface="Times New Roman"/>
              </a:rPr>
              <a:t>u</a:t>
            </a:r>
            <a:r>
              <a:rPr sz="2000" spc="0" dirty="0" smtClean="0">
                <a:solidFill>
                  <a:srgbClr val="C00000"/>
                </a:solidFill>
                <a:latin typeface="Times New Roman"/>
                <a:cs typeface="Times New Roman"/>
              </a:rPr>
              <a:t>kan</a:t>
            </a:r>
            <a:r>
              <a:rPr sz="2000" spc="-25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C00000"/>
                </a:solidFill>
                <a:latin typeface="Times New Roman"/>
                <a:cs typeface="Times New Roman"/>
              </a:rPr>
              <a:t>be</a:t>
            </a:r>
            <a:r>
              <a:rPr sz="2000" spc="4" dirty="0" smtClean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000" spc="0" dirty="0" smtClean="0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sz="2000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000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000" spc="9" dirty="0" smtClean="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r>
              <a:rPr sz="2000" spc="0" dirty="0" smtClean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000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sz="2000" spc="0" dirty="0" smtClean="0">
                <a:solidFill>
                  <a:srgbClr val="C00000"/>
                </a:solidFill>
                <a:latin typeface="Times New Roman"/>
                <a:cs typeface="Times New Roman"/>
              </a:rPr>
              <a:t>akang</a:t>
            </a:r>
            <a:r>
              <a:rPr sz="2000" spc="-54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C00000"/>
                </a:solidFill>
                <a:latin typeface="Times New Roman"/>
                <a:cs typeface="Times New Roman"/>
              </a:rPr>
              <a:t>aka</a:t>
            </a:r>
            <a:r>
              <a:rPr sz="2000" spc="4" dirty="0" smtClean="0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  <a:r>
              <a:rPr sz="2000" spc="0" dirty="0" smtClean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000" spc="-25" dirty="0" smtClean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2000" spc="0" dirty="0" smtClean="0">
                <a:solidFill>
                  <a:srgbClr val="C00000"/>
                </a:solidFill>
                <a:latin typeface="Times New Roman"/>
                <a:cs typeface="Times New Roman"/>
              </a:rPr>
              <a:t>is</a:t>
            </a:r>
            <a:r>
              <a:rPr sz="2000" spc="-14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sz="2000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000" spc="0" dirty="0" smtClean="0">
                <a:solidFill>
                  <a:srgbClr val="C00000"/>
                </a:solidFill>
                <a:latin typeface="Times New Roman"/>
                <a:cs typeface="Times New Roman"/>
              </a:rPr>
              <a:t>bih</a:t>
            </a:r>
            <a:r>
              <a:rPr sz="2000" spc="-14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25" dirty="0" smtClean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2000" spc="0" dirty="0" smtClean="0">
                <a:solidFill>
                  <a:srgbClr val="C00000"/>
                </a:solidFill>
                <a:latin typeface="Times New Roman"/>
                <a:cs typeface="Times New Roman"/>
              </a:rPr>
              <a:t>en</a:t>
            </a:r>
            <a:r>
              <a:rPr sz="2000" spc="9" dirty="0" smtClean="0">
                <a:solidFill>
                  <a:srgbClr val="C00000"/>
                </a:solidFill>
                <a:latin typeface="Times New Roman"/>
                <a:cs typeface="Times New Roman"/>
              </a:rPr>
              <a:t>g</a:t>
            </a:r>
            <a:r>
              <a:rPr sz="2000" spc="0" dirty="0" smtClean="0">
                <a:solidFill>
                  <a:srgbClr val="C00000"/>
                </a:solidFill>
                <a:latin typeface="Times New Roman"/>
                <a:cs typeface="Times New Roman"/>
              </a:rPr>
              <a:t>an</a:t>
            </a:r>
            <a:r>
              <a:rPr sz="2000" spc="9" dirty="0" smtClean="0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  <a:r>
              <a:rPr sz="2000" spc="0" dirty="0" smtClean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000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sz="2000" spc="0" dirty="0" smtClean="0">
                <a:solidFill>
                  <a:srgbClr val="C00000"/>
                </a:solidFill>
                <a:latin typeface="Times New Roman"/>
                <a:cs typeface="Times New Roman"/>
              </a:rPr>
              <a:t>kan</a:t>
            </a:r>
            <a:endParaRPr sz="2000">
              <a:latin typeface="Times New Roman"/>
              <a:cs typeface="Times New Roman"/>
            </a:endParaRPr>
          </a:p>
          <a:p>
            <a:pPr marL="2710982" marR="2720606" algn="ctr">
              <a:lnSpc>
                <a:spcPct val="95825"/>
              </a:lnSpc>
              <a:spcBef>
                <a:spcPts val="100"/>
              </a:spcBef>
            </a:pPr>
            <a:r>
              <a:rPr sz="2000" spc="0" dirty="0" smtClean="0">
                <a:solidFill>
                  <a:srgbClr val="C00000"/>
                </a:solidFill>
                <a:latin typeface="Times New Roman"/>
                <a:cs typeface="Times New Roman"/>
              </a:rPr>
              <a:t>ga</a:t>
            </a:r>
            <a:r>
              <a:rPr sz="2000" spc="4" dirty="0" smtClean="0">
                <a:solidFill>
                  <a:srgbClr val="C00000"/>
                </a:solidFill>
                <a:latin typeface="Times New Roman"/>
                <a:cs typeface="Times New Roman"/>
              </a:rPr>
              <a:t>g</a:t>
            </a:r>
            <a:r>
              <a:rPr sz="2000" spc="0" dirty="0" smtClean="0">
                <a:solidFill>
                  <a:srgbClr val="C00000"/>
                </a:solidFill>
                <a:latin typeface="Times New Roman"/>
                <a:cs typeface="Times New Roman"/>
              </a:rPr>
              <a:t>as</a:t>
            </a:r>
            <a:r>
              <a:rPr sz="2000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2000" spc="-39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000" spc="-9" dirty="0" smtClean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C00000"/>
                </a:solidFill>
                <a:latin typeface="Times New Roman"/>
                <a:cs typeface="Times New Roman"/>
              </a:rPr>
              <a:t>au</a:t>
            </a:r>
            <a:r>
              <a:rPr sz="2000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C00000"/>
                </a:solidFill>
                <a:latin typeface="Times New Roman"/>
                <a:cs typeface="Times New Roman"/>
              </a:rPr>
              <a:t>pe</a:t>
            </a:r>
            <a:r>
              <a:rPr sz="2000" spc="4" dirty="0" smtClean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000" spc="-29" dirty="0" smtClean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2000" spc="0" dirty="0" smtClean="0">
                <a:solidFill>
                  <a:srgbClr val="C00000"/>
                </a:solidFill>
                <a:latin typeface="Times New Roman"/>
                <a:cs typeface="Times New Roman"/>
              </a:rPr>
              <a:t>uan</a:t>
            </a:r>
            <a:r>
              <a:rPr sz="2000" spc="-14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29" dirty="0" smtClean="0">
                <a:solidFill>
                  <a:srgbClr val="C00000"/>
                </a:solidFill>
                <a:latin typeface="Times New Roman"/>
                <a:cs typeface="Times New Roman"/>
              </a:rPr>
              <a:t>?</a:t>
            </a:r>
            <a:r>
              <a:rPr sz="2000" spc="0" dirty="0" smtClean="0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indent="0" algn="ctr">
              <a:lnSpc>
                <a:spcPct val="100041"/>
              </a:lnSpc>
              <a:spcBef>
                <a:spcPts val="580"/>
              </a:spcBef>
            </a:pP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Sal</a:t>
            </a:r>
            <a:r>
              <a:rPr sz="20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0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sa</a:t>
            </a:r>
            <a:r>
              <a:rPr sz="20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 a</a:t>
            </a:r>
            <a:r>
              <a:rPr sz="2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asan</a:t>
            </a:r>
            <a:r>
              <a:rPr sz="20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uta</a:t>
            </a:r>
            <a:r>
              <a:rPr sz="20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 ia</a:t>
            </a:r>
            <a:r>
              <a:rPr sz="2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ah kare</a:t>
            </a:r>
            <a:r>
              <a:rPr sz="20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bel</a:t>
            </a:r>
            <a:r>
              <a:rPr sz="20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ka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</a:t>
            </a:r>
            <a:r>
              <a:rPr sz="20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ikan</a:t>
            </a:r>
            <a:r>
              <a:rPr sz="20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dan pe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gala</a:t>
            </a:r>
            <a:r>
              <a:rPr sz="20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 </a:t>
            </a:r>
            <a:r>
              <a:rPr sz="20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ere</a:t>
            </a:r>
            <a:r>
              <a:rPr sz="20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a.</a:t>
            </a:r>
            <a:r>
              <a:rPr sz="20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Mu</a:t>
            </a:r>
            <a:r>
              <a:rPr sz="20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in,</a:t>
            </a:r>
            <a:r>
              <a:rPr sz="2000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ere</a:t>
            </a:r>
            <a:r>
              <a:rPr sz="20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ang dan</a:t>
            </a:r>
            <a:r>
              <a:rPr sz="2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</a:t>
            </a:r>
            <a:r>
              <a:rPr sz="20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asnya</a:t>
            </a:r>
            <a:r>
              <a:rPr sz="20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</a:t>
            </a:r>
            <a:r>
              <a:rPr sz="20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sa</a:t>
            </a:r>
            <a:r>
              <a:rPr sz="20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 dalam</a:t>
            </a:r>
            <a:r>
              <a:rPr sz="20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nia</a:t>
            </a:r>
            <a:r>
              <a:rPr sz="20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aha.</a:t>
            </a:r>
            <a:r>
              <a:rPr sz="20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Seba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r>
              <a:rPr sz="20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ek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si</a:t>
            </a:r>
            <a:r>
              <a:rPr sz="2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2000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ere</a:t>
            </a:r>
            <a:r>
              <a:rPr sz="20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cen</a:t>
            </a:r>
            <a:r>
              <a:rPr sz="20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r>
              <a:rPr sz="20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r>
              <a:rPr sz="2000" spc="-4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ere</a:t>
            </a:r>
            <a:r>
              <a:rPr sz="20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da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kan pe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-4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irausa</a:t>
            </a:r>
            <a:r>
              <a:rPr sz="20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aan</a:t>
            </a:r>
            <a:r>
              <a:rPr sz="2000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dan</a:t>
            </a:r>
            <a:r>
              <a:rPr sz="2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ana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erial</a:t>
            </a:r>
            <a:r>
              <a:rPr sz="20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serta</a:t>
            </a:r>
            <a:r>
              <a:rPr sz="20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apa</a:t>
            </a:r>
            <a:r>
              <a:rPr sz="20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r>
              <a:rPr sz="2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dilaku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000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tuk ke</a:t>
            </a:r>
            <a:r>
              <a:rPr sz="20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erhas</a:t>
            </a:r>
            <a:r>
              <a:rPr sz="20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usa</a:t>
            </a:r>
            <a:r>
              <a:rPr sz="20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a.</a:t>
            </a:r>
            <a:endParaRPr sz="2000">
              <a:latin typeface="Times New Roman"/>
              <a:cs typeface="Times New Roman"/>
            </a:endParaRPr>
          </a:p>
          <a:p>
            <a:pPr marL="217870" marR="228493" indent="498" algn="ctr">
              <a:lnSpc>
                <a:spcPct val="100041"/>
              </a:lnSpc>
              <a:spcBef>
                <a:spcPts val="480"/>
              </a:spcBef>
            </a:pP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Peril</a:t>
            </a:r>
            <a:r>
              <a:rPr sz="2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ku</a:t>
            </a:r>
            <a:r>
              <a:rPr sz="20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ini</a:t>
            </a:r>
            <a:r>
              <a:rPr sz="20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m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sz="20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</a:t>
            </a:r>
            <a:r>
              <a:rPr sz="20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kiraan</a:t>
            </a:r>
            <a:r>
              <a:rPr sz="20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r>
              <a:rPr sz="2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</a:t>
            </a:r>
            <a:r>
              <a:rPr sz="20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real</a:t>
            </a:r>
            <a:r>
              <a:rPr sz="2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</a:t>
            </a:r>
            <a:r>
              <a:rPr sz="2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enai</a:t>
            </a:r>
            <a:r>
              <a:rPr sz="2000" spc="-2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nya ketra</a:t>
            </a:r>
            <a:r>
              <a:rPr sz="20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pilan</a:t>
            </a:r>
            <a:r>
              <a:rPr sz="2000" spc="-4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wira</a:t>
            </a:r>
            <a:r>
              <a:rPr sz="20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saha</a:t>
            </a:r>
            <a:r>
              <a:rPr sz="20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dan</a:t>
            </a:r>
            <a:r>
              <a:rPr sz="2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getah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000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ana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en </a:t>
            </a:r>
            <a:r>
              <a:rPr sz="2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ang di</a:t>
            </a:r>
            <a:r>
              <a:rPr sz="20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erlu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0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tuk </a:t>
            </a:r>
            <a:r>
              <a:rPr sz="20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aha.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4654294"/>
            <a:ext cx="9144000" cy="2203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752086"/>
            <a:ext cx="9144000" cy="2113001"/>
          </a:xfrm>
          <a:custGeom>
            <a:avLst/>
            <a:gdLst/>
            <a:ahLst/>
            <a:cxnLst/>
            <a:rect l="l" t="t" r="r" b="b"/>
            <a:pathLst>
              <a:path w="9144000" h="2113001">
                <a:moveTo>
                  <a:pt x="9144000" y="0"/>
                </a:moveTo>
                <a:lnTo>
                  <a:pt x="8557289" y="272358"/>
                </a:lnTo>
                <a:lnTo>
                  <a:pt x="8004571" y="516052"/>
                </a:lnTo>
                <a:lnTo>
                  <a:pt x="7482453" y="732566"/>
                </a:lnTo>
                <a:lnTo>
                  <a:pt x="6987540" y="923384"/>
                </a:lnTo>
                <a:lnTo>
                  <a:pt x="6516439" y="1089989"/>
                </a:lnTo>
                <a:lnTo>
                  <a:pt x="6065758" y="1233864"/>
                </a:lnTo>
                <a:lnTo>
                  <a:pt x="5632102" y="1356494"/>
                </a:lnTo>
                <a:lnTo>
                  <a:pt x="5212080" y="1459361"/>
                </a:lnTo>
                <a:lnTo>
                  <a:pt x="4802296" y="1543949"/>
                </a:lnTo>
                <a:lnTo>
                  <a:pt x="4399359" y="1611742"/>
                </a:lnTo>
                <a:lnTo>
                  <a:pt x="3999874" y="1664223"/>
                </a:lnTo>
                <a:lnTo>
                  <a:pt x="3600450" y="1702877"/>
                </a:lnTo>
                <a:lnTo>
                  <a:pt x="3197691" y="1729185"/>
                </a:lnTo>
                <a:lnTo>
                  <a:pt x="2788205" y="1744632"/>
                </a:lnTo>
                <a:lnTo>
                  <a:pt x="2368599" y="1750702"/>
                </a:lnTo>
                <a:lnTo>
                  <a:pt x="1935479" y="1748878"/>
                </a:lnTo>
                <a:lnTo>
                  <a:pt x="1485453" y="1740644"/>
                </a:lnTo>
                <a:lnTo>
                  <a:pt x="1015126" y="1727482"/>
                </a:lnTo>
                <a:lnTo>
                  <a:pt x="521106" y="1710877"/>
                </a:lnTo>
                <a:lnTo>
                  <a:pt x="0" y="1692313"/>
                </a:lnTo>
                <a:lnTo>
                  <a:pt x="0" y="2105912"/>
                </a:lnTo>
                <a:lnTo>
                  <a:pt x="9144000" y="2105912"/>
                </a:lnTo>
                <a:lnTo>
                  <a:pt x="9144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01512" y="0"/>
            <a:ext cx="3142488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2952" y="129540"/>
            <a:ext cx="106679" cy="106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05525" y="0"/>
            <a:ext cx="3038475" cy="6857999"/>
          </a:xfrm>
          <a:custGeom>
            <a:avLst/>
            <a:gdLst/>
            <a:ahLst/>
            <a:cxnLst/>
            <a:rect l="l" t="t" r="r" b="b"/>
            <a:pathLst>
              <a:path w="3038475" h="6857999">
                <a:moveTo>
                  <a:pt x="3038475" y="14224"/>
                </a:moveTo>
                <a:lnTo>
                  <a:pt x="0" y="0"/>
                </a:lnTo>
                <a:lnTo>
                  <a:pt x="360180" y="382196"/>
                </a:lnTo>
                <a:lnTo>
                  <a:pt x="675836" y="771823"/>
                </a:lnTo>
                <a:lnTo>
                  <a:pt x="948354" y="1166951"/>
                </a:lnTo>
                <a:lnTo>
                  <a:pt x="1179118" y="1565648"/>
                </a:lnTo>
                <a:lnTo>
                  <a:pt x="1369516" y="1965983"/>
                </a:lnTo>
                <a:lnTo>
                  <a:pt x="1520932" y="2366027"/>
                </a:lnTo>
                <a:lnTo>
                  <a:pt x="1634754" y="2763848"/>
                </a:lnTo>
                <a:lnTo>
                  <a:pt x="1712366" y="3157516"/>
                </a:lnTo>
                <a:lnTo>
                  <a:pt x="1755155" y="3545100"/>
                </a:lnTo>
                <a:lnTo>
                  <a:pt x="1764506" y="3924670"/>
                </a:lnTo>
                <a:lnTo>
                  <a:pt x="1741805" y="4294295"/>
                </a:lnTo>
                <a:lnTo>
                  <a:pt x="1688439" y="4652044"/>
                </a:lnTo>
                <a:lnTo>
                  <a:pt x="1605793" y="4995986"/>
                </a:lnTo>
                <a:lnTo>
                  <a:pt x="1495253" y="5324192"/>
                </a:lnTo>
                <a:lnTo>
                  <a:pt x="1358205" y="5634730"/>
                </a:lnTo>
                <a:lnTo>
                  <a:pt x="1196035" y="5925669"/>
                </a:lnTo>
                <a:lnTo>
                  <a:pt x="1010128" y="6195080"/>
                </a:lnTo>
                <a:lnTo>
                  <a:pt x="801871" y="6441030"/>
                </a:lnTo>
                <a:lnTo>
                  <a:pt x="572650" y="6661591"/>
                </a:lnTo>
                <a:lnTo>
                  <a:pt x="323850" y="6854831"/>
                </a:lnTo>
                <a:lnTo>
                  <a:pt x="3037213" y="6857998"/>
                </a:lnTo>
                <a:lnTo>
                  <a:pt x="3038475" y="6857998"/>
                </a:lnTo>
                <a:lnTo>
                  <a:pt x="3038475" y="1422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67839" y="333755"/>
            <a:ext cx="5641848" cy="5836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75104" y="810767"/>
            <a:ext cx="5250180" cy="1203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13204" y="538734"/>
            <a:ext cx="5123688" cy="330200"/>
          </a:xfrm>
          <a:custGeom>
            <a:avLst/>
            <a:gdLst/>
            <a:ahLst/>
            <a:cxnLst/>
            <a:rect l="l" t="t" r="r" b="b"/>
            <a:pathLst>
              <a:path w="5123688" h="330200">
                <a:moveTo>
                  <a:pt x="2520204" y="157043"/>
                </a:moveTo>
                <a:lnTo>
                  <a:pt x="2518686" y="143742"/>
                </a:lnTo>
                <a:lnTo>
                  <a:pt x="2515385" y="131285"/>
                </a:lnTo>
                <a:lnTo>
                  <a:pt x="2510302" y="119668"/>
                </a:lnTo>
                <a:lnTo>
                  <a:pt x="2503436" y="108885"/>
                </a:lnTo>
                <a:lnTo>
                  <a:pt x="2494787" y="98932"/>
                </a:lnTo>
                <a:lnTo>
                  <a:pt x="2480883" y="87473"/>
                </a:lnTo>
                <a:lnTo>
                  <a:pt x="2469802" y="81255"/>
                </a:lnTo>
                <a:lnTo>
                  <a:pt x="2457895" y="76821"/>
                </a:lnTo>
                <a:lnTo>
                  <a:pt x="2445146" y="74163"/>
                </a:lnTo>
                <a:lnTo>
                  <a:pt x="2431542" y="73278"/>
                </a:lnTo>
                <a:lnTo>
                  <a:pt x="2424527" y="73503"/>
                </a:lnTo>
                <a:lnTo>
                  <a:pt x="2411367" y="75249"/>
                </a:lnTo>
                <a:lnTo>
                  <a:pt x="2399003" y="78721"/>
                </a:lnTo>
                <a:lnTo>
                  <a:pt x="2387431" y="83913"/>
                </a:lnTo>
                <a:lnTo>
                  <a:pt x="2376646" y="90821"/>
                </a:lnTo>
                <a:lnTo>
                  <a:pt x="2366645" y="99440"/>
                </a:lnTo>
                <a:lnTo>
                  <a:pt x="2362359" y="103966"/>
                </a:lnTo>
                <a:lnTo>
                  <a:pt x="2354380" y="114332"/>
                </a:lnTo>
                <a:lnTo>
                  <a:pt x="2348181" y="125471"/>
                </a:lnTo>
                <a:lnTo>
                  <a:pt x="2343760" y="137389"/>
                </a:lnTo>
                <a:lnTo>
                  <a:pt x="2341111" y="150088"/>
                </a:lnTo>
                <a:lnTo>
                  <a:pt x="2340229" y="163575"/>
                </a:lnTo>
                <a:lnTo>
                  <a:pt x="2340401" y="169747"/>
                </a:lnTo>
                <a:lnTo>
                  <a:pt x="2342057" y="183011"/>
                </a:lnTo>
                <a:lnTo>
                  <a:pt x="2345475" y="195426"/>
                </a:lnTo>
                <a:lnTo>
                  <a:pt x="2350663" y="206994"/>
                </a:lnTo>
                <a:lnTo>
                  <a:pt x="2357632" y="217713"/>
                </a:lnTo>
                <a:lnTo>
                  <a:pt x="2366391" y="227583"/>
                </a:lnTo>
                <a:lnTo>
                  <a:pt x="2371091" y="231952"/>
                </a:lnTo>
                <a:lnTo>
                  <a:pt x="2381430" y="239706"/>
                </a:lnTo>
                <a:lnTo>
                  <a:pt x="2392598" y="245737"/>
                </a:lnTo>
                <a:lnTo>
                  <a:pt x="2404592" y="250045"/>
                </a:lnTo>
                <a:lnTo>
                  <a:pt x="2417405" y="252630"/>
                </a:lnTo>
                <a:lnTo>
                  <a:pt x="2431034" y="253491"/>
                </a:lnTo>
                <a:lnTo>
                  <a:pt x="2441351" y="252927"/>
                </a:lnTo>
                <a:lnTo>
                  <a:pt x="2453867" y="250622"/>
                </a:lnTo>
                <a:lnTo>
                  <a:pt x="2465878" y="246552"/>
                </a:lnTo>
                <a:lnTo>
                  <a:pt x="2477397" y="240730"/>
                </a:lnTo>
                <a:lnTo>
                  <a:pt x="2488437" y="233171"/>
                </a:lnTo>
                <a:lnTo>
                  <a:pt x="2451481" y="188721"/>
                </a:lnTo>
                <a:lnTo>
                  <a:pt x="2445511" y="195199"/>
                </a:lnTo>
                <a:lnTo>
                  <a:pt x="2439288" y="198500"/>
                </a:lnTo>
                <a:lnTo>
                  <a:pt x="2424810" y="198500"/>
                </a:lnTo>
                <a:lnTo>
                  <a:pt x="2418334" y="195071"/>
                </a:lnTo>
                <a:lnTo>
                  <a:pt x="2413381" y="188087"/>
                </a:lnTo>
                <a:lnTo>
                  <a:pt x="2412028" y="185975"/>
                </a:lnTo>
                <a:lnTo>
                  <a:pt x="2407541" y="174724"/>
                </a:lnTo>
                <a:lnTo>
                  <a:pt x="2406015" y="160908"/>
                </a:lnTo>
                <a:lnTo>
                  <a:pt x="2406064" y="158350"/>
                </a:lnTo>
                <a:lnTo>
                  <a:pt x="2408237" y="145155"/>
                </a:lnTo>
                <a:lnTo>
                  <a:pt x="2413635" y="134365"/>
                </a:lnTo>
                <a:lnTo>
                  <a:pt x="2418842" y="127507"/>
                </a:lnTo>
                <a:lnTo>
                  <a:pt x="2425319" y="124078"/>
                </a:lnTo>
                <a:lnTo>
                  <a:pt x="2433447" y="124078"/>
                </a:lnTo>
                <a:lnTo>
                  <a:pt x="2437814" y="124386"/>
                </a:lnTo>
                <a:lnTo>
                  <a:pt x="2449327" y="130213"/>
                </a:lnTo>
                <a:lnTo>
                  <a:pt x="2455163" y="143382"/>
                </a:lnTo>
                <a:lnTo>
                  <a:pt x="2422144" y="143382"/>
                </a:lnTo>
                <a:lnTo>
                  <a:pt x="2420111" y="148843"/>
                </a:lnTo>
                <a:lnTo>
                  <a:pt x="2419096" y="154558"/>
                </a:lnTo>
                <a:lnTo>
                  <a:pt x="2419096" y="164464"/>
                </a:lnTo>
                <a:lnTo>
                  <a:pt x="2419858" y="169037"/>
                </a:lnTo>
                <a:lnTo>
                  <a:pt x="2421382" y="173989"/>
                </a:lnTo>
                <a:lnTo>
                  <a:pt x="2519680" y="173989"/>
                </a:lnTo>
                <a:lnTo>
                  <a:pt x="2520060" y="168528"/>
                </a:lnTo>
                <a:lnTo>
                  <a:pt x="2520315" y="164464"/>
                </a:lnTo>
                <a:lnTo>
                  <a:pt x="2520204" y="157043"/>
                </a:lnTo>
                <a:close/>
              </a:path>
              <a:path w="5123688" h="330200">
                <a:moveTo>
                  <a:pt x="368316" y="157043"/>
                </a:moveTo>
                <a:lnTo>
                  <a:pt x="366798" y="143742"/>
                </a:lnTo>
                <a:lnTo>
                  <a:pt x="363497" y="131285"/>
                </a:lnTo>
                <a:lnTo>
                  <a:pt x="358414" y="119668"/>
                </a:lnTo>
                <a:lnTo>
                  <a:pt x="351548" y="108885"/>
                </a:lnTo>
                <a:lnTo>
                  <a:pt x="342900" y="98932"/>
                </a:lnTo>
                <a:lnTo>
                  <a:pt x="328995" y="87473"/>
                </a:lnTo>
                <a:lnTo>
                  <a:pt x="317914" y="81255"/>
                </a:lnTo>
                <a:lnTo>
                  <a:pt x="306007" y="76821"/>
                </a:lnTo>
                <a:lnTo>
                  <a:pt x="293258" y="74163"/>
                </a:lnTo>
                <a:lnTo>
                  <a:pt x="279653" y="73278"/>
                </a:lnTo>
                <a:lnTo>
                  <a:pt x="272639" y="73503"/>
                </a:lnTo>
                <a:lnTo>
                  <a:pt x="259479" y="75249"/>
                </a:lnTo>
                <a:lnTo>
                  <a:pt x="247115" y="78721"/>
                </a:lnTo>
                <a:lnTo>
                  <a:pt x="235543" y="83913"/>
                </a:lnTo>
                <a:lnTo>
                  <a:pt x="224758" y="90821"/>
                </a:lnTo>
                <a:lnTo>
                  <a:pt x="214756" y="99440"/>
                </a:lnTo>
                <a:lnTo>
                  <a:pt x="210471" y="103966"/>
                </a:lnTo>
                <a:lnTo>
                  <a:pt x="202492" y="114332"/>
                </a:lnTo>
                <a:lnTo>
                  <a:pt x="196293" y="125471"/>
                </a:lnTo>
                <a:lnTo>
                  <a:pt x="191872" y="137389"/>
                </a:lnTo>
                <a:lnTo>
                  <a:pt x="189223" y="150088"/>
                </a:lnTo>
                <a:lnTo>
                  <a:pt x="188340" y="163575"/>
                </a:lnTo>
                <a:lnTo>
                  <a:pt x="188513" y="169747"/>
                </a:lnTo>
                <a:lnTo>
                  <a:pt x="190169" y="183011"/>
                </a:lnTo>
                <a:lnTo>
                  <a:pt x="193587" y="195426"/>
                </a:lnTo>
                <a:lnTo>
                  <a:pt x="198775" y="206994"/>
                </a:lnTo>
                <a:lnTo>
                  <a:pt x="205744" y="217713"/>
                </a:lnTo>
                <a:lnTo>
                  <a:pt x="214502" y="227583"/>
                </a:lnTo>
                <a:lnTo>
                  <a:pt x="219203" y="231952"/>
                </a:lnTo>
                <a:lnTo>
                  <a:pt x="229542" y="239706"/>
                </a:lnTo>
                <a:lnTo>
                  <a:pt x="240710" y="245737"/>
                </a:lnTo>
                <a:lnTo>
                  <a:pt x="252704" y="250045"/>
                </a:lnTo>
                <a:lnTo>
                  <a:pt x="265517" y="252630"/>
                </a:lnTo>
                <a:lnTo>
                  <a:pt x="279145" y="253491"/>
                </a:lnTo>
                <a:lnTo>
                  <a:pt x="289463" y="252927"/>
                </a:lnTo>
                <a:lnTo>
                  <a:pt x="301979" y="250622"/>
                </a:lnTo>
                <a:lnTo>
                  <a:pt x="313990" y="246552"/>
                </a:lnTo>
                <a:lnTo>
                  <a:pt x="325509" y="240730"/>
                </a:lnTo>
                <a:lnTo>
                  <a:pt x="336550" y="233171"/>
                </a:lnTo>
                <a:lnTo>
                  <a:pt x="299593" y="188721"/>
                </a:lnTo>
                <a:lnTo>
                  <a:pt x="293623" y="195199"/>
                </a:lnTo>
                <a:lnTo>
                  <a:pt x="287400" y="198500"/>
                </a:lnTo>
                <a:lnTo>
                  <a:pt x="272922" y="198500"/>
                </a:lnTo>
                <a:lnTo>
                  <a:pt x="266445" y="195071"/>
                </a:lnTo>
                <a:lnTo>
                  <a:pt x="261493" y="188087"/>
                </a:lnTo>
                <a:lnTo>
                  <a:pt x="260140" y="185975"/>
                </a:lnTo>
                <a:lnTo>
                  <a:pt x="255653" y="174724"/>
                </a:lnTo>
                <a:lnTo>
                  <a:pt x="254126" y="160908"/>
                </a:lnTo>
                <a:lnTo>
                  <a:pt x="254176" y="158350"/>
                </a:lnTo>
                <a:lnTo>
                  <a:pt x="256349" y="145155"/>
                </a:lnTo>
                <a:lnTo>
                  <a:pt x="261746" y="134365"/>
                </a:lnTo>
                <a:lnTo>
                  <a:pt x="266953" y="127507"/>
                </a:lnTo>
                <a:lnTo>
                  <a:pt x="273431" y="124078"/>
                </a:lnTo>
                <a:lnTo>
                  <a:pt x="281558" y="124078"/>
                </a:lnTo>
                <a:lnTo>
                  <a:pt x="285926" y="124386"/>
                </a:lnTo>
                <a:lnTo>
                  <a:pt x="297439" y="130213"/>
                </a:lnTo>
                <a:lnTo>
                  <a:pt x="303275" y="143382"/>
                </a:lnTo>
                <a:lnTo>
                  <a:pt x="270256" y="143382"/>
                </a:lnTo>
                <a:lnTo>
                  <a:pt x="268223" y="148843"/>
                </a:lnTo>
                <a:lnTo>
                  <a:pt x="267207" y="154558"/>
                </a:lnTo>
                <a:lnTo>
                  <a:pt x="267207" y="164464"/>
                </a:lnTo>
                <a:lnTo>
                  <a:pt x="267969" y="169037"/>
                </a:lnTo>
                <a:lnTo>
                  <a:pt x="269494" y="173989"/>
                </a:lnTo>
                <a:lnTo>
                  <a:pt x="367791" y="173989"/>
                </a:lnTo>
                <a:lnTo>
                  <a:pt x="368172" y="168528"/>
                </a:lnTo>
                <a:lnTo>
                  <a:pt x="368426" y="164464"/>
                </a:lnTo>
                <a:lnTo>
                  <a:pt x="368316" y="157043"/>
                </a:lnTo>
                <a:close/>
              </a:path>
              <a:path w="5123688" h="330200">
                <a:moveTo>
                  <a:pt x="4849368" y="158623"/>
                </a:moveTo>
                <a:lnTo>
                  <a:pt x="4849368" y="249936"/>
                </a:lnTo>
                <a:lnTo>
                  <a:pt x="4914265" y="249936"/>
                </a:lnTo>
                <a:lnTo>
                  <a:pt x="4914264" y="140331"/>
                </a:lnTo>
                <a:lnTo>
                  <a:pt x="4913346" y="125771"/>
                </a:lnTo>
                <a:lnTo>
                  <a:pt x="4910614" y="112835"/>
                </a:lnTo>
                <a:lnTo>
                  <a:pt x="4906055" y="101488"/>
                </a:lnTo>
                <a:lnTo>
                  <a:pt x="4899660" y="91693"/>
                </a:lnTo>
                <a:lnTo>
                  <a:pt x="4885654" y="79780"/>
                </a:lnTo>
                <a:lnTo>
                  <a:pt x="4873720" y="75187"/>
                </a:lnTo>
                <a:lnTo>
                  <a:pt x="4860036" y="73660"/>
                </a:lnTo>
                <a:lnTo>
                  <a:pt x="4850891" y="74566"/>
                </a:lnTo>
                <a:lnTo>
                  <a:pt x="4838967" y="78505"/>
                </a:lnTo>
                <a:lnTo>
                  <a:pt x="4827016" y="85598"/>
                </a:lnTo>
                <a:lnTo>
                  <a:pt x="4827016" y="13335"/>
                </a:lnTo>
                <a:lnTo>
                  <a:pt x="4762246" y="13335"/>
                </a:lnTo>
                <a:lnTo>
                  <a:pt x="4762246" y="249936"/>
                </a:lnTo>
                <a:lnTo>
                  <a:pt x="4827016" y="249936"/>
                </a:lnTo>
                <a:lnTo>
                  <a:pt x="4827016" y="145287"/>
                </a:lnTo>
                <a:lnTo>
                  <a:pt x="4830699" y="139826"/>
                </a:lnTo>
                <a:lnTo>
                  <a:pt x="4842510" y="139826"/>
                </a:lnTo>
                <a:lnTo>
                  <a:pt x="4845558" y="141096"/>
                </a:lnTo>
                <a:lnTo>
                  <a:pt x="4847082" y="143637"/>
                </a:lnTo>
                <a:lnTo>
                  <a:pt x="4848606" y="146176"/>
                </a:lnTo>
                <a:lnTo>
                  <a:pt x="4849368" y="151256"/>
                </a:lnTo>
                <a:lnTo>
                  <a:pt x="4849368" y="158623"/>
                </a:lnTo>
                <a:close/>
              </a:path>
              <a:path w="5123688" h="330200">
                <a:moveTo>
                  <a:pt x="4311825" y="181023"/>
                </a:moveTo>
                <a:lnTo>
                  <a:pt x="4300855" y="186054"/>
                </a:lnTo>
                <a:lnTo>
                  <a:pt x="4299490" y="186010"/>
                </a:lnTo>
                <a:lnTo>
                  <a:pt x="4288974" y="180123"/>
                </a:lnTo>
                <a:lnTo>
                  <a:pt x="4285487" y="164337"/>
                </a:lnTo>
                <a:lnTo>
                  <a:pt x="4285487" y="13335"/>
                </a:lnTo>
                <a:lnTo>
                  <a:pt x="4215130" y="13335"/>
                </a:lnTo>
                <a:lnTo>
                  <a:pt x="4215130" y="164464"/>
                </a:lnTo>
                <a:lnTo>
                  <a:pt x="4215367" y="173632"/>
                </a:lnTo>
                <a:lnTo>
                  <a:pt x="4216838" y="187991"/>
                </a:lnTo>
                <a:lnTo>
                  <a:pt x="4219663" y="201036"/>
                </a:lnTo>
                <a:lnTo>
                  <a:pt x="4223848" y="212766"/>
                </a:lnTo>
                <a:lnTo>
                  <a:pt x="4229404" y="223181"/>
                </a:lnTo>
                <a:lnTo>
                  <a:pt x="4236338" y="232282"/>
                </a:lnTo>
                <a:lnTo>
                  <a:pt x="4246929" y="241796"/>
                </a:lnTo>
                <a:lnTo>
                  <a:pt x="4257483" y="247968"/>
                </a:lnTo>
                <a:lnTo>
                  <a:pt x="4269460" y="252377"/>
                </a:lnTo>
                <a:lnTo>
                  <a:pt x="4282858" y="255023"/>
                </a:lnTo>
                <a:lnTo>
                  <a:pt x="4297680" y="255904"/>
                </a:lnTo>
                <a:lnTo>
                  <a:pt x="4303784" y="255760"/>
                </a:lnTo>
                <a:lnTo>
                  <a:pt x="4317622" y="254237"/>
                </a:lnTo>
                <a:lnTo>
                  <a:pt x="4330369" y="251059"/>
                </a:lnTo>
                <a:lnTo>
                  <a:pt x="4342026" y="246232"/>
                </a:lnTo>
                <a:lnTo>
                  <a:pt x="4352592" y="239760"/>
                </a:lnTo>
                <a:lnTo>
                  <a:pt x="4362069" y="231648"/>
                </a:lnTo>
                <a:lnTo>
                  <a:pt x="4373227" y="217524"/>
                </a:lnTo>
                <a:lnTo>
                  <a:pt x="4378909" y="206467"/>
                </a:lnTo>
                <a:lnTo>
                  <a:pt x="4382962" y="194323"/>
                </a:lnTo>
                <a:lnTo>
                  <a:pt x="4385390" y="181086"/>
                </a:lnTo>
                <a:lnTo>
                  <a:pt x="4386199" y="166750"/>
                </a:lnTo>
                <a:lnTo>
                  <a:pt x="4386199" y="13335"/>
                </a:lnTo>
                <a:lnTo>
                  <a:pt x="4315841" y="13335"/>
                </a:lnTo>
                <a:lnTo>
                  <a:pt x="4315820" y="165930"/>
                </a:lnTo>
                <a:lnTo>
                  <a:pt x="4311825" y="181023"/>
                </a:lnTo>
                <a:close/>
              </a:path>
              <a:path w="5123688" h="330200">
                <a:moveTo>
                  <a:pt x="2204973" y="13335"/>
                </a:moveTo>
                <a:lnTo>
                  <a:pt x="2140204" y="13335"/>
                </a:lnTo>
                <a:lnTo>
                  <a:pt x="2140294" y="162553"/>
                </a:lnTo>
                <a:lnTo>
                  <a:pt x="2141522" y="176523"/>
                </a:lnTo>
                <a:lnTo>
                  <a:pt x="2144192" y="189450"/>
                </a:lnTo>
                <a:lnTo>
                  <a:pt x="2148309" y="201349"/>
                </a:lnTo>
                <a:lnTo>
                  <a:pt x="2153878" y="212235"/>
                </a:lnTo>
                <a:lnTo>
                  <a:pt x="2160905" y="222123"/>
                </a:lnTo>
                <a:lnTo>
                  <a:pt x="2169625" y="231012"/>
                </a:lnTo>
                <a:lnTo>
                  <a:pt x="2179785" y="238632"/>
                </a:lnTo>
                <a:lnTo>
                  <a:pt x="2191385" y="244982"/>
                </a:lnTo>
                <a:lnTo>
                  <a:pt x="2204238" y="249806"/>
                </a:lnTo>
                <a:lnTo>
                  <a:pt x="2216625" y="252561"/>
                </a:lnTo>
                <a:lnTo>
                  <a:pt x="2229231" y="253491"/>
                </a:lnTo>
                <a:lnTo>
                  <a:pt x="2236577" y="253247"/>
                </a:lnTo>
                <a:lnTo>
                  <a:pt x="2249733" y="251477"/>
                </a:lnTo>
                <a:lnTo>
                  <a:pt x="2262100" y="248005"/>
                </a:lnTo>
                <a:lnTo>
                  <a:pt x="2273682" y="242837"/>
                </a:lnTo>
                <a:lnTo>
                  <a:pt x="2284483" y="235985"/>
                </a:lnTo>
                <a:lnTo>
                  <a:pt x="2294509" y="227456"/>
                </a:lnTo>
                <a:lnTo>
                  <a:pt x="2306768" y="212685"/>
                </a:lnTo>
                <a:lnTo>
                  <a:pt x="2313010" y="201566"/>
                </a:lnTo>
                <a:lnTo>
                  <a:pt x="2317474" y="189654"/>
                </a:lnTo>
                <a:lnTo>
                  <a:pt x="2320156" y="176948"/>
                </a:lnTo>
                <a:lnTo>
                  <a:pt x="2321051" y="163449"/>
                </a:lnTo>
                <a:lnTo>
                  <a:pt x="2320902" y="157909"/>
                </a:lnTo>
                <a:lnTo>
                  <a:pt x="2319272" y="144852"/>
                </a:lnTo>
                <a:lnTo>
                  <a:pt x="2315851" y="132537"/>
                </a:lnTo>
                <a:lnTo>
                  <a:pt x="2310644" y="120955"/>
                </a:lnTo>
                <a:lnTo>
                  <a:pt x="2303655" y="110095"/>
                </a:lnTo>
                <a:lnTo>
                  <a:pt x="2294890" y="99949"/>
                </a:lnTo>
                <a:lnTo>
                  <a:pt x="2281086" y="88372"/>
                </a:lnTo>
                <a:lnTo>
                  <a:pt x="2269986" y="81935"/>
                </a:lnTo>
                <a:lnTo>
                  <a:pt x="2258155" y="77338"/>
                </a:lnTo>
                <a:lnTo>
                  <a:pt x="2245587" y="74579"/>
                </a:lnTo>
                <a:lnTo>
                  <a:pt x="2232279" y="73660"/>
                </a:lnTo>
                <a:lnTo>
                  <a:pt x="2222499" y="74040"/>
                </a:lnTo>
                <a:lnTo>
                  <a:pt x="2214880" y="146176"/>
                </a:lnTo>
                <a:lnTo>
                  <a:pt x="2220975" y="141986"/>
                </a:lnTo>
                <a:lnTo>
                  <a:pt x="2226436" y="139826"/>
                </a:lnTo>
                <a:lnTo>
                  <a:pt x="2237867" y="139826"/>
                </a:lnTo>
                <a:lnTo>
                  <a:pt x="2243582" y="142239"/>
                </a:lnTo>
                <a:lnTo>
                  <a:pt x="2248154" y="147065"/>
                </a:lnTo>
                <a:lnTo>
                  <a:pt x="2252853" y="151891"/>
                </a:lnTo>
                <a:lnTo>
                  <a:pt x="2255138" y="157733"/>
                </a:lnTo>
                <a:lnTo>
                  <a:pt x="2255138" y="171703"/>
                </a:lnTo>
                <a:lnTo>
                  <a:pt x="2252598" y="177418"/>
                </a:lnTo>
                <a:lnTo>
                  <a:pt x="2247772" y="182244"/>
                </a:lnTo>
                <a:lnTo>
                  <a:pt x="2242820" y="187070"/>
                </a:lnTo>
                <a:lnTo>
                  <a:pt x="2236850" y="189483"/>
                </a:lnTo>
                <a:lnTo>
                  <a:pt x="2229738" y="189483"/>
                </a:lnTo>
                <a:lnTo>
                  <a:pt x="2224872" y="189111"/>
                </a:lnTo>
                <a:lnTo>
                  <a:pt x="2213817" y="183877"/>
                </a:lnTo>
                <a:lnTo>
                  <a:pt x="2207184" y="172480"/>
                </a:lnTo>
                <a:lnTo>
                  <a:pt x="2204973" y="154939"/>
                </a:lnTo>
                <a:lnTo>
                  <a:pt x="2204973" y="13335"/>
                </a:lnTo>
                <a:close/>
              </a:path>
              <a:path w="5123688" h="330200">
                <a:moveTo>
                  <a:pt x="569721" y="13335"/>
                </a:moveTo>
                <a:lnTo>
                  <a:pt x="504951" y="13335"/>
                </a:lnTo>
                <a:lnTo>
                  <a:pt x="505042" y="162553"/>
                </a:lnTo>
                <a:lnTo>
                  <a:pt x="506270" y="176523"/>
                </a:lnTo>
                <a:lnTo>
                  <a:pt x="508940" y="189450"/>
                </a:lnTo>
                <a:lnTo>
                  <a:pt x="513057" y="201349"/>
                </a:lnTo>
                <a:lnTo>
                  <a:pt x="518626" y="212235"/>
                </a:lnTo>
                <a:lnTo>
                  <a:pt x="525652" y="222123"/>
                </a:lnTo>
                <a:lnTo>
                  <a:pt x="534373" y="231013"/>
                </a:lnTo>
                <a:lnTo>
                  <a:pt x="544533" y="238633"/>
                </a:lnTo>
                <a:lnTo>
                  <a:pt x="556132" y="244982"/>
                </a:lnTo>
                <a:lnTo>
                  <a:pt x="568986" y="249806"/>
                </a:lnTo>
                <a:lnTo>
                  <a:pt x="581373" y="252561"/>
                </a:lnTo>
                <a:lnTo>
                  <a:pt x="593978" y="253491"/>
                </a:lnTo>
                <a:lnTo>
                  <a:pt x="601325" y="253247"/>
                </a:lnTo>
                <a:lnTo>
                  <a:pt x="614481" y="251477"/>
                </a:lnTo>
                <a:lnTo>
                  <a:pt x="626848" y="248005"/>
                </a:lnTo>
                <a:lnTo>
                  <a:pt x="638430" y="242837"/>
                </a:lnTo>
                <a:lnTo>
                  <a:pt x="649231" y="235985"/>
                </a:lnTo>
                <a:lnTo>
                  <a:pt x="659257" y="227456"/>
                </a:lnTo>
                <a:lnTo>
                  <a:pt x="671516" y="212685"/>
                </a:lnTo>
                <a:lnTo>
                  <a:pt x="677758" y="201566"/>
                </a:lnTo>
                <a:lnTo>
                  <a:pt x="682222" y="189654"/>
                </a:lnTo>
                <a:lnTo>
                  <a:pt x="684904" y="176948"/>
                </a:lnTo>
                <a:lnTo>
                  <a:pt x="685800" y="163449"/>
                </a:lnTo>
                <a:lnTo>
                  <a:pt x="685650" y="157909"/>
                </a:lnTo>
                <a:lnTo>
                  <a:pt x="684020" y="144852"/>
                </a:lnTo>
                <a:lnTo>
                  <a:pt x="680599" y="132537"/>
                </a:lnTo>
                <a:lnTo>
                  <a:pt x="675392" y="120955"/>
                </a:lnTo>
                <a:lnTo>
                  <a:pt x="668403" y="110095"/>
                </a:lnTo>
                <a:lnTo>
                  <a:pt x="659638" y="99949"/>
                </a:lnTo>
                <a:lnTo>
                  <a:pt x="645834" y="88372"/>
                </a:lnTo>
                <a:lnTo>
                  <a:pt x="634734" y="81935"/>
                </a:lnTo>
                <a:lnTo>
                  <a:pt x="622903" y="77338"/>
                </a:lnTo>
                <a:lnTo>
                  <a:pt x="610335" y="74579"/>
                </a:lnTo>
                <a:lnTo>
                  <a:pt x="597026" y="73660"/>
                </a:lnTo>
                <a:lnTo>
                  <a:pt x="587247" y="74040"/>
                </a:lnTo>
                <a:lnTo>
                  <a:pt x="579627" y="146176"/>
                </a:lnTo>
                <a:lnTo>
                  <a:pt x="585723" y="141986"/>
                </a:lnTo>
                <a:lnTo>
                  <a:pt x="591184" y="139826"/>
                </a:lnTo>
                <a:lnTo>
                  <a:pt x="602614" y="139826"/>
                </a:lnTo>
                <a:lnTo>
                  <a:pt x="608329" y="142239"/>
                </a:lnTo>
                <a:lnTo>
                  <a:pt x="612901" y="147065"/>
                </a:lnTo>
                <a:lnTo>
                  <a:pt x="617601" y="151891"/>
                </a:lnTo>
                <a:lnTo>
                  <a:pt x="619887" y="157733"/>
                </a:lnTo>
                <a:lnTo>
                  <a:pt x="619887" y="171703"/>
                </a:lnTo>
                <a:lnTo>
                  <a:pt x="617346" y="177418"/>
                </a:lnTo>
                <a:lnTo>
                  <a:pt x="612520" y="182244"/>
                </a:lnTo>
                <a:lnTo>
                  <a:pt x="607568" y="187070"/>
                </a:lnTo>
                <a:lnTo>
                  <a:pt x="601598" y="189483"/>
                </a:lnTo>
                <a:lnTo>
                  <a:pt x="594487" y="189483"/>
                </a:lnTo>
                <a:lnTo>
                  <a:pt x="589620" y="189111"/>
                </a:lnTo>
                <a:lnTo>
                  <a:pt x="578565" y="183877"/>
                </a:lnTo>
                <a:lnTo>
                  <a:pt x="571932" y="172480"/>
                </a:lnTo>
                <a:lnTo>
                  <a:pt x="569721" y="154939"/>
                </a:lnTo>
                <a:lnTo>
                  <a:pt x="569721" y="13335"/>
                </a:lnTo>
                <a:close/>
              </a:path>
              <a:path w="5123688" h="330200">
                <a:moveTo>
                  <a:pt x="151891" y="233552"/>
                </a:moveTo>
                <a:lnTo>
                  <a:pt x="156045" y="229656"/>
                </a:lnTo>
                <a:lnTo>
                  <a:pt x="163994" y="219715"/>
                </a:lnTo>
                <a:lnTo>
                  <a:pt x="169682" y="208430"/>
                </a:lnTo>
                <a:lnTo>
                  <a:pt x="173102" y="195810"/>
                </a:lnTo>
                <a:lnTo>
                  <a:pt x="174244" y="181863"/>
                </a:lnTo>
                <a:lnTo>
                  <a:pt x="173915" y="174233"/>
                </a:lnTo>
                <a:lnTo>
                  <a:pt x="171381" y="160592"/>
                </a:lnTo>
                <a:lnTo>
                  <a:pt x="166344" y="148645"/>
                </a:lnTo>
                <a:lnTo>
                  <a:pt x="158810" y="138402"/>
                </a:lnTo>
                <a:lnTo>
                  <a:pt x="148784" y="129871"/>
                </a:lnTo>
                <a:lnTo>
                  <a:pt x="136270" y="123062"/>
                </a:lnTo>
                <a:lnTo>
                  <a:pt x="140905" y="119288"/>
                </a:lnTo>
                <a:lnTo>
                  <a:pt x="150310" y="109377"/>
                </a:lnTo>
                <a:lnTo>
                  <a:pt x="157039" y="98447"/>
                </a:lnTo>
                <a:lnTo>
                  <a:pt x="161083" y="86499"/>
                </a:lnTo>
                <a:lnTo>
                  <a:pt x="162432" y="73532"/>
                </a:lnTo>
                <a:lnTo>
                  <a:pt x="161861" y="63578"/>
                </a:lnTo>
                <a:lnTo>
                  <a:pt x="158830" y="50248"/>
                </a:lnTo>
                <a:lnTo>
                  <a:pt x="153193" y="38969"/>
                </a:lnTo>
                <a:lnTo>
                  <a:pt x="144952" y="29741"/>
                </a:lnTo>
                <a:lnTo>
                  <a:pt x="134109" y="22563"/>
                </a:lnTo>
                <a:lnTo>
                  <a:pt x="120664" y="17436"/>
                </a:lnTo>
                <a:lnTo>
                  <a:pt x="104620" y="14360"/>
                </a:lnTo>
                <a:lnTo>
                  <a:pt x="85978" y="13335"/>
                </a:lnTo>
                <a:lnTo>
                  <a:pt x="0" y="13335"/>
                </a:lnTo>
                <a:lnTo>
                  <a:pt x="0" y="249936"/>
                </a:lnTo>
                <a:lnTo>
                  <a:pt x="70357" y="249936"/>
                </a:lnTo>
                <a:lnTo>
                  <a:pt x="70357" y="76707"/>
                </a:lnTo>
                <a:lnTo>
                  <a:pt x="95122" y="76707"/>
                </a:lnTo>
                <a:lnTo>
                  <a:pt x="100837" y="80899"/>
                </a:lnTo>
                <a:lnTo>
                  <a:pt x="100837" y="97916"/>
                </a:lnTo>
                <a:lnTo>
                  <a:pt x="94487" y="102488"/>
                </a:lnTo>
                <a:lnTo>
                  <a:pt x="81533" y="102488"/>
                </a:lnTo>
                <a:lnTo>
                  <a:pt x="81533" y="165480"/>
                </a:lnTo>
                <a:lnTo>
                  <a:pt x="106806" y="165480"/>
                </a:lnTo>
                <a:lnTo>
                  <a:pt x="112648" y="169290"/>
                </a:lnTo>
                <a:lnTo>
                  <a:pt x="112648" y="181482"/>
                </a:lnTo>
                <a:lnTo>
                  <a:pt x="111251" y="184657"/>
                </a:lnTo>
                <a:lnTo>
                  <a:pt x="108331" y="186436"/>
                </a:lnTo>
                <a:lnTo>
                  <a:pt x="105409" y="188213"/>
                </a:lnTo>
                <a:lnTo>
                  <a:pt x="100456" y="189102"/>
                </a:lnTo>
                <a:lnTo>
                  <a:pt x="81533" y="189102"/>
                </a:lnTo>
                <a:lnTo>
                  <a:pt x="81533" y="249936"/>
                </a:lnTo>
                <a:lnTo>
                  <a:pt x="94868" y="249936"/>
                </a:lnTo>
                <a:lnTo>
                  <a:pt x="104875" y="249720"/>
                </a:lnTo>
                <a:lnTo>
                  <a:pt x="117900" y="248566"/>
                </a:lnTo>
                <a:lnTo>
                  <a:pt x="128523" y="246379"/>
                </a:lnTo>
                <a:lnTo>
                  <a:pt x="129689" y="246025"/>
                </a:lnTo>
                <a:lnTo>
                  <a:pt x="141140" y="241041"/>
                </a:lnTo>
                <a:lnTo>
                  <a:pt x="151891" y="233552"/>
                </a:lnTo>
                <a:close/>
              </a:path>
              <a:path w="5123688" h="330200">
                <a:moveTo>
                  <a:pt x="1620773" y="115315"/>
                </a:moveTo>
                <a:lnTo>
                  <a:pt x="1616709" y="107950"/>
                </a:lnTo>
                <a:lnTo>
                  <a:pt x="1614550" y="101980"/>
                </a:lnTo>
                <a:lnTo>
                  <a:pt x="1614550" y="91693"/>
                </a:lnTo>
                <a:lnTo>
                  <a:pt x="1616456" y="86994"/>
                </a:lnTo>
                <a:lnTo>
                  <a:pt x="1620266" y="83057"/>
                </a:lnTo>
                <a:lnTo>
                  <a:pt x="1624075" y="79120"/>
                </a:lnTo>
                <a:lnTo>
                  <a:pt x="1628647" y="77088"/>
                </a:lnTo>
                <a:lnTo>
                  <a:pt x="1636775" y="77088"/>
                </a:lnTo>
                <a:lnTo>
                  <a:pt x="1640712" y="77977"/>
                </a:lnTo>
                <a:lnTo>
                  <a:pt x="1645793" y="79755"/>
                </a:lnTo>
                <a:lnTo>
                  <a:pt x="1645793" y="12318"/>
                </a:lnTo>
                <a:lnTo>
                  <a:pt x="1642286" y="11165"/>
                </a:lnTo>
                <a:lnTo>
                  <a:pt x="1629825" y="8315"/>
                </a:lnTo>
                <a:lnTo>
                  <a:pt x="1617218" y="7365"/>
                </a:lnTo>
                <a:lnTo>
                  <a:pt x="1605568" y="8157"/>
                </a:lnTo>
                <a:lnTo>
                  <a:pt x="1593047" y="10976"/>
                </a:lnTo>
                <a:lnTo>
                  <a:pt x="1581307" y="15831"/>
                </a:lnTo>
                <a:lnTo>
                  <a:pt x="1570354" y="22715"/>
                </a:lnTo>
                <a:lnTo>
                  <a:pt x="1560195" y="31623"/>
                </a:lnTo>
                <a:lnTo>
                  <a:pt x="1552191" y="40906"/>
                </a:lnTo>
                <a:lnTo>
                  <a:pt x="1545293" y="51837"/>
                </a:lnTo>
                <a:lnTo>
                  <a:pt x="1540373" y="63538"/>
                </a:lnTo>
                <a:lnTo>
                  <a:pt x="1537426" y="76018"/>
                </a:lnTo>
                <a:lnTo>
                  <a:pt x="1536445" y="89280"/>
                </a:lnTo>
                <a:lnTo>
                  <a:pt x="1536669" y="95884"/>
                </a:lnTo>
                <a:lnTo>
                  <a:pt x="1538252" y="108079"/>
                </a:lnTo>
                <a:lnTo>
                  <a:pt x="1541362" y="120299"/>
                </a:lnTo>
                <a:lnTo>
                  <a:pt x="1546006" y="132535"/>
                </a:lnTo>
                <a:lnTo>
                  <a:pt x="1552194" y="144779"/>
                </a:lnTo>
                <a:lnTo>
                  <a:pt x="1558797" y="156463"/>
                </a:lnTo>
                <a:lnTo>
                  <a:pt x="1562099" y="163956"/>
                </a:lnTo>
                <a:lnTo>
                  <a:pt x="1562099" y="172719"/>
                </a:lnTo>
                <a:lnTo>
                  <a:pt x="1559941" y="177164"/>
                </a:lnTo>
                <a:lnTo>
                  <a:pt x="1555876" y="180720"/>
                </a:lnTo>
                <a:lnTo>
                  <a:pt x="1551812" y="184276"/>
                </a:lnTo>
                <a:lnTo>
                  <a:pt x="1546733" y="186054"/>
                </a:lnTo>
                <a:lnTo>
                  <a:pt x="1535303" y="186054"/>
                </a:lnTo>
                <a:lnTo>
                  <a:pt x="1529460" y="183895"/>
                </a:lnTo>
                <a:lnTo>
                  <a:pt x="1522730" y="179577"/>
                </a:lnTo>
                <a:lnTo>
                  <a:pt x="1522730" y="248030"/>
                </a:lnTo>
                <a:lnTo>
                  <a:pt x="1531547" y="251634"/>
                </a:lnTo>
                <a:lnTo>
                  <a:pt x="1543882" y="254831"/>
                </a:lnTo>
                <a:lnTo>
                  <a:pt x="1556384" y="255904"/>
                </a:lnTo>
                <a:lnTo>
                  <a:pt x="1557425" y="255899"/>
                </a:lnTo>
                <a:lnTo>
                  <a:pt x="1570837" y="254827"/>
                </a:lnTo>
                <a:lnTo>
                  <a:pt x="1583421" y="251892"/>
                </a:lnTo>
                <a:lnTo>
                  <a:pt x="1595176" y="247092"/>
                </a:lnTo>
                <a:lnTo>
                  <a:pt x="1606103" y="240429"/>
                </a:lnTo>
                <a:lnTo>
                  <a:pt x="1616201" y="231901"/>
                </a:lnTo>
                <a:lnTo>
                  <a:pt x="1624969" y="222033"/>
                </a:lnTo>
                <a:lnTo>
                  <a:pt x="1631866" y="211178"/>
                </a:lnTo>
                <a:lnTo>
                  <a:pt x="1636785" y="199460"/>
                </a:lnTo>
                <a:lnTo>
                  <a:pt x="1639732" y="186890"/>
                </a:lnTo>
                <a:lnTo>
                  <a:pt x="1640712" y="173481"/>
                </a:lnTo>
                <a:lnTo>
                  <a:pt x="1640712" y="173302"/>
                </a:lnTo>
                <a:lnTo>
                  <a:pt x="1639787" y="161437"/>
                </a:lnTo>
                <a:lnTo>
                  <a:pt x="1637065" y="149370"/>
                </a:lnTo>
                <a:lnTo>
                  <a:pt x="1632548" y="137090"/>
                </a:lnTo>
                <a:lnTo>
                  <a:pt x="1626234" y="124587"/>
                </a:lnTo>
                <a:lnTo>
                  <a:pt x="1620773" y="115315"/>
                </a:lnTo>
                <a:close/>
              </a:path>
              <a:path w="5123688" h="330200">
                <a:moveTo>
                  <a:pt x="1336420" y="31114"/>
                </a:moveTo>
                <a:lnTo>
                  <a:pt x="1336420" y="40131"/>
                </a:lnTo>
                <a:lnTo>
                  <a:pt x="1339469" y="47625"/>
                </a:lnTo>
                <a:lnTo>
                  <a:pt x="1345565" y="53339"/>
                </a:lnTo>
                <a:lnTo>
                  <a:pt x="1351660" y="59181"/>
                </a:lnTo>
                <a:lnTo>
                  <a:pt x="1359408" y="61975"/>
                </a:lnTo>
                <a:lnTo>
                  <a:pt x="1378331" y="61975"/>
                </a:lnTo>
                <a:lnTo>
                  <a:pt x="1386078" y="59181"/>
                </a:lnTo>
                <a:lnTo>
                  <a:pt x="1392173" y="53339"/>
                </a:lnTo>
                <a:lnTo>
                  <a:pt x="1398270" y="47625"/>
                </a:lnTo>
                <a:lnTo>
                  <a:pt x="1401318" y="40131"/>
                </a:lnTo>
                <a:lnTo>
                  <a:pt x="1401318" y="22732"/>
                </a:lnTo>
                <a:lnTo>
                  <a:pt x="1398016" y="15366"/>
                </a:lnTo>
                <a:lnTo>
                  <a:pt x="1391666" y="9270"/>
                </a:lnTo>
                <a:lnTo>
                  <a:pt x="1385188" y="3048"/>
                </a:lnTo>
                <a:lnTo>
                  <a:pt x="1377695" y="0"/>
                </a:lnTo>
                <a:lnTo>
                  <a:pt x="1360043" y="0"/>
                </a:lnTo>
                <a:lnTo>
                  <a:pt x="1352422" y="3048"/>
                </a:lnTo>
                <a:lnTo>
                  <a:pt x="1346072" y="9270"/>
                </a:lnTo>
                <a:lnTo>
                  <a:pt x="1339595" y="15366"/>
                </a:lnTo>
                <a:lnTo>
                  <a:pt x="1336420" y="22732"/>
                </a:lnTo>
                <a:lnTo>
                  <a:pt x="1336420" y="31114"/>
                </a:lnTo>
                <a:close/>
              </a:path>
              <a:path w="5123688" h="330200">
                <a:moveTo>
                  <a:pt x="2873883" y="171068"/>
                </a:moveTo>
                <a:lnTo>
                  <a:pt x="2880868" y="171068"/>
                </a:lnTo>
                <a:lnTo>
                  <a:pt x="2884297" y="173354"/>
                </a:lnTo>
                <a:lnTo>
                  <a:pt x="2884297" y="184150"/>
                </a:lnTo>
                <a:lnTo>
                  <a:pt x="2879090" y="187198"/>
                </a:lnTo>
                <a:lnTo>
                  <a:pt x="2868548" y="187198"/>
                </a:lnTo>
                <a:lnTo>
                  <a:pt x="2864001" y="187067"/>
                </a:lnTo>
                <a:lnTo>
                  <a:pt x="2850550" y="184878"/>
                </a:lnTo>
                <a:lnTo>
                  <a:pt x="2838950" y="180004"/>
                </a:lnTo>
                <a:lnTo>
                  <a:pt x="2829179" y="172465"/>
                </a:lnTo>
                <a:lnTo>
                  <a:pt x="2826377" y="169364"/>
                </a:lnTo>
                <a:lnTo>
                  <a:pt x="2819890" y="158983"/>
                </a:lnTo>
                <a:lnTo>
                  <a:pt x="2815998" y="146717"/>
                </a:lnTo>
                <a:lnTo>
                  <a:pt x="2814700" y="132587"/>
                </a:lnTo>
                <a:lnTo>
                  <a:pt x="2814899" y="127157"/>
                </a:lnTo>
                <a:lnTo>
                  <a:pt x="2817308" y="114033"/>
                </a:lnTo>
                <a:lnTo>
                  <a:pt x="2822449" y="102508"/>
                </a:lnTo>
                <a:lnTo>
                  <a:pt x="2830322" y="92582"/>
                </a:lnTo>
                <a:lnTo>
                  <a:pt x="2834261" y="89055"/>
                </a:lnTo>
                <a:lnTo>
                  <a:pt x="2844886" y="82420"/>
                </a:lnTo>
                <a:lnTo>
                  <a:pt x="2857090" y="78425"/>
                </a:lnTo>
                <a:lnTo>
                  <a:pt x="2870835" y="77088"/>
                </a:lnTo>
                <a:lnTo>
                  <a:pt x="2876144" y="77376"/>
                </a:lnTo>
                <a:lnTo>
                  <a:pt x="2888154" y="79894"/>
                </a:lnTo>
                <a:lnTo>
                  <a:pt x="2901187" y="84962"/>
                </a:lnTo>
                <a:lnTo>
                  <a:pt x="2901187" y="14477"/>
                </a:lnTo>
                <a:lnTo>
                  <a:pt x="2899672" y="13984"/>
                </a:lnTo>
                <a:lnTo>
                  <a:pt x="2886436" y="10324"/>
                </a:lnTo>
                <a:lnTo>
                  <a:pt x="2873987" y="8109"/>
                </a:lnTo>
                <a:lnTo>
                  <a:pt x="2862325" y="7365"/>
                </a:lnTo>
                <a:lnTo>
                  <a:pt x="2858365" y="7419"/>
                </a:lnTo>
                <a:lnTo>
                  <a:pt x="2844789" y="8454"/>
                </a:lnTo>
                <a:lnTo>
                  <a:pt x="2831848" y="10810"/>
                </a:lnTo>
                <a:lnTo>
                  <a:pt x="2819543" y="14489"/>
                </a:lnTo>
                <a:lnTo>
                  <a:pt x="2807876" y="19488"/>
                </a:lnTo>
                <a:lnTo>
                  <a:pt x="2796850" y="25810"/>
                </a:lnTo>
                <a:lnTo>
                  <a:pt x="2786467" y="33453"/>
                </a:lnTo>
                <a:lnTo>
                  <a:pt x="2776728" y="42417"/>
                </a:lnTo>
                <a:lnTo>
                  <a:pt x="2764900" y="56436"/>
                </a:lnTo>
                <a:lnTo>
                  <a:pt x="2758060" y="67114"/>
                </a:lnTo>
                <a:lnTo>
                  <a:pt x="2752472" y="78435"/>
                </a:lnTo>
                <a:lnTo>
                  <a:pt x="2748132" y="90399"/>
                </a:lnTo>
                <a:lnTo>
                  <a:pt x="2745036" y="103009"/>
                </a:lnTo>
                <a:lnTo>
                  <a:pt x="2743182" y="116267"/>
                </a:lnTo>
                <a:lnTo>
                  <a:pt x="2742565" y="130175"/>
                </a:lnTo>
                <a:lnTo>
                  <a:pt x="2742714" y="137114"/>
                </a:lnTo>
                <a:lnTo>
                  <a:pt x="2743906" y="150566"/>
                </a:lnTo>
                <a:lnTo>
                  <a:pt x="2746290" y="163448"/>
                </a:lnTo>
                <a:lnTo>
                  <a:pt x="2749866" y="175762"/>
                </a:lnTo>
                <a:lnTo>
                  <a:pt x="2754635" y="187507"/>
                </a:lnTo>
                <a:lnTo>
                  <a:pt x="2760595" y="198683"/>
                </a:lnTo>
                <a:lnTo>
                  <a:pt x="2767748" y="209290"/>
                </a:lnTo>
                <a:lnTo>
                  <a:pt x="2776093" y="219328"/>
                </a:lnTo>
                <a:lnTo>
                  <a:pt x="2786577" y="229515"/>
                </a:lnTo>
                <a:lnTo>
                  <a:pt x="2797031" y="237579"/>
                </a:lnTo>
                <a:lnTo>
                  <a:pt x="2808066" y="244176"/>
                </a:lnTo>
                <a:lnTo>
                  <a:pt x="2819681" y="249307"/>
                </a:lnTo>
                <a:lnTo>
                  <a:pt x="2831876" y="252972"/>
                </a:lnTo>
                <a:lnTo>
                  <a:pt x="2844652" y="255171"/>
                </a:lnTo>
                <a:lnTo>
                  <a:pt x="2858008" y="255904"/>
                </a:lnTo>
                <a:lnTo>
                  <a:pt x="2861649" y="255847"/>
                </a:lnTo>
                <a:lnTo>
                  <a:pt x="2875125" y="254549"/>
                </a:lnTo>
                <a:lnTo>
                  <a:pt x="2887747" y="251544"/>
                </a:lnTo>
                <a:lnTo>
                  <a:pt x="2899516" y="246831"/>
                </a:lnTo>
                <a:lnTo>
                  <a:pt x="2910431" y="240411"/>
                </a:lnTo>
                <a:lnTo>
                  <a:pt x="2920492" y="232282"/>
                </a:lnTo>
                <a:lnTo>
                  <a:pt x="2929663" y="222336"/>
                </a:lnTo>
                <a:lnTo>
                  <a:pt x="2936754" y="211571"/>
                </a:lnTo>
                <a:lnTo>
                  <a:pt x="2941826" y="199926"/>
                </a:lnTo>
                <a:lnTo>
                  <a:pt x="2944874" y="187398"/>
                </a:lnTo>
                <a:lnTo>
                  <a:pt x="2945892" y="173989"/>
                </a:lnTo>
                <a:lnTo>
                  <a:pt x="2945317" y="164397"/>
                </a:lnTo>
                <a:lnTo>
                  <a:pt x="2942887" y="152259"/>
                </a:lnTo>
                <a:lnTo>
                  <a:pt x="2938553" y="140366"/>
                </a:lnTo>
                <a:lnTo>
                  <a:pt x="2932316" y="128727"/>
                </a:lnTo>
                <a:lnTo>
                  <a:pt x="2924174" y="117348"/>
                </a:lnTo>
                <a:lnTo>
                  <a:pt x="2857119" y="117348"/>
                </a:lnTo>
                <a:lnTo>
                  <a:pt x="2857119" y="171068"/>
                </a:lnTo>
                <a:lnTo>
                  <a:pt x="2873883" y="171068"/>
                </a:lnTo>
                <a:close/>
              </a:path>
              <a:path w="5123688" h="330200">
                <a:moveTo>
                  <a:pt x="3994911" y="142366"/>
                </a:moveTo>
                <a:lnTo>
                  <a:pt x="3998976" y="137413"/>
                </a:lnTo>
                <a:lnTo>
                  <a:pt x="4015231" y="137413"/>
                </a:lnTo>
                <a:lnTo>
                  <a:pt x="4019423" y="142366"/>
                </a:lnTo>
                <a:lnTo>
                  <a:pt x="4019423" y="249936"/>
                </a:lnTo>
                <a:lnTo>
                  <a:pt x="4084193" y="249936"/>
                </a:lnTo>
                <a:lnTo>
                  <a:pt x="4084193" y="158750"/>
                </a:lnTo>
                <a:lnTo>
                  <a:pt x="4083707" y="146753"/>
                </a:lnTo>
                <a:lnTo>
                  <a:pt x="4081735" y="133012"/>
                </a:lnTo>
                <a:lnTo>
                  <a:pt x="4078255" y="120686"/>
                </a:lnTo>
                <a:lnTo>
                  <a:pt x="4073272" y="109787"/>
                </a:lnTo>
                <a:lnTo>
                  <a:pt x="4066794" y="100329"/>
                </a:lnTo>
                <a:lnTo>
                  <a:pt x="4056087" y="89726"/>
                </a:lnTo>
                <a:lnTo>
                  <a:pt x="4045539" y="82633"/>
                </a:lnTo>
                <a:lnTo>
                  <a:pt x="4033884" y="77574"/>
                </a:lnTo>
                <a:lnTo>
                  <a:pt x="4021116" y="74542"/>
                </a:lnTo>
                <a:lnTo>
                  <a:pt x="4007230" y="73532"/>
                </a:lnTo>
                <a:lnTo>
                  <a:pt x="3998046" y="74014"/>
                </a:lnTo>
                <a:lnTo>
                  <a:pt x="3985274" y="76487"/>
                </a:lnTo>
                <a:lnTo>
                  <a:pt x="3973420" y="81073"/>
                </a:lnTo>
                <a:lnTo>
                  <a:pt x="3962490" y="87788"/>
                </a:lnTo>
                <a:lnTo>
                  <a:pt x="3952494" y="96646"/>
                </a:lnTo>
                <a:lnTo>
                  <a:pt x="3945548" y="104751"/>
                </a:lnTo>
                <a:lnTo>
                  <a:pt x="3938787" y="115569"/>
                </a:lnTo>
                <a:lnTo>
                  <a:pt x="3933975" y="127316"/>
                </a:lnTo>
                <a:lnTo>
                  <a:pt x="3931098" y="139978"/>
                </a:lnTo>
                <a:lnTo>
                  <a:pt x="3930142" y="153542"/>
                </a:lnTo>
                <a:lnTo>
                  <a:pt x="3930142" y="249936"/>
                </a:lnTo>
                <a:lnTo>
                  <a:pt x="3994911" y="249936"/>
                </a:lnTo>
                <a:lnTo>
                  <a:pt x="3994911" y="142366"/>
                </a:lnTo>
                <a:close/>
              </a:path>
              <a:path w="5123688" h="330200">
                <a:moveTo>
                  <a:pt x="4433871" y="253809"/>
                </a:moveTo>
                <a:lnTo>
                  <a:pt x="4447041" y="251764"/>
                </a:lnTo>
                <a:lnTo>
                  <a:pt x="4458448" y="248483"/>
                </a:lnTo>
                <a:lnTo>
                  <a:pt x="4468113" y="243966"/>
                </a:lnTo>
                <a:lnTo>
                  <a:pt x="4471854" y="241555"/>
                </a:lnTo>
                <a:lnTo>
                  <a:pt x="4481386" y="233792"/>
                </a:lnTo>
                <a:lnTo>
                  <a:pt x="4489447" y="224586"/>
                </a:lnTo>
                <a:lnTo>
                  <a:pt x="4496037" y="213933"/>
                </a:lnTo>
                <a:lnTo>
                  <a:pt x="4501155" y="201826"/>
                </a:lnTo>
                <a:lnTo>
                  <a:pt x="4504801" y="188260"/>
                </a:lnTo>
                <a:lnTo>
                  <a:pt x="4506976" y="173227"/>
                </a:lnTo>
                <a:lnTo>
                  <a:pt x="4507865" y="163067"/>
                </a:lnTo>
                <a:lnTo>
                  <a:pt x="4510024" y="156337"/>
                </a:lnTo>
                <a:lnTo>
                  <a:pt x="4513453" y="152907"/>
                </a:lnTo>
                <a:lnTo>
                  <a:pt x="4516882" y="149605"/>
                </a:lnTo>
                <a:lnTo>
                  <a:pt x="4523105" y="147827"/>
                </a:lnTo>
                <a:lnTo>
                  <a:pt x="4532249" y="147827"/>
                </a:lnTo>
                <a:lnTo>
                  <a:pt x="4532249" y="79501"/>
                </a:lnTo>
                <a:lnTo>
                  <a:pt x="4512691" y="79501"/>
                </a:lnTo>
                <a:lnTo>
                  <a:pt x="4506404" y="79669"/>
                </a:lnTo>
                <a:lnTo>
                  <a:pt x="4492453" y="81421"/>
                </a:lnTo>
                <a:lnTo>
                  <a:pt x="4480023" y="85073"/>
                </a:lnTo>
                <a:lnTo>
                  <a:pt x="4469116" y="90617"/>
                </a:lnTo>
                <a:lnTo>
                  <a:pt x="4459732" y="98043"/>
                </a:lnTo>
                <a:lnTo>
                  <a:pt x="4450575" y="108871"/>
                </a:lnTo>
                <a:lnTo>
                  <a:pt x="4445254" y="119379"/>
                </a:lnTo>
                <a:lnTo>
                  <a:pt x="4443222" y="128108"/>
                </a:lnTo>
                <a:lnTo>
                  <a:pt x="4441545" y="140637"/>
                </a:lnTo>
                <a:lnTo>
                  <a:pt x="4440301" y="156717"/>
                </a:lnTo>
                <a:lnTo>
                  <a:pt x="4439666" y="167512"/>
                </a:lnTo>
                <a:lnTo>
                  <a:pt x="4437126" y="175132"/>
                </a:lnTo>
                <a:lnTo>
                  <a:pt x="4432681" y="179450"/>
                </a:lnTo>
                <a:lnTo>
                  <a:pt x="4428235" y="183768"/>
                </a:lnTo>
                <a:lnTo>
                  <a:pt x="4420743" y="186054"/>
                </a:lnTo>
                <a:lnTo>
                  <a:pt x="4407408" y="186054"/>
                </a:lnTo>
                <a:lnTo>
                  <a:pt x="4407408" y="254635"/>
                </a:lnTo>
                <a:lnTo>
                  <a:pt x="4418916" y="254620"/>
                </a:lnTo>
                <a:lnTo>
                  <a:pt x="4433871" y="253809"/>
                </a:lnTo>
                <a:close/>
              </a:path>
              <a:path w="5123688" h="330200">
                <a:moveTo>
                  <a:pt x="3601767" y="253809"/>
                </a:moveTo>
                <a:lnTo>
                  <a:pt x="3614937" y="251764"/>
                </a:lnTo>
                <a:lnTo>
                  <a:pt x="3626344" y="248483"/>
                </a:lnTo>
                <a:lnTo>
                  <a:pt x="3636009" y="243966"/>
                </a:lnTo>
                <a:lnTo>
                  <a:pt x="3639750" y="241555"/>
                </a:lnTo>
                <a:lnTo>
                  <a:pt x="3649282" y="233792"/>
                </a:lnTo>
                <a:lnTo>
                  <a:pt x="3657343" y="224586"/>
                </a:lnTo>
                <a:lnTo>
                  <a:pt x="3663933" y="213933"/>
                </a:lnTo>
                <a:lnTo>
                  <a:pt x="3669051" y="201826"/>
                </a:lnTo>
                <a:lnTo>
                  <a:pt x="3672697" y="188260"/>
                </a:lnTo>
                <a:lnTo>
                  <a:pt x="3674872" y="173227"/>
                </a:lnTo>
                <a:lnTo>
                  <a:pt x="3675760" y="163067"/>
                </a:lnTo>
                <a:lnTo>
                  <a:pt x="3677920" y="156337"/>
                </a:lnTo>
                <a:lnTo>
                  <a:pt x="3681349" y="152907"/>
                </a:lnTo>
                <a:lnTo>
                  <a:pt x="3684778" y="149605"/>
                </a:lnTo>
                <a:lnTo>
                  <a:pt x="3691001" y="147827"/>
                </a:lnTo>
                <a:lnTo>
                  <a:pt x="3700145" y="147827"/>
                </a:lnTo>
                <a:lnTo>
                  <a:pt x="3700145" y="79501"/>
                </a:lnTo>
                <a:lnTo>
                  <a:pt x="3680586" y="79501"/>
                </a:lnTo>
                <a:lnTo>
                  <a:pt x="3674300" y="79669"/>
                </a:lnTo>
                <a:lnTo>
                  <a:pt x="3660349" y="81421"/>
                </a:lnTo>
                <a:lnTo>
                  <a:pt x="3647919" y="85073"/>
                </a:lnTo>
                <a:lnTo>
                  <a:pt x="3637012" y="90617"/>
                </a:lnTo>
                <a:lnTo>
                  <a:pt x="3627628" y="98043"/>
                </a:lnTo>
                <a:lnTo>
                  <a:pt x="3618471" y="108871"/>
                </a:lnTo>
                <a:lnTo>
                  <a:pt x="3613150" y="119379"/>
                </a:lnTo>
                <a:lnTo>
                  <a:pt x="3611118" y="128108"/>
                </a:lnTo>
                <a:lnTo>
                  <a:pt x="3609441" y="140637"/>
                </a:lnTo>
                <a:lnTo>
                  <a:pt x="3608197" y="156717"/>
                </a:lnTo>
                <a:lnTo>
                  <a:pt x="3607561" y="167512"/>
                </a:lnTo>
                <a:lnTo>
                  <a:pt x="3605022" y="175132"/>
                </a:lnTo>
                <a:lnTo>
                  <a:pt x="3600577" y="179450"/>
                </a:lnTo>
                <a:lnTo>
                  <a:pt x="3596131" y="183768"/>
                </a:lnTo>
                <a:lnTo>
                  <a:pt x="3588638" y="186054"/>
                </a:lnTo>
                <a:lnTo>
                  <a:pt x="3575304" y="186054"/>
                </a:lnTo>
                <a:lnTo>
                  <a:pt x="3575304" y="254635"/>
                </a:lnTo>
                <a:lnTo>
                  <a:pt x="3586812" y="254620"/>
                </a:lnTo>
                <a:lnTo>
                  <a:pt x="3601767" y="253809"/>
                </a:lnTo>
                <a:close/>
              </a:path>
              <a:path w="5123688" h="330200">
                <a:moveTo>
                  <a:pt x="1740916" y="79501"/>
                </a:moveTo>
                <a:lnTo>
                  <a:pt x="1676145" y="79501"/>
                </a:lnTo>
                <a:lnTo>
                  <a:pt x="1676145" y="170687"/>
                </a:lnTo>
                <a:lnTo>
                  <a:pt x="1676625" y="182594"/>
                </a:lnTo>
                <a:lnTo>
                  <a:pt x="1678598" y="196330"/>
                </a:lnTo>
                <a:lnTo>
                  <a:pt x="1682097" y="208640"/>
                </a:lnTo>
                <a:lnTo>
                  <a:pt x="1687121" y="219523"/>
                </a:lnTo>
                <a:lnTo>
                  <a:pt x="1693671" y="228980"/>
                </a:lnTo>
                <a:lnTo>
                  <a:pt x="1704338" y="239568"/>
                </a:lnTo>
                <a:lnTo>
                  <a:pt x="1714885" y="246707"/>
                </a:lnTo>
                <a:lnTo>
                  <a:pt x="1726529" y="251813"/>
                </a:lnTo>
                <a:lnTo>
                  <a:pt x="1739270" y="254881"/>
                </a:lnTo>
                <a:lnTo>
                  <a:pt x="1753108" y="255904"/>
                </a:lnTo>
                <a:lnTo>
                  <a:pt x="1762336" y="255411"/>
                </a:lnTo>
                <a:lnTo>
                  <a:pt x="1775095" y="252904"/>
                </a:lnTo>
                <a:lnTo>
                  <a:pt x="1786937" y="248277"/>
                </a:lnTo>
                <a:lnTo>
                  <a:pt x="1797856" y="241530"/>
                </a:lnTo>
                <a:lnTo>
                  <a:pt x="1807845" y="232663"/>
                </a:lnTo>
                <a:lnTo>
                  <a:pt x="1814730" y="224649"/>
                </a:lnTo>
                <a:lnTo>
                  <a:pt x="1821517" y="213847"/>
                </a:lnTo>
                <a:lnTo>
                  <a:pt x="1826348" y="202121"/>
                </a:lnTo>
                <a:lnTo>
                  <a:pt x="1829237" y="189470"/>
                </a:lnTo>
                <a:lnTo>
                  <a:pt x="1830196" y="175894"/>
                </a:lnTo>
                <a:lnTo>
                  <a:pt x="1830196" y="79501"/>
                </a:lnTo>
                <a:lnTo>
                  <a:pt x="1765426" y="79501"/>
                </a:lnTo>
                <a:lnTo>
                  <a:pt x="1765426" y="186943"/>
                </a:lnTo>
                <a:lnTo>
                  <a:pt x="1761362" y="191896"/>
                </a:lnTo>
                <a:lnTo>
                  <a:pt x="1745107" y="191896"/>
                </a:lnTo>
                <a:lnTo>
                  <a:pt x="1740916" y="186943"/>
                </a:lnTo>
                <a:lnTo>
                  <a:pt x="1740916" y="79501"/>
                </a:lnTo>
                <a:close/>
              </a:path>
              <a:path w="5123688" h="330200">
                <a:moveTo>
                  <a:pt x="1336294" y="77088"/>
                </a:moveTo>
                <a:lnTo>
                  <a:pt x="1336294" y="249936"/>
                </a:lnTo>
                <a:lnTo>
                  <a:pt x="1401063" y="249936"/>
                </a:lnTo>
                <a:lnTo>
                  <a:pt x="1401063" y="77088"/>
                </a:lnTo>
                <a:lnTo>
                  <a:pt x="1336294" y="77088"/>
                </a:lnTo>
                <a:close/>
              </a:path>
              <a:path w="5123688" h="330200">
                <a:moveTo>
                  <a:pt x="4943221" y="163575"/>
                </a:moveTo>
                <a:lnTo>
                  <a:pt x="4943408" y="170063"/>
                </a:lnTo>
                <a:lnTo>
                  <a:pt x="4945082" y="183378"/>
                </a:lnTo>
                <a:lnTo>
                  <a:pt x="4948491" y="195826"/>
                </a:lnTo>
                <a:lnTo>
                  <a:pt x="4953636" y="207406"/>
                </a:lnTo>
                <a:lnTo>
                  <a:pt x="4960515" y="218119"/>
                </a:lnTo>
                <a:lnTo>
                  <a:pt x="4969129" y="227964"/>
                </a:lnTo>
                <a:lnTo>
                  <a:pt x="4974017" y="232458"/>
                </a:lnTo>
                <a:lnTo>
                  <a:pt x="4984357" y="240088"/>
                </a:lnTo>
                <a:lnTo>
                  <a:pt x="4995545" y="246014"/>
                </a:lnTo>
                <a:lnTo>
                  <a:pt x="5007576" y="250242"/>
                </a:lnTo>
                <a:lnTo>
                  <a:pt x="5020447" y="252775"/>
                </a:lnTo>
                <a:lnTo>
                  <a:pt x="5034153" y="253618"/>
                </a:lnTo>
                <a:lnTo>
                  <a:pt x="5038598" y="253618"/>
                </a:lnTo>
                <a:lnTo>
                  <a:pt x="5043424" y="253111"/>
                </a:lnTo>
                <a:lnTo>
                  <a:pt x="5048758" y="252221"/>
                </a:lnTo>
                <a:lnTo>
                  <a:pt x="5048758" y="185165"/>
                </a:lnTo>
                <a:lnTo>
                  <a:pt x="5043932" y="188087"/>
                </a:lnTo>
                <a:lnTo>
                  <a:pt x="5038598" y="189611"/>
                </a:lnTo>
                <a:lnTo>
                  <a:pt x="5026025" y="189611"/>
                </a:lnTo>
                <a:lnTo>
                  <a:pt x="5020310" y="187325"/>
                </a:lnTo>
                <a:lnTo>
                  <a:pt x="5015865" y="182752"/>
                </a:lnTo>
                <a:lnTo>
                  <a:pt x="5011293" y="178053"/>
                </a:lnTo>
                <a:lnTo>
                  <a:pt x="5009007" y="172212"/>
                </a:lnTo>
                <a:lnTo>
                  <a:pt x="5009007" y="158241"/>
                </a:lnTo>
                <a:lnTo>
                  <a:pt x="5011547" y="152273"/>
                </a:lnTo>
                <a:lnTo>
                  <a:pt x="5016500" y="147319"/>
                </a:lnTo>
                <a:lnTo>
                  <a:pt x="5021453" y="142366"/>
                </a:lnTo>
                <a:lnTo>
                  <a:pt x="5027422" y="139826"/>
                </a:lnTo>
                <a:lnTo>
                  <a:pt x="5041773" y="139826"/>
                </a:lnTo>
                <a:lnTo>
                  <a:pt x="5047742" y="142620"/>
                </a:lnTo>
                <a:lnTo>
                  <a:pt x="5052187" y="148081"/>
                </a:lnTo>
                <a:lnTo>
                  <a:pt x="5056632" y="153415"/>
                </a:lnTo>
                <a:lnTo>
                  <a:pt x="5058791" y="160781"/>
                </a:lnTo>
                <a:lnTo>
                  <a:pt x="5058791" y="249936"/>
                </a:lnTo>
                <a:lnTo>
                  <a:pt x="5123688" y="249936"/>
                </a:lnTo>
                <a:lnTo>
                  <a:pt x="5123688" y="165226"/>
                </a:lnTo>
                <a:lnTo>
                  <a:pt x="5123395" y="156137"/>
                </a:lnTo>
                <a:lnTo>
                  <a:pt x="5121674" y="142272"/>
                </a:lnTo>
                <a:lnTo>
                  <a:pt x="5118412" y="129543"/>
                </a:lnTo>
                <a:lnTo>
                  <a:pt x="5113615" y="117949"/>
                </a:lnTo>
                <a:lnTo>
                  <a:pt x="5107286" y="107492"/>
                </a:lnTo>
                <a:lnTo>
                  <a:pt x="5099431" y="98170"/>
                </a:lnTo>
                <a:lnTo>
                  <a:pt x="5094492" y="93567"/>
                </a:lnTo>
                <a:lnTo>
                  <a:pt x="5084573" y="86389"/>
                </a:lnTo>
                <a:lnTo>
                  <a:pt x="5073508" y="80813"/>
                </a:lnTo>
                <a:lnTo>
                  <a:pt x="5061292" y="76836"/>
                </a:lnTo>
                <a:lnTo>
                  <a:pt x="5047921" y="74453"/>
                </a:lnTo>
                <a:lnTo>
                  <a:pt x="5033391" y="73660"/>
                </a:lnTo>
                <a:lnTo>
                  <a:pt x="5027305" y="73835"/>
                </a:lnTo>
                <a:lnTo>
                  <a:pt x="5014178" y="75508"/>
                </a:lnTo>
                <a:lnTo>
                  <a:pt x="5001823" y="78948"/>
                </a:lnTo>
                <a:lnTo>
                  <a:pt x="4990238" y="84150"/>
                </a:lnTo>
                <a:lnTo>
                  <a:pt x="4979425" y="91110"/>
                </a:lnTo>
                <a:lnTo>
                  <a:pt x="4969383" y="99821"/>
                </a:lnTo>
                <a:lnTo>
                  <a:pt x="4957455" y="114352"/>
                </a:lnTo>
                <a:lnTo>
                  <a:pt x="4951235" y="125499"/>
                </a:lnTo>
                <a:lnTo>
                  <a:pt x="4946786" y="137425"/>
                </a:lnTo>
                <a:lnTo>
                  <a:pt x="4944113" y="150120"/>
                </a:lnTo>
                <a:lnTo>
                  <a:pt x="4943221" y="163575"/>
                </a:lnTo>
                <a:close/>
              </a:path>
              <a:path w="5123688" h="330200">
                <a:moveTo>
                  <a:pt x="4543933" y="163575"/>
                </a:moveTo>
                <a:lnTo>
                  <a:pt x="4544120" y="170063"/>
                </a:lnTo>
                <a:lnTo>
                  <a:pt x="4545794" y="183378"/>
                </a:lnTo>
                <a:lnTo>
                  <a:pt x="4549203" y="195826"/>
                </a:lnTo>
                <a:lnTo>
                  <a:pt x="4554348" y="207406"/>
                </a:lnTo>
                <a:lnTo>
                  <a:pt x="4561227" y="218119"/>
                </a:lnTo>
                <a:lnTo>
                  <a:pt x="4569841" y="227964"/>
                </a:lnTo>
                <a:lnTo>
                  <a:pt x="4574729" y="232458"/>
                </a:lnTo>
                <a:lnTo>
                  <a:pt x="4585069" y="240088"/>
                </a:lnTo>
                <a:lnTo>
                  <a:pt x="4596257" y="246014"/>
                </a:lnTo>
                <a:lnTo>
                  <a:pt x="4608288" y="250242"/>
                </a:lnTo>
                <a:lnTo>
                  <a:pt x="4621159" y="252775"/>
                </a:lnTo>
                <a:lnTo>
                  <a:pt x="4634865" y="253618"/>
                </a:lnTo>
                <a:lnTo>
                  <a:pt x="4639310" y="253618"/>
                </a:lnTo>
                <a:lnTo>
                  <a:pt x="4644136" y="253111"/>
                </a:lnTo>
                <a:lnTo>
                  <a:pt x="4649470" y="252221"/>
                </a:lnTo>
                <a:lnTo>
                  <a:pt x="4649470" y="185165"/>
                </a:lnTo>
                <a:lnTo>
                  <a:pt x="4644644" y="188087"/>
                </a:lnTo>
                <a:lnTo>
                  <a:pt x="4639310" y="189611"/>
                </a:lnTo>
                <a:lnTo>
                  <a:pt x="4626737" y="189611"/>
                </a:lnTo>
                <a:lnTo>
                  <a:pt x="4621022" y="187325"/>
                </a:lnTo>
                <a:lnTo>
                  <a:pt x="4616577" y="182752"/>
                </a:lnTo>
                <a:lnTo>
                  <a:pt x="4612005" y="178053"/>
                </a:lnTo>
                <a:lnTo>
                  <a:pt x="4609719" y="172212"/>
                </a:lnTo>
                <a:lnTo>
                  <a:pt x="4609719" y="158241"/>
                </a:lnTo>
                <a:lnTo>
                  <a:pt x="4612259" y="152273"/>
                </a:lnTo>
                <a:lnTo>
                  <a:pt x="4617212" y="147319"/>
                </a:lnTo>
                <a:lnTo>
                  <a:pt x="4622165" y="142366"/>
                </a:lnTo>
                <a:lnTo>
                  <a:pt x="4628134" y="139826"/>
                </a:lnTo>
                <a:lnTo>
                  <a:pt x="4642485" y="139826"/>
                </a:lnTo>
                <a:lnTo>
                  <a:pt x="4648454" y="142620"/>
                </a:lnTo>
                <a:lnTo>
                  <a:pt x="4652899" y="148081"/>
                </a:lnTo>
                <a:lnTo>
                  <a:pt x="4657344" y="153415"/>
                </a:lnTo>
                <a:lnTo>
                  <a:pt x="4659503" y="160781"/>
                </a:lnTo>
                <a:lnTo>
                  <a:pt x="4659503" y="249936"/>
                </a:lnTo>
                <a:lnTo>
                  <a:pt x="4724400" y="249936"/>
                </a:lnTo>
                <a:lnTo>
                  <a:pt x="4724400" y="165226"/>
                </a:lnTo>
                <a:lnTo>
                  <a:pt x="4724107" y="156137"/>
                </a:lnTo>
                <a:lnTo>
                  <a:pt x="4722386" y="142272"/>
                </a:lnTo>
                <a:lnTo>
                  <a:pt x="4719124" y="129543"/>
                </a:lnTo>
                <a:lnTo>
                  <a:pt x="4714327" y="117949"/>
                </a:lnTo>
                <a:lnTo>
                  <a:pt x="4707998" y="107492"/>
                </a:lnTo>
                <a:lnTo>
                  <a:pt x="4700143" y="98170"/>
                </a:lnTo>
                <a:lnTo>
                  <a:pt x="4695204" y="93567"/>
                </a:lnTo>
                <a:lnTo>
                  <a:pt x="4685285" y="86389"/>
                </a:lnTo>
                <a:lnTo>
                  <a:pt x="4674220" y="80813"/>
                </a:lnTo>
                <a:lnTo>
                  <a:pt x="4662004" y="76836"/>
                </a:lnTo>
                <a:lnTo>
                  <a:pt x="4648633" y="74453"/>
                </a:lnTo>
                <a:lnTo>
                  <a:pt x="4634103" y="73660"/>
                </a:lnTo>
                <a:lnTo>
                  <a:pt x="4628017" y="73835"/>
                </a:lnTo>
                <a:lnTo>
                  <a:pt x="4614890" y="75508"/>
                </a:lnTo>
                <a:lnTo>
                  <a:pt x="4602535" y="78948"/>
                </a:lnTo>
                <a:lnTo>
                  <a:pt x="4590950" y="84150"/>
                </a:lnTo>
                <a:lnTo>
                  <a:pt x="4580137" y="91110"/>
                </a:lnTo>
                <a:lnTo>
                  <a:pt x="4570095" y="99821"/>
                </a:lnTo>
                <a:lnTo>
                  <a:pt x="4558167" y="114352"/>
                </a:lnTo>
                <a:lnTo>
                  <a:pt x="4551947" y="125499"/>
                </a:lnTo>
                <a:lnTo>
                  <a:pt x="4547498" y="137425"/>
                </a:lnTo>
                <a:lnTo>
                  <a:pt x="4544825" y="150120"/>
                </a:lnTo>
                <a:lnTo>
                  <a:pt x="4543933" y="163575"/>
                </a:lnTo>
                <a:close/>
              </a:path>
              <a:path w="5123688" h="330200">
                <a:moveTo>
                  <a:pt x="3711829" y="163575"/>
                </a:moveTo>
                <a:lnTo>
                  <a:pt x="3712016" y="170063"/>
                </a:lnTo>
                <a:lnTo>
                  <a:pt x="3713690" y="183378"/>
                </a:lnTo>
                <a:lnTo>
                  <a:pt x="3717099" y="195826"/>
                </a:lnTo>
                <a:lnTo>
                  <a:pt x="3722244" y="207406"/>
                </a:lnTo>
                <a:lnTo>
                  <a:pt x="3729123" y="218119"/>
                </a:lnTo>
                <a:lnTo>
                  <a:pt x="3737736" y="227964"/>
                </a:lnTo>
                <a:lnTo>
                  <a:pt x="3742625" y="232458"/>
                </a:lnTo>
                <a:lnTo>
                  <a:pt x="3752965" y="240088"/>
                </a:lnTo>
                <a:lnTo>
                  <a:pt x="3764153" y="246014"/>
                </a:lnTo>
                <a:lnTo>
                  <a:pt x="3776184" y="250242"/>
                </a:lnTo>
                <a:lnTo>
                  <a:pt x="3789055" y="252775"/>
                </a:lnTo>
                <a:lnTo>
                  <a:pt x="3802760" y="253618"/>
                </a:lnTo>
                <a:lnTo>
                  <a:pt x="3807205" y="253618"/>
                </a:lnTo>
                <a:lnTo>
                  <a:pt x="3812031" y="253111"/>
                </a:lnTo>
                <a:lnTo>
                  <a:pt x="3817366" y="252221"/>
                </a:lnTo>
                <a:lnTo>
                  <a:pt x="3817366" y="185165"/>
                </a:lnTo>
                <a:lnTo>
                  <a:pt x="3812540" y="188087"/>
                </a:lnTo>
                <a:lnTo>
                  <a:pt x="3807205" y="189611"/>
                </a:lnTo>
                <a:lnTo>
                  <a:pt x="3794632" y="189611"/>
                </a:lnTo>
                <a:lnTo>
                  <a:pt x="3788918" y="187325"/>
                </a:lnTo>
                <a:lnTo>
                  <a:pt x="3784473" y="182752"/>
                </a:lnTo>
                <a:lnTo>
                  <a:pt x="3779901" y="178053"/>
                </a:lnTo>
                <a:lnTo>
                  <a:pt x="3777615" y="172212"/>
                </a:lnTo>
                <a:lnTo>
                  <a:pt x="3777615" y="158241"/>
                </a:lnTo>
                <a:lnTo>
                  <a:pt x="3780154" y="152273"/>
                </a:lnTo>
                <a:lnTo>
                  <a:pt x="3785107" y="147319"/>
                </a:lnTo>
                <a:lnTo>
                  <a:pt x="3790060" y="142366"/>
                </a:lnTo>
                <a:lnTo>
                  <a:pt x="3796029" y="139826"/>
                </a:lnTo>
                <a:lnTo>
                  <a:pt x="3810380" y="139826"/>
                </a:lnTo>
                <a:lnTo>
                  <a:pt x="3816350" y="142620"/>
                </a:lnTo>
                <a:lnTo>
                  <a:pt x="3820795" y="148081"/>
                </a:lnTo>
                <a:lnTo>
                  <a:pt x="3825240" y="153415"/>
                </a:lnTo>
                <a:lnTo>
                  <a:pt x="3827399" y="160781"/>
                </a:lnTo>
                <a:lnTo>
                  <a:pt x="3827399" y="249936"/>
                </a:lnTo>
                <a:lnTo>
                  <a:pt x="3892296" y="249936"/>
                </a:lnTo>
                <a:lnTo>
                  <a:pt x="3892296" y="165226"/>
                </a:lnTo>
                <a:lnTo>
                  <a:pt x="3892003" y="156137"/>
                </a:lnTo>
                <a:lnTo>
                  <a:pt x="3890282" y="142272"/>
                </a:lnTo>
                <a:lnTo>
                  <a:pt x="3887020" y="129543"/>
                </a:lnTo>
                <a:lnTo>
                  <a:pt x="3882223" y="117949"/>
                </a:lnTo>
                <a:lnTo>
                  <a:pt x="3875894" y="107492"/>
                </a:lnTo>
                <a:lnTo>
                  <a:pt x="3868038" y="98170"/>
                </a:lnTo>
                <a:lnTo>
                  <a:pt x="3863100" y="93567"/>
                </a:lnTo>
                <a:lnTo>
                  <a:pt x="3853181" y="86389"/>
                </a:lnTo>
                <a:lnTo>
                  <a:pt x="3842116" y="80813"/>
                </a:lnTo>
                <a:lnTo>
                  <a:pt x="3829900" y="76836"/>
                </a:lnTo>
                <a:lnTo>
                  <a:pt x="3816529" y="74453"/>
                </a:lnTo>
                <a:lnTo>
                  <a:pt x="3801999" y="73660"/>
                </a:lnTo>
                <a:lnTo>
                  <a:pt x="3795913" y="73835"/>
                </a:lnTo>
                <a:lnTo>
                  <a:pt x="3782786" y="75508"/>
                </a:lnTo>
                <a:lnTo>
                  <a:pt x="3770431" y="78948"/>
                </a:lnTo>
                <a:lnTo>
                  <a:pt x="3758846" y="84150"/>
                </a:lnTo>
                <a:lnTo>
                  <a:pt x="3748033" y="91110"/>
                </a:lnTo>
                <a:lnTo>
                  <a:pt x="3737991" y="99821"/>
                </a:lnTo>
                <a:lnTo>
                  <a:pt x="3726063" y="114352"/>
                </a:lnTo>
                <a:lnTo>
                  <a:pt x="3719843" y="125499"/>
                </a:lnTo>
                <a:lnTo>
                  <a:pt x="3715394" y="137425"/>
                </a:lnTo>
                <a:lnTo>
                  <a:pt x="3712721" y="150120"/>
                </a:lnTo>
                <a:lnTo>
                  <a:pt x="3711829" y="163575"/>
                </a:lnTo>
                <a:close/>
              </a:path>
              <a:path w="5123688" h="330200">
                <a:moveTo>
                  <a:pt x="3373501" y="163575"/>
                </a:moveTo>
                <a:lnTo>
                  <a:pt x="3373688" y="170063"/>
                </a:lnTo>
                <a:lnTo>
                  <a:pt x="3375362" y="183378"/>
                </a:lnTo>
                <a:lnTo>
                  <a:pt x="3378771" y="195826"/>
                </a:lnTo>
                <a:lnTo>
                  <a:pt x="3383916" y="207406"/>
                </a:lnTo>
                <a:lnTo>
                  <a:pt x="3390795" y="218119"/>
                </a:lnTo>
                <a:lnTo>
                  <a:pt x="3399408" y="227964"/>
                </a:lnTo>
                <a:lnTo>
                  <a:pt x="3404297" y="232458"/>
                </a:lnTo>
                <a:lnTo>
                  <a:pt x="3414637" y="240088"/>
                </a:lnTo>
                <a:lnTo>
                  <a:pt x="3425825" y="246014"/>
                </a:lnTo>
                <a:lnTo>
                  <a:pt x="3437856" y="250242"/>
                </a:lnTo>
                <a:lnTo>
                  <a:pt x="3450727" y="252775"/>
                </a:lnTo>
                <a:lnTo>
                  <a:pt x="3464432" y="253618"/>
                </a:lnTo>
                <a:lnTo>
                  <a:pt x="3468878" y="253618"/>
                </a:lnTo>
                <a:lnTo>
                  <a:pt x="3473704" y="253111"/>
                </a:lnTo>
                <a:lnTo>
                  <a:pt x="3479037" y="252221"/>
                </a:lnTo>
                <a:lnTo>
                  <a:pt x="3479037" y="185165"/>
                </a:lnTo>
                <a:lnTo>
                  <a:pt x="3474211" y="188087"/>
                </a:lnTo>
                <a:lnTo>
                  <a:pt x="3468878" y="189611"/>
                </a:lnTo>
                <a:lnTo>
                  <a:pt x="3456304" y="189611"/>
                </a:lnTo>
                <a:lnTo>
                  <a:pt x="3450590" y="187325"/>
                </a:lnTo>
                <a:lnTo>
                  <a:pt x="3446145" y="182752"/>
                </a:lnTo>
                <a:lnTo>
                  <a:pt x="3441573" y="178053"/>
                </a:lnTo>
                <a:lnTo>
                  <a:pt x="3439286" y="172212"/>
                </a:lnTo>
                <a:lnTo>
                  <a:pt x="3439286" y="158241"/>
                </a:lnTo>
                <a:lnTo>
                  <a:pt x="3441827" y="152273"/>
                </a:lnTo>
                <a:lnTo>
                  <a:pt x="3446779" y="147319"/>
                </a:lnTo>
                <a:lnTo>
                  <a:pt x="3451732" y="142366"/>
                </a:lnTo>
                <a:lnTo>
                  <a:pt x="3457702" y="139826"/>
                </a:lnTo>
                <a:lnTo>
                  <a:pt x="3472053" y="139826"/>
                </a:lnTo>
                <a:lnTo>
                  <a:pt x="3478022" y="142620"/>
                </a:lnTo>
                <a:lnTo>
                  <a:pt x="3482467" y="148081"/>
                </a:lnTo>
                <a:lnTo>
                  <a:pt x="3486911" y="153415"/>
                </a:lnTo>
                <a:lnTo>
                  <a:pt x="3489071" y="160781"/>
                </a:lnTo>
                <a:lnTo>
                  <a:pt x="3489071" y="249936"/>
                </a:lnTo>
                <a:lnTo>
                  <a:pt x="3553968" y="249936"/>
                </a:lnTo>
                <a:lnTo>
                  <a:pt x="3553968" y="165226"/>
                </a:lnTo>
                <a:lnTo>
                  <a:pt x="3553675" y="156137"/>
                </a:lnTo>
                <a:lnTo>
                  <a:pt x="3551954" y="142272"/>
                </a:lnTo>
                <a:lnTo>
                  <a:pt x="3548692" y="129543"/>
                </a:lnTo>
                <a:lnTo>
                  <a:pt x="3543895" y="117949"/>
                </a:lnTo>
                <a:lnTo>
                  <a:pt x="3537566" y="107492"/>
                </a:lnTo>
                <a:lnTo>
                  <a:pt x="3529710" y="98170"/>
                </a:lnTo>
                <a:lnTo>
                  <a:pt x="3524772" y="93567"/>
                </a:lnTo>
                <a:lnTo>
                  <a:pt x="3514853" y="86389"/>
                </a:lnTo>
                <a:lnTo>
                  <a:pt x="3503788" y="80813"/>
                </a:lnTo>
                <a:lnTo>
                  <a:pt x="3491572" y="76836"/>
                </a:lnTo>
                <a:lnTo>
                  <a:pt x="3478201" y="74453"/>
                </a:lnTo>
                <a:lnTo>
                  <a:pt x="3463671" y="73660"/>
                </a:lnTo>
                <a:lnTo>
                  <a:pt x="3457585" y="73835"/>
                </a:lnTo>
                <a:lnTo>
                  <a:pt x="3444458" y="75508"/>
                </a:lnTo>
                <a:lnTo>
                  <a:pt x="3432103" y="78948"/>
                </a:lnTo>
                <a:lnTo>
                  <a:pt x="3420518" y="84150"/>
                </a:lnTo>
                <a:lnTo>
                  <a:pt x="3409705" y="91110"/>
                </a:lnTo>
                <a:lnTo>
                  <a:pt x="3399662" y="99821"/>
                </a:lnTo>
                <a:lnTo>
                  <a:pt x="3387735" y="114352"/>
                </a:lnTo>
                <a:lnTo>
                  <a:pt x="3381515" y="125499"/>
                </a:lnTo>
                <a:lnTo>
                  <a:pt x="3377066" y="137425"/>
                </a:lnTo>
                <a:lnTo>
                  <a:pt x="3374393" y="150120"/>
                </a:lnTo>
                <a:lnTo>
                  <a:pt x="3373501" y="163575"/>
                </a:lnTo>
                <a:close/>
              </a:path>
              <a:path w="5123688" h="330200">
                <a:moveTo>
                  <a:pt x="2960497" y="163575"/>
                </a:moveTo>
                <a:lnTo>
                  <a:pt x="2960684" y="170063"/>
                </a:lnTo>
                <a:lnTo>
                  <a:pt x="2962358" y="183378"/>
                </a:lnTo>
                <a:lnTo>
                  <a:pt x="2965767" y="195826"/>
                </a:lnTo>
                <a:lnTo>
                  <a:pt x="2970912" y="207406"/>
                </a:lnTo>
                <a:lnTo>
                  <a:pt x="2977791" y="218119"/>
                </a:lnTo>
                <a:lnTo>
                  <a:pt x="2986405" y="227964"/>
                </a:lnTo>
                <a:lnTo>
                  <a:pt x="2991293" y="232458"/>
                </a:lnTo>
                <a:lnTo>
                  <a:pt x="3001633" y="240088"/>
                </a:lnTo>
                <a:lnTo>
                  <a:pt x="3012821" y="246014"/>
                </a:lnTo>
                <a:lnTo>
                  <a:pt x="3024852" y="250242"/>
                </a:lnTo>
                <a:lnTo>
                  <a:pt x="3037723" y="252775"/>
                </a:lnTo>
                <a:lnTo>
                  <a:pt x="3051429" y="253618"/>
                </a:lnTo>
                <a:lnTo>
                  <a:pt x="3055873" y="253618"/>
                </a:lnTo>
                <a:lnTo>
                  <a:pt x="3060699" y="253111"/>
                </a:lnTo>
                <a:lnTo>
                  <a:pt x="3066034" y="252221"/>
                </a:lnTo>
                <a:lnTo>
                  <a:pt x="3066034" y="185165"/>
                </a:lnTo>
                <a:lnTo>
                  <a:pt x="3061208" y="188087"/>
                </a:lnTo>
                <a:lnTo>
                  <a:pt x="3055873" y="189611"/>
                </a:lnTo>
                <a:lnTo>
                  <a:pt x="3043300" y="189611"/>
                </a:lnTo>
                <a:lnTo>
                  <a:pt x="3037585" y="187325"/>
                </a:lnTo>
                <a:lnTo>
                  <a:pt x="3033141" y="182752"/>
                </a:lnTo>
                <a:lnTo>
                  <a:pt x="3028569" y="178053"/>
                </a:lnTo>
                <a:lnTo>
                  <a:pt x="3026283" y="172212"/>
                </a:lnTo>
                <a:lnTo>
                  <a:pt x="3026283" y="158241"/>
                </a:lnTo>
                <a:lnTo>
                  <a:pt x="3028822" y="152273"/>
                </a:lnTo>
                <a:lnTo>
                  <a:pt x="3033775" y="147319"/>
                </a:lnTo>
                <a:lnTo>
                  <a:pt x="3038729" y="142366"/>
                </a:lnTo>
                <a:lnTo>
                  <a:pt x="3044697" y="139826"/>
                </a:lnTo>
                <a:lnTo>
                  <a:pt x="3059048" y="139826"/>
                </a:lnTo>
                <a:lnTo>
                  <a:pt x="3065018" y="142620"/>
                </a:lnTo>
                <a:lnTo>
                  <a:pt x="3069462" y="148081"/>
                </a:lnTo>
                <a:lnTo>
                  <a:pt x="3073908" y="153415"/>
                </a:lnTo>
                <a:lnTo>
                  <a:pt x="3076067" y="160781"/>
                </a:lnTo>
                <a:lnTo>
                  <a:pt x="3076067" y="249936"/>
                </a:lnTo>
                <a:lnTo>
                  <a:pt x="3140963" y="249936"/>
                </a:lnTo>
                <a:lnTo>
                  <a:pt x="3140963" y="165226"/>
                </a:lnTo>
                <a:lnTo>
                  <a:pt x="3140671" y="156137"/>
                </a:lnTo>
                <a:lnTo>
                  <a:pt x="3138950" y="142272"/>
                </a:lnTo>
                <a:lnTo>
                  <a:pt x="3135688" y="129543"/>
                </a:lnTo>
                <a:lnTo>
                  <a:pt x="3130891" y="117949"/>
                </a:lnTo>
                <a:lnTo>
                  <a:pt x="3124562" y="107492"/>
                </a:lnTo>
                <a:lnTo>
                  <a:pt x="3116707" y="98170"/>
                </a:lnTo>
                <a:lnTo>
                  <a:pt x="3111768" y="93567"/>
                </a:lnTo>
                <a:lnTo>
                  <a:pt x="3101849" y="86389"/>
                </a:lnTo>
                <a:lnTo>
                  <a:pt x="3090784" y="80813"/>
                </a:lnTo>
                <a:lnTo>
                  <a:pt x="3078568" y="76836"/>
                </a:lnTo>
                <a:lnTo>
                  <a:pt x="3065197" y="74453"/>
                </a:lnTo>
                <a:lnTo>
                  <a:pt x="3050667" y="73660"/>
                </a:lnTo>
                <a:lnTo>
                  <a:pt x="3044581" y="73835"/>
                </a:lnTo>
                <a:lnTo>
                  <a:pt x="3031454" y="75508"/>
                </a:lnTo>
                <a:lnTo>
                  <a:pt x="3019099" y="78948"/>
                </a:lnTo>
                <a:lnTo>
                  <a:pt x="3007514" y="84150"/>
                </a:lnTo>
                <a:lnTo>
                  <a:pt x="2996701" y="91110"/>
                </a:lnTo>
                <a:lnTo>
                  <a:pt x="2986659" y="99821"/>
                </a:lnTo>
                <a:lnTo>
                  <a:pt x="2974731" y="114352"/>
                </a:lnTo>
                <a:lnTo>
                  <a:pt x="2968511" y="125499"/>
                </a:lnTo>
                <a:lnTo>
                  <a:pt x="2964062" y="137425"/>
                </a:lnTo>
                <a:lnTo>
                  <a:pt x="2961389" y="150120"/>
                </a:lnTo>
                <a:lnTo>
                  <a:pt x="2960497" y="163575"/>
                </a:lnTo>
                <a:close/>
              </a:path>
              <a:path w="5123688" h="330200">
                <a:moveTo>
                  <a:pt x="1998392" y="88241"/>
                </a:moveTo>
                <a:lnTo>
                  <a:pt x="1986915" y="97916"/>
                </a:lnTo>
                <a:lnTo>
                  <a:pt x="1981798" y="92872"/>
                </a:lnTo>
                <a:lnTo>
                  <a:pt x="1971032" y="84479"/>
                </a:lnTo>
                <a:lnTo>
                  <a:pt x="1959676" y="78474"/>
                </a:lnTo>
                <a:lnTo>
                  <a:pt x="1947738" y="74864"/>
                </a:lnTo>
                <a:lnTo>
                  <a:pt x="1935225" y="73660"/>
                </a:lnTo>
                <a:lnTo>
                  <a:pt x="1934300" y="73665"/>
                </a:lnTo>
                <a:lnTo>
                  <a:pt x="1921177" y="75053"/>
                </a:lnTo>
                <a:lnTo>
                  <a:pt x="1909033" y="78894"/>
                </a:lnTo>
                <a:lnTo>
                  <a:pt x="1897879" y="85199"/>
                </a:lnTo>
                <a:lnTo>
                  <a:pt x="1887728" y="93979"/>
                </a:lnTo>
                <a:lnTo>
                  <a:pt x="1878163" y="106288"/>
                </a:lnTo>
                <a:lnTo>
                  <a:pt x="1872604" y="117699"/>
                </a:lnTo>
                <a:lnTo>
                  <a:pt x="1869276" y="130106"/>
                </a:lnTo>
                <a:lnTo>
                  <a:pt x="1868170" y="143510"/>
                </a:lnTo>
                <a:lnTo>
                  <a:pt x="1868170" y="249936"/>
                </a:lnTo>
                <a:lnTo>
                  <a:pt x="1932940" y="249936"/>
                </a:lnTo>
                <a:lnTo>
                  <a:pt x="1932940" y="144017"/>
                </a:lnTo>
                <a:lnTo>
                  <a:pt x="1936622" y="137667"/>
                </a:lnTo>
                <a:lnTo>
                  <a:pt x="1947671" y="137667"/>
                </a:lnTo>
                <a:lnTo>
                  <a:pt x="1950466" y="139064"/>
                </a:lnTo>
                <a:lnTo>
                  <a:pt x="1951990" y="141731"/>
                </a:lnTo>
                <a:lnTo>
                  <a:pt x="1953513" y="144525"/>
                </a:lnTo>
                <a:lnTo>
                  <a:pt x="1954275" y="149478"/>
                </a:lnTo>
                <a:lnTo>
                  <a:pt x="1954275" y="249936"/>
                </a:lnTo>
                <a:lnTo>
                  <a:pt x="2019172" y="249936"/>
                </a:lnTo>
                <a:lnTo>
                  <a:pt x="2019172" y="144017"/>
                </a:lnTo>
                <a:lnTo>
                  <a:pt x="2022729" y="137667"/>
                </a:lnTo>
                <a:lnTo>
                  <a:pt x="2034032" y="137667"/>
                </a:lnTo>
                <a:lnTo>
                  <a:pt x="2036698" y="139064"/>
                </a:lnTo>
                <a:lnTo>
                  <a:pt x="2038222" y="141731"/>
                </a:lnTo>
                <a:lnTo>
                  <a:pt x="2039746" y="144525"/>
                </a:lnTo>
                <a:lnTo>
                  <a:pt x="2040508" y="149478"/>
                </a:lnTo>
                <a:lnTo>
                  <a:pt x="2040508" y="249936"/>
                </a:lnTo>
                <a:lnTo>
                  <a:pt x="2105279" y="249936"/>
                </a:lnTo>
                <a:lnTo>
                  <a:pt x="2105163" y="144784"/>
                </a:lnTo>
                <a:lnTo>
                  <a:pt x="2103761" y="130291"/>
                </a:lnTo>
                <a:lnTo>
                  <a:pt x="2100758" y="117531"/>
                </a:lnTo>
                <a:lnTo>
                  <a:pt x="2096144" y="106522"/>
                </a:lnTo>
                <a:lnTo>
                  <a:pt x="2089911" y="97281"/>
                </a:lnTo>
                <a:lnTo>
                  <a:pt x="2085373" y="92306"/>
                </a:lnTo>
                <a:lnTo>
                  <a:pt x="2075380" y="84148"/>
                </a:lnTo>
                <a:lnTo>
                  <a:pt x="2064122" y="78321"/>
                </a:lnTo>
                <a:lnTo>
                  <a:pt x="2051606" y="74825"/>
                </a:lnTo>
                <a:lnTo>
                  <a:pt x="2037842" y="73660"/>
                </a:lnTo>
                <a:lnTo>
                  <a:pt x="2032769" y="73900"/>
                </a:lnTo>
                <a:lnTo>
                  <a:pt x="2021302" y="76224"/>
                </a:lnTo>
                <a:lnTo>
                  <a:pt x="2009849" y="81007"/>
                </a:lnTo>
                <a:lnTo>
                  <a:pt x="1998392" y="88241"/>
                </a:lnTo>
                <a:close/>
              </a:path>
              <a:path w="5123688" h="330200">
                <a:moveTo>
                  <a:pt x="1117981" y="163575"/>
                </a:moveTo>
                <a:lnTo>
                  <a:pt x="1118168" y="170063"/>
                </a:lnTo>
                <a:lnTo>
                  <a:pt x="1119842" y="183378"/>
                </a:lnTo>
                <a:lnTo>
                  <a:pt x="1123251" y="195826"/>
                </a:lnTo>
                <a:lnTo>
                  <a:pt x="1128396" y="207406"/>
                </a:lnTo>
                <a:lnTo>
                  <a:pt x="1135275" y="218119"/>
                </a:lnTo>
                <a:lnTo>
                  <a:pt x="1143889" y="227964"/>
                </a:lnTo>
                <a:lnTo>
                  <a:pt x="1148777" y="232458"/>
                </a:lnTo>
                <a:lnTo>
                  <a:pt x="1159117" y="240088"/>
                </a:lnTo>
                <a:lnTo>
                  <a:pt x="1170305" y="246014"/>
                </a:lnTo>
                <a:lnTo>
                  <a:pt x="1182336" y="250242"/>
                </a:lnTo>
                <a:lnTo>
                  <a:pt x="1195207" y="252775"/>
                </a:lnTo>
                <a:lnTo>
                  <a:pt x="1208913" y="253618"/>
                </a:lnTo>
                <a:lnTo>
                  <a:pt x="1213358" y="253618"/>
                </a:lnTo>
                <a:lnTo>
                  <a:pt x="1218183" y="253111"/>
                </a:lnTo>
                <a:lnTo>
                  <a:pt x="1223518" y="252221"/>
                </a:lnTo>
                <a:lnTo>
                  <a:pt x="1223518" y="185165"/>
                </a:lnTo>
                <a:lnTo>
                  <a:pt x="1218691" y="188087"/>
                </a:lnTo>
                <a:lnTo>
                  <a:pt x="1213358" y="189611"/>
                </a:lnTo>
                <a:lnTo>
                  <a:pt x="1200784" y="189611"/>
                </a:lnTo>
                <a:lnTo>
                  <a:pt x="1195070" y="187325"/>
                </a:lnTo>
                <a:lnTo>
                  <a:pt x="1190625" y="182752"/>
                </a:lnTo>
                <a:lnTo>
                  <a:pt x="1186052" y="178053"/>
                </a:lnTo>
                <a:lnTo>
                  <a:pt x="1183766" y="172212"/>
                </a:lnTo>
                <a:lnTo>
                  <a:pt x="1183766" y="158241"/>
                </a:lnTo>
                <a:lnTo>
                  <a:pt x="1186307" y="152273"/>
                </a:lnTo>
                <a:lnTo>
                  <a:pt x="1191259" y="147319"/>
                </a:lnTo>
                <a:lnTo>
                  <a:pt x="1196213" y="142366"/>
                </a:lnTo>
                <a:lnTo>
                  <a:pt x="1202182" y="139826"/>
                </a:lnTo>
                <a:lnTo>
                  <a:pt x="1216533" y="139826"/>
                </a:lnTo>
                <a:lnTo>
                  <a:pt x="1222502" y="142620"/>
                </a:lnTo>
                <a:lnTo>
                  <a:pt x="1226946" y="148081"/>
                </a:lnTo>
                <a:lnTo>
                  <a:pt x="1231391" y="153415"/>
                </a:lnTo>
                <a:lnTo>
                  <a:pt x="1233551" y="160781"/>
                </a:lnTo>
                <a:lnTo>
                  <a:pt x="1233551" y="249936"/>
                </a:lnTo>
                <a:lnTo>
                  <a:pt x="1298447" y="249936"/>
                </a:lnTo>
                <a:lnTo>
                  <a:pt x="1298447" y="165226"/>
                </a:lnTo>
                <a:lnTo>
                  <a:pt x="1298155" y="156137"/>
                </a:lnTo>
                <a:lnTo>
                  <a:pt x="1296434" y="142272"/>
                </a:lnTo>
                <a:lnTo>
                  <a:pt x="1293172" y="129543"/>
                </a:lnTo>
                <a:lnTo>
                  <a:pt x="1288375" y="117949"/>
                </a:lnTo>
                <a:lnTo>
                  <a:pt x="1282046" y="107492"/>
                </a:lnTo>
                <a:lnTo>
                  <a:pt x="1274191" y="98170"/>
                </a:lnTo>
                <a:lnTo>
                  <a:pt x="1269252" y="93567"/>
                </a:lnTo>
                <a:lnTo>
                  <a:pt x="1259333" y="86389"/>
                </a:lnTo>
                <a:lnTo>
                  <a:pt x="1248268" y="80813"/>
                </a:lnTo>
                <a:lnTo>
                  <a:pt x="1236052" y="76836"/>
                </a:lnTo>
                <a:lnTo>
                  <a:pt x="1222681" y="74453"/>
                </a:lnTo>
                <a:lnTo>
                  <a:pt x="1208151" y="73660"/>
                </a:lnTo>
                <a:lnTo>
                  <a:pt x="1202065" y="73835"/>
                </a:lnTo>
                <a:lnTo>
                  <a:pt x="1188938" y="75508"/>
                </a:lnTo>
                <a:lnTo>
                  <a:pt x="1176583" y="78948"/>
                </a:lnTo>
                <a:lnTo>
                  <a:pt x="1164998" y="84150"/>
                </a:lnTo>
                <a:lnTo>
                  <a:pt x="1154185" y="91110"/>
                </a:lnTo>
                <a:lnTo>
                  <a:pt x="1144143" y="99821"/>
                </a:lnTo>
                <a:lnTo>
                  <a:pt x="1132215" y="114352"/>
                </a:lnTo>
                <a:lnTo>
                  <a:pt x="1125995" y="125499"/>
                </a:lnTo>
                <a:lnTo>
                  <a:pt x="1121546" y="137425"/>
                </a:lnTo>
                <a:lnTo>
                  <a:pt x="1118873" y="150120"/>
                </a:lnTo>
                <a:lnTo>
                  <a:pt x="1117981" y="163575"/>
                </a:lnTo>
                <a:close/>
              </a:path>
              <a:path w="5123688" h="330200">
                <a:moveTo>
                  <a:pt x="704976" y="163575"/>
                </a:moveTo>
                <a:lnTo>
                  <a:pt x="705164" y="170063"/>
                </a:lnTo>
                <a:lnTo>
                  <a:pt x="706838" y="183378"/>
                </a:lnTo>
                <a:lnTo>
                  <a:pt x="710247" y="195826"/>
                </a:lnTo>
                <a:lnTo>
                  <a:pt x="715392" y="207406"/>
                </a:lnTo>
                <a:lnTo>
                  <a:pt x="722271" y="218119"/>
                </a:lnTo>
                <a:lnTo>
                  <a:pt x="730884" y="227964"/>
                </a:lnTo>
                <a:lnTo>
                  <a:pt x="735773" y="232458"/>
                </a:lnTo>
                <a:lnTo>
                  <a:pt x="746113" y="240088"/>
                </a:lnTo>
                <a:lnTo>
                  <a:pt x="757301" y="246014"/>
                </a:lnTo>
                <a:lnTo>
                  <a:pt x="769332" y="250242"/>
                </a:lnTo>
                <a:lnTo>
                  <a:pt x="782203" y="252775"/>
                </a:lnTo>
                <a:lnTo>
                  <a:pt x="795908" y="253618"/>
                </a:lnTo>
                <a:lnTo>
                  <a:pt x="800353" y="253618"/>
                </a:lnTo>
                <a:lnTo>
                  <a:pt x="805179" y="253111"/>
                </a:lnTo>
                <a:lnTo>
                  <a:pt x="810513" y="252221"/>
                </a:lnTo>
                <a:lnTo>
                  <a:pt x="810513" y="185165"/>
                </a:lnTo>
                <a:lnTo>
                  <a:pt x="805688" y="188087"/>
                </a:lnTo>
                <a:lnTo>
                  <a:pt x="800353" y="189611"/>
                </a:lnTo>
                <a:lnTo>
                  <a:pt x="787781" y="189611"/>
                </a:lnTo>
                <a:lnTo>
                  <a:pt x="782065" y="187325"/>
                </a:lnTo>
                <a:lnTo>
                  <a:pt x="777620" y="182752"/>
                </a:lnTo>
                <a:lnTo>
                  <a:pt x="773048" y="178053"/>
                </a:lnTo>
                <a:lnTo>
                  <a:pt x="770763" y="172212"/>
                </a:lnTo>
                <a:lnTo>
                  <a:pt x="770763" y="158241"/>
                </a:lnTo>
                <a:lnTo>
                  <a:pt x="773302" y="152273"/>
                </a:lnTo>
                <a:lnTo>
                  <a:pt x="778256" y="147319"/>
                </a:lnTo>
                <a:lnTo>
                  <a:pt x="783208" y="142366"/>
                </a:lnTo>
                <a:lnTo>
                  <a:pt x="789177" y="139826"/>
                </a:lnTo>
                <a:lnTo>
                  <a:pt x="803528" y="139826"/>
                </a:lnTo>
                <a:lnTo>
                  <a:pt x="809497" y="142620"/>
                </a:lnTo>
                <a:lnTo>
                  <a:pt x="813943" y="148081"/>
                </a:lnTo>
                <a:lnTo>
                  <a:pt x="818388" y="153415"/>
                </a:lnTo>
                <a:lnTo>
                  <a:pt x="820546" y="160781"/>
                </a:lnTo>
                <a:lnTo>
                  <a:pt x="820546" y="249936"/>
                </a:lnTo>
                <a:lnTo>
                  <a:pt x="885444" y="249936"/>
                </a:lnTo>
                <a:lnTo>
                  <a:pt x="885444" y="165226"/>
                </a:lnTo>
                <a:lnTo>
                  <a:pt x="885151" y="156137"/>
                </a:lnTo>
                <a:lnTo>
                  <a:pt x="883430" y="142272"/>
                </a:lnTo>
                <a:lnTo>
                  <a:pt x="880168" y="129543"/>
                </a:lnTo>
                <a:lnTo>
                  <a:pt x="875371" y="117949"/>
                </a:lnTo>
                <a:lnTo>
                  <a:pt x="869042" y="107492"/>
                </a:lnTo>
                <a:lnTo>
                  <a:pt x="861187" y="98170"/>
                </a:lnTo>
                <a:lnTo>
                  <a:pt x="856248" y="93567"/>
                </a:lnTo>
                <a:lnTo>
                  <a:pt x="846329" y="86389"/>
                </a:lnTo>
                <a:lnTo>
                  <a:pt x="835264" y="80813"/>
                </a:lnTo>
                <a:lnTo>
                  <a:pt x="823048" y="76836"/>
                </a:lnTo>
                <a:lnTo>
                  <a:pt x="809677" y="74453"/>
                </a:lnTo>
                <a:lnTo>
                  <a:pt x="795146" y="73660"/>
                </a:lnTo>
                <a:lnTo>
                  <a:pt x="789061" y="73835"/>
                </a:lnTo>
                <a:lnTo>
                  <a:pt x="775934" y="75508"/>
                </a:lnTo>
                <a:lnTo>
                  <a:pt x="763579" y="78948"/>
                </a:lnTo>
                <a:lnTo>
                  <a:pt x="751994" y="84150"/>
                </a:lnTo>
                <a:lnTo>
                  <a:pt x="741181" y="91110"/>
                </a:lnTo>
                <a:lnTo>
                  <a:pt x="731138" y="99821"/>
                </a:lnTo>
                <a:lnTo>
                  <a:pt x="719211" y="114352"/>
                </a:lnTo>
                <a:lnTo>
                  <a:pt x="712991" y="125499"/>
                </a:lnTo>
                <a:lnTo>
                  <a:pt x="708542" y="137425"/>
                </a:lnTo>
                <a:lnTo>
                  <a:pt x="705869" y="150120"/>
                </a:lnTo>
                <a:lnTo>
                  <a:pt x="704976" y="163575"/>
                </a:lnTo>
                <a:close/>
              </a:path>
              <a:path w="5123688" h="330200">
                <a:moveTo>
                  <a:pt x="3195447" y="98932"/>
                </a:moveTo>
                <a:lnTo>
                  <a:pt x="3183911" y="112490"/>
                </a:lnTo>
                <a:lnTo>
                  <a:pt x="3177497" y="123530"/>
                </a:lnTo>
                <a:lnTo>
                  <a:pt x="3172928" y="135382"/>
                </a:lnTo>
                <a:lnTo>
                  <a:pt x="3170194" y="148051"/>
                </a:lnTo>
                <a:lnTo>
                  <a:pt x="3169285" y="161543"/>
                </a:lnTo>
                <a:lnTo>
                  <a:pt x="3169990" y="173568"/>
                </a:lnTo>
                <a:lnTo>
                  <a:pt x="3172506" y="186418"/>
                </a:lnTo>
                <a:lnTo>
                  <a:pt x="3176847" y="198379"/>
                </a:lnTo>
                <a:lnTo>
                  <a:pt x="3183012" y="209438"/>
                </a:lnTo>
                <a:lnTo>
                  <a:pt x="3191001" y="219582"/>
                </a:lnTo>
                <a:lnTo>
                  <a:pt x="3196653" y="225223"/>
                </a:lnTo>
                <a:lnTo>
                  <a:pt x="3207148" y="233157"/>
                </a:lnTo>
                <a:lnTo>
                  <a:pt x="3218563" y="238815"/>
                </a:lnTo>
                <a:lnTo>
                  <a:pt x="3230881" y="242204"/>
                </a:lnTo>
                <a:lnTo>
                  <a:pt x="3244087" y="243331"/>
                </a:lnTo>
                <a:lnTo>
                  <a:pt x="3246003" y="243304"/>
                </a:lnTo>
                <a:lnTo>
                  <a:pt x="3258256" y="241865"/>
                </a:lnTo>
                <a:lnTo>
                  <a:pt x="3271011" y="238125"/>
                </a:lnTo>
                <a:lnTo>
                  <a:pt x="3271011" y="178688"/>
                </a:lnTo>
                <a:lnTo>
                  <a:pt x="3266948" y="180848"/>
                </a:lnTo>
                <a:lnTo>
                  <a:pt x="3262756" y="181863"/>
                </a:lnTo>
                <a:lnTo>
                  <a:pt x="3251707" y="181863"/>
                </a:lnTo>
                <a:lnTo>
                  <a:pt x="3246247" y="179577"/>
                </a:lnTo>
                <a:lnTo>
                  <a:pt x="3241801" y="175260"/>
                </a:lnTo>
                <a:lnTo>
                  <a:pt x="3237357" y="170814"/>
                </a:lnTo>
                <a:lnTo>
                  <a:pt x="3235071" y="165353"/>
                </a:lnTo>
                <a:lnTo>
                  <a:pt x="3235071" y="152526"/>
                </a:lnTo>
                <a:lnTo>
                  <a:pt x="3237484" y="147065"/>
                </a:lnTo>
                <a:lnTo>
                  <a:pt x="3242183" y="142239"/>
                </a:lnTo>
                <a:lnTo>
                  <a:pt x="3246882" y="137413"/>
                </a:lnTo>
                <a:lnTo>
                  <a:pt x="3252343" y="135000"/>
                </a:lnTo>
                <a:lnTo>
                  <a:pt x="3258566" y="135000"/>
                </a:lnTo>
                <a:lnTo>
                  <a:pt x="3268978" y="137076"/>
                </a:lnTo>
                <a:lnTo>
                  <a:pt x="3277641" y="146121"/>
                </a:lnTo>
                <a:lnTo>
                  <a:pt x="3280536" y="162305"/>
                </a:lnTo>
                <a:lnTo>
                  <a:pt x="3280536" y="227202"/>
                </a:lnTo>
                <a:lnTo>
                  <a:pt x="3279875" y="237860"/>
                </a:lnTo>
                <a:lnTo>
                  <a:pt x="3276735" y="250448"/>
                </a:lnTo>
                <a:lnTo>
                  <a:pt x="3271011" y="260350"/>
                </a:lnTo>
                <a:lnTo>
                  <a:pt x="3257623" y="269642"/>
                </a:lnTo>
                <a:lnTo>
                  <a:pt x="3243960" y="271779"/>
                </a:lnTo>
                <a:lnTo>
                  <a:pt x="3242834" y="271767"/>
                </a:lnTo>
                <a:lnTo>
                  <a:pt x="3230479" y="269913"/>
                </a:lnTo>
                <a:lnTo>
                  <a:pt x="3218307" y="264921"/>
                </a:lnTo>
                <a:lnTo>
                  <a:pt x="3218307" y="323850"/>
                </a:lnTo>
                <a:lnTo>
                  <a:pt x="3226982" y="326473"/>
                </a:lnTo>
                <a:lnTo>
                  <a:pt x="3239852" y="329282"/>
                </a:lnTo>
                <a:lnTo>
                  <a:pt x="3250692" y="330200"/>
                </a:lnTo>
                <a:lnTo>
                  <a:pt x="3262578" y="329597"/>
                </a:lnTo>
                <a:lnTo>
                  <a:pt x="3275740" y="327337"/>
                </a:lnTo>
                <a:lnTo>
                  <a:pt x="3287981" y="323392"/>
                </a:lnTo>
                <a:lnTo>
                  <a:pt x="3299298" y="317754"/>
                </a:lnTo>
                <a:lnTo>
                  <a:pt x="3309687" y="310416"/>
                </a:lnTo>
                <a:lnTo>
                  <a:pt x="3319145" y="301370"/>
                </a:lnTo>
                <a:lnTo>
                  <a:pt x="3328724" y="288973"/>
                </a:lnTo>
                <a:lnTo>
                  <a:pt x="3334739" y="278196"/>
                </a:lnTo>
                <a:lnTo>
                  <a:pt x="3339418" y="266523"/>
                </a:lnTo>
                <a:lnTo>
                  <a:pt x="3342760" y="253960"/>
                </a:lnTo>
                <a:lnTo>
                  <a:pt x="3344765" y="240512"/>
                </a:lnTo>
                <a:lnTo>
                  <a:pt x="3345433" y="226187"/>
                </a:lnTo>
                <a:lnTo>
                  <a:pt x="3345350" y="163514"/>
                </a:lnTo>
                <a:lnTo>
                  <a:pt x="3344275" y="148683"/>
                </a:lnTo>
                <a:lnTo>
                  <a:pt x="3341963" y="135262"/>
                </a:lnTo>
                <a:lnTo>
                  <a:pt x="3338419" y="123255"/>
                </a:lnTo>
                <a:lnTo>
                  <a:pt x="3333647" y="112668"/>
                </a:lnTo>
                <a:lnTo>
                  <a:pt x="3327654" y="103504"/>
                </a:lnTo>
                <a:lnTo>
                  <a:pt x="3320576" y="95721"/>
                </a:lnTo>
                <a:lnTo>
                  <a:pt x="3310535" y="87980"/>
                </a:lnTo>
                <a:lnTo>
                  <a:pt x="3298571" y="81661"/>
                </a:lnTo>
                <a:lnTo>
                  <a:pt x="3285010" y="76840"/>
                </a:lnTo>
                <a:lnTo>
                  <a:pt x="3272554" y="74355"/>
                </a:lnTo>
                <a:lnTo>
                  <a:pt x="3259708" y="73532"/>
                </a:lnTo>
                <a:lnTo>
                  <a:pt x="3253611" y="73698"/>
                </a:lnTo>
                <a:lnTo>
                  <a:pt x="3240359" y="75301"/>
                </a:lnTo>
                <a:lnTo>
                  <a:pt x="3227912" y="78616"/>
                </a:lnTo>
                <a:lnTo>
                  <a:pt x="3216274" y="83654"/>
                </a:lnTo>
                <a:lnTo>
                  <a:pt x="3205451" y="90423"/>
                </a:lnTo>
                <a:lnTo>
                  <a:pt x="3195447" y="98932"/>
                </a:lnTo>
                <a:close/>
              </a:path>
              <a:path w="5123688" h="330200">
                <a:moveTo>
                  <a:pt x="2598959" y="76304"/>
                </a:moveTo>
                <a:lnTo>
                  <a:pt x="2586955" y="80715"/>
                </a:lnTo>
                <a:lnTo>
                  <a:pt x="2576229" y="87197"/>
                </a:lnTo>
                <a:lnTo>
                  <a:pt x="2566797" y="95757"/>
                </a:lnTo>
                <a:lnTo>
                  <a:pt x="2559572" y="105022"/>
                </a:lnTo>
                <a:lnTo>
                  <a:pt x="2553769" y="115800"/>
                </a:lnTo>
                <a:lnTo>
                  <a:pt x="2549639" y="127802"/>
                </a:lnTo>
                <a:lnTo>
                  <a:pt x="2547170" y="141019"/>
                </a:lnTo>
                <a:lnTo>
                  <a:pt x="2546349" y="155448"/>
                </a:lnTo>
                <a:lnTo>
                  <a:pt x="2546349" y="249936"/>
                </a:lnTo>
                <a:lnTo>
                  <a:pt x="2611120" y="249936"/>
                </a:lnTo>
                <a:lnTo>
                  <a:pt x="2611120" y="168020"/>
                </a:lnTo>
                <a:lnTo>
                  <a:pt x="2611949" y="157624"/>
                </a:lnTo>
                <a:lnTo>
                  <a:pt x="2617703" y="145133"/>
                </a:lnTo>
                <a:lnTo>
                  <a:pt x="2628899" y="140969"/>
                </a:lnTo>
                <a:lnTo>
                  <a:pt x="2632583" y="140969"/>
                </a:lnTo>
                <a:lnTo>
                  <a:pt x="2636647" y="142239"/>
                </a:lnTo>
                <a:lnTo>
                  <a:pt x="2641092" y="144779"/>
                </a:lnTo>
                <a:lnTo>
                  <a:pt x="2641092" y="75437"/>
                </a:lnTo>
                <a:lnTo>
                  <a:pt x="2633091" y="74167"/>
                </a:lnTo>
                <a:lnTo>
                  <a:pt x="2626486" y="73532"/>
                </a:lnTo>
                <a:lnTo>
                  <a:pt x="2621407" y="73532"/>
                </a:lnTo>
                <a:lnTo>
                  <a:pt x="2612225" y="73956"/>
                </a:lnTo>
                <a:lnTo>
                  <a:pt x="2598959" y="76304"/>
                </a:lnTo>
                <a:close/>
              </a:path>
              <a:path w="5123688" h="330200">
                <a:moveTo>
                  <a:pt x="939926" y="98932"/>
                </a:moveTo>
                <a:lnTo>
                  <a:pt x="928391" y="112490"/>
                </a:lnTo>
                <a:lnTo>
                  <a:pt x="921977" y="123530"/>
                </a:lnTo>
                <a:lnTo>
                  <a:pt x="917408" y="135382"/>
                </a:lnTo>
                <a:lnTo>
                  <a:pt x="914674" y="148051"/>
                </a:lnTo>
                <a:lnTo>
                  <a:pt x="913764" y="161543"/>
                </a:lnTo>
                <a:lnTo>
                  <a:pt x="914470" y="173568"/>
                </a:lnTo>
                <a:lnTo>
                  <a:pt x="916986" y="186418"/>
                </a:lnTo>
                <a:lnTo>
                  <a:pt x="921327" y="198379"/>
                </a:lnTo>
                <a:lnTo>
                  <a:pt x="927492" y="209438"/>
                </a:lnTo>
                <a:lnTo>
                  <a:pt x="935482" y="219582"/>
                </a:lnTo>
                <a:lnTo>
                  <a:pt x="941133" y="225223"/>
                </a:lnTo>
                <a:lnTo>
                  <a:pt x="951628" y="233157"/>
                </a:lnTo>
                <a:lnTo>
                  <a:pt x="963043" y="238815"/>
                </a:lnTo>
                <a:lnTo>
                  <a:pt x="975361" y="242204"/>
                </a:lnTo>
                <a:lnTo>
                  <a:pt x="988568" y="243331"/>
                </a:lnTo>
                <a:lnTo>
                  <a:pt x="990483" y="243304"/>
                </a:lnTo>
                <a:lnTo>
                  <a:pt x="1002736" y="241865"/>
                </a:lnTo>
                <a:lnTo>
                  <a:pt x="1015491" y="238125"/>
                </a:lnTo>
                <a:lnTo>
                  <a:pt x="1015491" y="178688"/>
                </a:lnTo>
                <a:lnTo>
                  <a:pt x="1011427" y="180848"/>
                </a:lnTo>
                <a:lnTo>
                  <a:pt x="1007237" y="181863"/>
                </a:lnTo>
                <a:lnTo>
                  <a:pt x="996188" y="181863"/>
                </a:lnTo>
                <a:lnTo>
                  <a:pt x="990726" y="179577"/>
                </a:lnTo>
                <a:lnTo>
                  <a:pt x="986282" y="175260"/>
                </a:lnTo>
                <a:lnTo>
                  <a:pt x="981837" y="170814"/>
                </a:lnTo>
                <a:lnTo>
                  <a:pt x="979551" y="165353"/>
                </a:lnTo>
                <a:lnTo>
                  <a:pt x="979551" y="152526"/>
                </a:lnTo>
                <a:lnTo>
                  <a:pt x="981963" y="147065"/>
                </a:lnTo>
                <a:lnTo>
                  <a:pt x="986663" y="142239"/>
                </a:lnTo>
                <a:lnTo>
                  <a:pt x="991362" y="137413"/>
                </a:lnTo>
                <a:lnTo>
                  <a:pt x="996822" y="135000"/>
                </a:lnTo>
                <a:lnTo>
                  <a:pt x="1003045" y="135000"/>
                </a:lnTo>
                <a:lnTo>
                  <a:pt x="1013458" y="137076"/>
                </a:lnTo>
                <a:lnTo>
                  <a:pt x="1022121" y="146121"/>
                </a:lnTo>
                <a:lnTo>
                  <a:pt x="1025016" y="162305"/>
                </a:lnTo>
                <a:lnTo>
                  <a:pt x="1025016" y="227202"/>
                </a:lnTo>
                <a:lnTo>
                  <a:pt x="1024355" y="237860"/>
                </a:lnTo>
                <a:lnTo>
                  <a:pt x="1021215" y="250448"/>
                </a:lnTo>
                <a:lnTo>
                  <a:pt x="1015491" y="260350"/>
                </a:lnTo>
                <a:lnTo>
                  <a:pt x="1002103" y="269642"/>
                </a:lnTo>
                <a:lnTo>
                  <a:pt x="988440" y="271779"/>
                </a:lnTo>
                <a:lnTo>
                  <a:pt x="987314" y="271767"/>
                </a:lnTo>
                <a:lnTo>
                  <a:pt x="974959" y="269913"/>
                </a:lnTo>
                <a:lnTo>
                  <a:pt x="962787" y="264921"/>
                </a:lnTo>
                <a:lnTo>
                  <a:pt x="962787" y="323850"/>
                </a:lnTo>
                <a:lnTo>
                  <a:pt x="971462" y="326473"/>
                </a:lnTo>
                <a:lnTo>
                  <a:pt x="984332" y="329282"/>
                </a:lnTo>
                <a:lnTo>
                  <a:pt x="995171" y="330200"/>
                </a:lnTo>
                <a:lnTo>
                  <a:pt x="1007058" y="329597"/>
                </a:lnTo>
                <a:lnTo>
                  <a:pt x="1020220" y="327337"/>
                </a:lnTo>
                <a:lnTo>
                  <a:pt x="1032461" y="323392"/>
                </a:lnTo>
                <a:lnTo>
                  <a:pt x="1043778" y="317754"/>
                </a:lnTo>
                <a:lnTo>
                  <a:pt x="1054167" y="310416"/>
                </a:lnTo>
                <a:lnTo>
                  <a:pt x="1063625" y="301370"/>
                </a:lnTo>
                <a:lnTo>
                  <a:pt x="1073204" y="288973"/>
                </a:lnTo>
                <a:lnTo>
                  <a:pt x="1079219" y="278196"/>
                </a:lnTo>
                <a:lnTo>
                  <a:pt x="1083898" y="266523"/>
                </a:lnTo>
                <a:lnTo>
                  <a:pt x="1087240" y="253960"/>
                </a:lnTo>
                <a:lnTo>
                  <a:pt x="1089245" y="240512"/>
                </a:lnTo>
                <a:lnTo>
                  <a:pt x="1089914" y="226187"/>
                </a:lnTo>
                <a:lnTo>
                  <a:pt x="1089830" y="163514"/>
                </a:lnTo>
                <a:lnTo>
                  <a:pt x="1088755" y="148683"/>
                </a:lnTo>
                <a:lnTo>
                  <a:pt x="1086443" y="135262"/>
                </a:lnTo>
                <a:lnTo>
                  <a:pt x="1082899" y="123255"/>
                </a:lnTo>
                <a:lnTo>
                  <a:pt x="1078127" y="112668"/>
                </a:lnTo>
                <a:lnTo>
                  <a:pt x="1072133" y="103504"/>
                </a:lnTo>
                <a:lnTo>
                  <a:pt x="1065056" y="95721"/>
                </a:lnTo>
                <a:lnTo>
                  <a:pt x="1055015" y="87980"/>
                </a:lnTo>
                <a:lnTo>
                  <a:pt x="1043051" y="81661"/>
                </a:lnTo>
                <a:lnTo>
                  <a:pt x="1029490" y="76840"/>
                </a:lnTo>
                <a:lnTo>
                  <a:pt x="1017034" y="74355"/>
                </a:lnTo>
                <a:lnTo>
                  <a:pt x="1004188" y="73532"/>
                </a:lnTo>
                <a:lnTo>
                  <a:pt x="998091" y="73698"/>
                </a:lnTo>
                <a:lnTo>
                  <a:pt x="984839" y="75301"/>
                </a:lnTo>
                <a:lnTo>
                  <a:pt x="972392" y="78616"/>
                </a:lnTo>
                <a:lnTo>
                  <a:pt x="960754" y="83654"/>
                </a:lnTo>
                <a:lnTo>
                  <a:pt x="949931" y="90423"/>
                </a:lnTo>
                <a:lnTo>
                  <a:pt x="939926" y="98932"/>
                </a:lnTo>
                <a:close/>
              </a:path>
              <a:path w="5123688" h="330200">
                <a:moveTo>
                  <a:pt x="447071" y="76304"/>
                </a:moveTo>
                <a:lnTo>
                  <a:pt x="435067" y="80715"/>
                </a:lnTo>
                <a:lnTo>
                  <a:pt x="424341" y="87197"/>
                </a:lnTo>
                <a:lnTo>
                  <a:pt x="414908" y="95757"/>
                </a:lnTo>
                <a:lnTo>
                  <a:pt x="407684" y="105022"/>
                </a:lnTo>
                <a:lnTo>
                  <a:pt x="401881" y="115800"/>
                </a:lnTo>
                <a:lnTo>
                  <a:pt x="397751" y="127802"/>
                </a:lnTo>
                <a:lnTo>
                  <a:pt x="395282" y="141019"/>
                </a:lnTo>
                <a:lnTo>
                  <a:pt x="394462" y="155448"/>
                </a:lnTo>
                <a:lnTo>
                  <a:pt x="394462" y="249936"/>
                </a:lnTo>
                <a:lnTo>
                  <a:pt x="459231" y="249936"/>
                </a:lnTo>
                <a:lnTo>
                  <a:pt x="459231" y="168020"/>
                </a:lnTo>
                <a:lnTo>
                  <a:pt x="460061" y="157624"/>
                </a:lnTo>
                <a:lnTo>
                  <a:pt x="465815" y="145133"/>
                </a:lnTo>
                <a:lnTo>
                  <a:pt x="477012" y="140969"/>
                </a:lnTo>
                <a:lnTo>
                  <a:pt x="480694" y="140969"/>
                </a:lnTo>
                <a:lnTo>
                  <a:pt x="484758" y="142239"/>
                </a:lnTo>
                <a:lnTo>
                  <a:pt x="489203" y="144779"/>
                </a:lnTo>
                <a:lnTo>
                  <a:pt x="489203" y="75437"/>
                </a:lnTo>
                <a:lnTo>
                  <a:pt x="481202" y="74167"/>
                </a:lnTo>
                <a:lnTo>
                  <a:pt x="474598" y="73532"/>
                </a:lnTo>
                <a:lnTo>
                  <a:pt x="469519" y="73532"/>
                </a:lnTo>
                <a:lnTo>
                  <a:pt x="460337" y="73956"/>
                </a:lnTo>
                <a:lnTo>
                  <a:pt x="447071" y="76304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20612" y="618236"/>
            <a:ext cx="124840" cy="175133"/>
          </a:xfrm>
          <a:custGeom>
            <a:avLst/>
            <a:gdLst/>
            <a:ahLst/>
            <a:cxnLst/>
            <a:rect l="l" t="t" r="r" b="b"/>
            <a:pathLst>
              <a:path w="124840" h="175133">
                <a:moveTo>
                  <a:pt x="105283" y="0"/>
                </a:moveTo>
                <a:lnTo>
                  <a:pt x="124840" y="0"/>
                </a:lnTo>
                <a:lnTo>
                  <a:pt x="124840" y="68325"/>
                </a:lnTo>
                <a:lnTo>
                  <a:pt x="115696" y="68325"/>
                </a:lnTo>
                <a:lnTo>
                  <a:pt x="109473" y="70103"/>
                </a:lnTo>
                <a:lnTo>
                  <a:pt x="106044" y="73405"/>
                </a:lnTo>
                <a:lnTo>
                  <a:pt x="102615" y="76835"/>
                </a:lnTo>
                <a:lnTo>
                  <a:pt x="100457" y="83565"/>
                </a:lnTo>
                <a:lnTo>
                  <a:pt x="99567" y="93725"/>
                </a:lnTo>
                <a:lnTo>
                  <a:pt x="97393" y="108758"/>
                </a:lnTo>
                <a:lnTo>
                  <a:pt x="93747" y="122324"/>
                </a:lnTo>
                <a:lnTo>
                  <a:pt x="88629" y="134431"/>
                </a:lnTo>
                <a:lnTo>
                  <a:pt x="82039" y="145084"/>
                </a:lnTo>
                <a:lnTo>
                  <a:pt x="73978" y="154290"/>
                </a:lnTo>
                <a:lnTo>
                  <a:pt x="64446" y="162053"/>
                </a:lnTo>
                <a:lnTo>
                  <a:pt x="60705" y="164464"/>
                </a:lnTo>
                <a:lnTo>
                  <a:pt x="51040" y="168981"/>
                </a:lnTo>
                <a:lnTo>
                  <a:pt x="39633" y="172262"/>
                </a:lnTo>
                <a:lnTo>
                  <a:pt x="26463" y="174307"/>
                </a:lnTo>
                <a:lnTo>
                  <a:pt x="11508" y="175118"/>
                </a:lnTo>
                <a:lnTo>
                  <a:pt x="9016" y="175133"/>
                </a:lnTo>
                <a:lnTo>
                  <a:pt x="0" y="175133"/>
                </a:lnTo>
                <a:lnTo>
                  <a:pt x="0" y="106552"/>
                </a:lnTo>
                <a:lnTo>
                  <a:pt x="2921" y="106552"/>
                </a:lnTo>
                <a:lnTo>
                  <a:pt x="13335" y="106552"/>
                </a:lnTo>
                <a:lnTo>
                  <a:pt x="20827" y="104266"/>
                </a:lnTo>
                <a:lnTo>
                  <a:pt x="25273" y="99949"/>
                </a:lnTo>
                <a:lnTo>
                  <a:pt x="29717" y="95630"/>
                </a:lnTo>
                <a:lnTo>
                  <a:pt x="32258" y="88011"/>
                </a:lnTo>
                <a:lnTo>
                  <a:pt x="32892" y="77215"/>
                </a:lnTo>
                <a:lnTo>
                  <a:pt x="34137" y="61135"/>
                </a:lnTo>
                <a:lnTo>
                  <a:pt x="35814" y="48606"/>
                </a:lnTo>
                <a:lnTo>
                  <a:pt x="37846" y="39877"/>
                </a:lnTo>
                <a:lnTo>
                  <a:pt x="43167" y="29369"/>
                </a:lnTo>
                <a:lnTo>
                  <a:pt x="52001" y="18860"/>
                </a:lnTo>
                <a:lnTo>
                  <a:pt x="61708" y="11115"/>
                </a:lnTo>
                <a:lnTo>
                  <a:pt x="72615" y="5571"/>
                </a:lnTo>
                <a:lnTo>
                  <a:pt x="85045" y="1919"/>
                </a:lnTo>
                <a:lnTo>
                  <a:pt x="98996" y="167"/>
                </a:lnTo>
                <a:lnTo>
                  <a:pt x="105283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88508" y="618236"/>
            <a:ext cx="124840" cy="175133"/>
          </a:xfrm>
          <a:custGeom>
            <a:avLst/>
            <a:gdLst/>
            <a:ahLst/>
            <a:cxnLst/>
            <a:rect l="l" t="t" r="r" b="b"/>
            <a:pathLst>
              <a:path w="124840" h="175133">
                <a:moveTo>
                  <a:pt x="105282" y="0"/>
                </a:moveTo>
                <a:lnTo>
                  <a:pt x="124840" y="0"/>
                </a:lnTo>
                <a:lnTo>
                  <a:pt x="124840" y="68325"/>
                </a:lnTo>
                <a:lnTo>
                  <a:pt x="115696" y="68325"/>
                </a:lnTo>
                <a:lnTo>
                  <a:pt x="109474" y="70103"/>
                </a:lnTo>
                <a:lnTo>
                  <a:pt x="106044" y="73405"/>
                </a:lnTo>
                <a:lnTo>
                  <a:pt x="102615" y="76835"/>
                </a:lnTo>
                <a:lnTo>
                  <a:pt x="100456" y="83565"/>
                </a:lnTo>
                <a:lnTo>
                  <a:pt x="99567" y="93725"/>
                </a:lnTo>
                <a:lnTo>
                  <a:pt x="97393" y="108758"/>
                </a:lnTo>
                <a:lnTo>
                  <a:pt x="93747" y="122324"/>
                </a:lnTo>
                <a:lnTo>
                  <a:pt x="88629" y="134431"/>
                </a:lnTo>
                <a:lnTo>
                  <a:pt x="82039" y="145084"/>
                </a:lnTo>
                <a:lnTo>
                  <a:pt x="73978" y="154290"/>
                </a:lnTo>
                <a:lnTo>
                  <a:pt x="64446" y="162053"/>
                </a:lnTo>
                <a:lnTo>
                  <a:pt x="60705" y="164464"/>
                </a:lnTo>
                <a:lnTo>
                  <a:pt x="51040" y="168981"/>
                </a:lnTo>
                <a:lnTo>
                  <a:pt x="39633" y="172262"/>
                </a:lnTo>
                <a:lnTo>
                  <a:pt x="26463" y="174307"/>
                </a:lnTo>
                <a:lnTo>
                  <a:pt x="11508" y="175118"/>
                </a:lnTo>
                <a:lnTo>
                  <a:pt x="9016" y="175133"/>
                </a:lnTo>
                <a:lnTo>
                  <a:pt x="0" y="175133"/>
                </a:lnTo>
                <a:lnTo>
                  <a:pt x="0" y="106552"/>
                </a:lnTo>
                <a:lnTo>
                  <a:pt x="2920" y="106552"/>
                </a:lnTo>
                <a:lnTo>
                  <a:pt x="13334" y="106552"/>
                </a:lnTo>
                <a:lnTo>
                  <a:pt x="20827" y="104266"/>
                </a:lnTo>
                <a:lnTo>
                  <a:pt x="25272" y="99949"/>
                </a:lnTo>
                <a:lnTo>
                  <a:pt x="29717" y="95630"/>
                </a:lnTo>
                <a:lnTo>
                  <a:pt x="32257" y="88011"/>
                </a:lnTo>
                <a:lnTo>
                  <a:pt x="32892" y="77215"/>
                </a:lnTo>
                <a:lnTo>
                  <a:pt x="34137" y="61135"/>
                </a:lnTo>
                <a:lnTo>
                  <a:pt x="35814" y="48606"/>
                </a:lnTo>
                <a:lnTo>
                  <a:pt x="37845" y="39877"/>
                </a:lnTo>
                <a:lnTo>
                  <a:pt x="43167" y="29369"/>
                </a:lnTo>
                <a:lnTo>
                  <a:pt x="52001" y="18860"/>
                </a:lnTo>
                <a:lnTo>
                  <a:pt x="61708" y="11115"/>
                </a:lnTo>
                <a:lnTo>
                  <a:pt x="72615" y="5571"/>
                </a:lnTo>
                <a:lnTo>
                  <a:pt x="85045" y="1919"/>
                </a:lnTo>
                <a:lnTo>
                  <a:pt x="98996" y="167"/>
                </a:lnTo>
                <a:lnTo>
                  <a:pt x="10528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89350" y="618236"/>
            <a:ext cx="154050" cy="176402"/>
          </a:xfrm>
          <a:custGeom>
            <a:avLst/>
            <a:gdLst/>
            <a:ahLst/>
            <a:cxnLst/>
            <a:rect l="l" t="t" r="r" b="b"/>
            <a:pathLst>
              <a:path w="154050" h="176402">
                <a:moveTo>
                  <a:pt x="0" y="0"/>
                </a:moveTo>
                <a:lnTo>
                  <a:pt x="64770" y="0"/>
                </a:lnTo>
                <a:lnTo>
                  <a:pt x="64770" y="97662"/>
                </a:lnTo>
                <a:lnTo>
                  <a:pt x="64770" y="107441"/>
                </a:lnTo>
                <a:lnTo>
                  <a:pt x="68961" y="112394"/>
                </a:lnTo>
                <a:lnTo>
                  <a:pt x="77088" y="112394"/>
                </a:lnTo>
                <a:lnTo>
                  <a:pt x="85216" y="112394"/>
                </a:lnTo>
                <a:lnTo>
                  <a:pt x="89280" y="107441"/>
                </a:lnTo>
                <a:lnTo>
                  <a:pt x="89280" y="97662"/>
                </a:lnTo>
                <a:lnTo>
                  <a:pt x="89280" y="0"/>
                </a:lnTo>
                <a:lnTo>
                  <a:pt x="154050" y="0"/>
                </a:lnTo>
                <a:lnTo>
                  <a:pt x="154050" y="96392"/>
                </a:lnTo>
                <a:lnTo>
                  <a:pt x="153091" y="109968"/>
                </a:lnTo>
                <a:lnTo>
                  <a:pt x="150202" y="122619"/>
                </a:lnTo>
                <a:lnTo>
                  <a:pt x="145371" y="134345"/>
                </a:lnTo>
                <a:lnTo>
                  <a:pt x="138584" y="145147"/>
                </a:lnTo>
                <a:lnTo>
                  <a:pt x="131699" y="153162"/>
                </a:lnTo>
                <a:lnTo>
                  <a:pt x="121710" y="162028"/>
                </a:lnTo>
                <a:lnTo>
                  <a:pt x="110791" y="168775"/>
                </a:lnTo>
                <a:lnTo>
                  <a:pt x="98949" y="173402"/>
                </a:lnTo>
                <a:lnTo>
                  <a:pt x="86190" y="175909"/>
                </a:lnTo>
                <a:lnTo>
                  <a:pt x="76962" y="176402"/>
                </a:lnTo>
                <a:lnTo>
                  <a:pt x="63124" y="175379"/>
                </a:lnTo>
                <a:lnTo>
                  <a:pt x="50383" y="172311"/>
                </a:lnTo>
                <a:lnTo>
                  <a:pt x="38739" y="167205"/>
                </a:lnTo>
                <a:lnTo>
                  <a:pt x="28192" y="160066"/>
                </a:lnTo>
                <a:lnTo>
                  <a:pt x="18742" y="150900"/>
                </a:lnTo>
                <a:lnTo>
                  <a:pt x="10975" y="140021"/>
                </a:lnTo>
                <a:lnTo>
                  <a:pt x="5951" y="129138"/>
                </a:lnTo>
                <a:lnTo>
                  <a:pt x="2452" y="116828"/>
                </a:lnTo>
                <a:lnTo>
                  <a:pt x="479" y="103092"/>
                </a:lnTo>
                <a:lnTo>
                  <a:pt x="0" y="91186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49498" y="615823"/>
            <a:ext cx="64769" cy="172847"/>
          </a:xfrm>
          <a:custGeom>
            <a:avLst/>
            <a:gdLst/>
            <a:ahLst/>
            <a:cxnLst/>
            <a:rect l="l" t="t" r="r" b="b"/>
            <a:pathLst>
              <a:path w="64769" h="172847">
                <a:moveTo>
                  <a:pt x="0" y="0"/>
                </a:moveTo>
                <a:lnTo>
                  <a:pt x="64769" y="0"/>
                </a:lnTo>
                <a:lnTo>
                  <a:pt x="64769" y="172847"/>
                </a:lnTo>
                <a:lnTo>
                  <a:pt x="0" y="172847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56425" y="612394"/>
            <a:ext cx="180467" cy="179958"/>
          </a:xfrm>
          <a:custGeom>
            <a:avLst/>
            <a:gdLst/>
            <a:ahLst/>
            <a:cxnLst/>
            <a:rect l="l" t="t" r="r" b="b"/>
            <a:pathLst>
              <a:path w="180467" h="179958">
                <a:moveTo>
                  <a:pt x="90170" y="0"/>
                </a:moveTo>
                <a:lnTo>
                  <a:pt x="104700" y="793"/>
                </a:lnTo>
                <a:lnTo>
                  <a:pt x="118071" y="3176"/>
                </a:lnTo>
                <a:lnTo>
                  <a:pt x="130287" y="7153"/>
                </a:lnTo>
                <a:lnTo>
                  <a:pt x="141352" y="12729"/>
                </a:lnTo>
                <a:lnTo>
                  <a:pt x="151271" y="19907"/>
                </a:lnTo>
                <a:lnTo>
                  <a:pt x="156209" y="24510"/>
                </a:lnTo>
                <a:lnTo>
                  <a:pt x="164065" y="33832"/>
                </a:lnTo>
                <a:lnTo>
                  <a:pt x="170394" y="44289"/>
                </a:lnTo>
                <a:lnTo>
                  <a:pt x="175191" y="55883"/>
                </a:lnTo>
                <a:lnTo>
                  <a:pt x="178453" y="68612"/>
                </a:lnTo>
                <a:lnTo>
                  <a:pt x="180174" y="82477"/>
                </a:lnTo>
                <a:lnTo>
                  <a:pt x="180467" y="91566"/>
                </a:lnTo>
                <a:lnTo>
                  <a:pt x="180467" y="176275"/>
                </a:lnTo>
                <a:lnTo>
                  <a:pt x="115570" y="176275"/>
                </a:lnTo>
                <a:lnTo>
                  <a:pt x="115570" y="96265"/>
                </a:lnTo>
                <a:lnTo>
                  <a:pt x="115570" y="87121"/>
                </a:lnTo>
                <a:lnTo>
                  <a:pt x="113410" y="79755"/>
                </a:lnTo>
                <a:lnTo>
                  <a:pt x="108966" y="74421"/>
                </a:lnTo>
                <a:lnTo>
                  <a:pt x="104521" y="68960"/>
                </a:lnTo>
                <a:lnTo>
                  <a:pt x="98551" y="66166"/>
                </a:lnTo>
                <a:lnTo>
                  <a:pt x="90931" y="66166"/>
                </a:lnTo>
                <a:lnTo>
                  <a:pt x="84200" y="66166"/>
                </a:lnTo>
                <a:lnTo>
                  <a:pt x="78231" y="68706"/>
                </a:lnTo>
                <a:lnTo>
                  <a:pt x="73278" y="73659"/>
                </a:lnTo>
                <a:lnTo>
                  <a:pt x="68325" y="78612"/>
                </a:lnTo>
                <a:lnTo>
                  <a:pt x="65785" y="84581"/>
                </a:lnTo>
                <a:lnTo>
                  <a:pt x="65785" y="91312"/>
                </a:lnTo>
                <a:lnTo>
                  <a:pt x="65785" y="98551"/>
                </a:lnTo>
                <a:lnTo>
                  <a:pt x="68072" y="104393"/>
                </a:lnTo>
                <a:lnTo>
                  <a:pt x="72644" y="109092"/>
                </a:lnTo>
                <a:lnTo>
                  <a:pt x="77089" y="113664"/>
                </a:lnTo>
                <a:lnTo>
                  <a:pt x="82803" y="115950"/>
                </a:lnTo>
                <a:lnTo>
                  <a:pt x="89789" y="115950"/>
                </a:lnTo>
                <a:lnTo>
                  <a:pt x="95376" y="115950"/>
                </a:lnTo>
                <a:lnTo>
                  <a:pt x="100710" y="114426"/>
                </a:lnTo>
                <a:lnTo>
                  <a:pt x="105536" y="111505"/>
                </a:lnTo>
                <a:lnTo>
                  <a:pt x="105536" y="178561"/>
                </a:lnTo>
                <a:lnTo>
                  <a:pt x="100202" y="179450"/>
                </a:lnTo>
                <a:lnTo>
                  <a:pt x="95376" y="179958"/>
                </a:lnTo>
                <a:lnTo>
                  <a:pt x="90931" y="179958"/>
                </a:lnTo>
                <a:lnTo>
                  <a:pt x="77226" y="179115"/>
                </a:lnTo>
                <a:lnTo>
                  <a:pt x="64355" y="176582"/>
                </a:lnTo>
                <a:lnTo>
                  <a:pt x="52324" y="172354"/>
                </a:lnTo>
                <a:lnTo>
                  <a:pt x="41136" y="166428"/>
                </a:lnTo>
                <a:lnTo>
                  <a:pt x="30796" y="158798"/>
                </a:lnTo>
                <a:lnTo>
                  <a:pt x="25907" y="154304"/>
                </a:lnTo>
                <a:lnTo>
                  <a:pt x="17294" y="144459"/>
                </a:lnTo>
                <a:lnTo>
                  <a:pt x="10415" y="133746"/>
                </a:lnTo>
                <a:lnTo>
                  <a:pt x="5270" y="122166"/>
                </a:lnTo>
                <a:lnTo>
                  <a:pt x="1861" y="109718"/>
                </a:lnTo>
                <a:lnTo>
                  <a:pt x="187" y="96403"/>
                </a:lnTo>
                <a:lnTo>
                  <a:pt x="0" y="89915"/>
                </a:lnTo>
                <a:lnTo>
                  <a:pt x="892" y="76460"/>
                </a:lnTo>
                <a:lnTo>
                  <a:pt x="3565" y="63765"/>
                </a:lnTo>
                <a:lnTo>
                  <a:pt x="8014" y="51839"/>
                </a:lnTo>
                <a:lnTo>
                  <a:pt x="14234" y="40692"/>
                </a:lnTo>
                <a:lnTo>
                  <a:pt x="22221" y="30334"/>
                </a:lnTo>
                <a:lnTo>
                  <a:pt x="36204" y="17450"/>
                </a:lnTo>
                <a:lnTo>
                  <a:pt x="47017" y="10490"/>
                </a:lnTo>
                <a:lnTo>
                  <a:pt x="58602" y="5288"/>
                </a:lnTo>
                <a:lnTo>
                  <a:pt x="70957" y="1848"/>
                </a:lnTo>
                <a:lnTo>
                  <a:pt x="84084" y="175"/>
                </a:lnTo>
                <a:lnTo>
                  <a:pt x="9017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57136" y="612394"/>
            <a:ext cx="180467" cy="179958"/>
          </a:xfrm>
          <a:custGeom>
            <a:avLst/>
            <a:gdLst/>
            <a:ahLst/>
            <a:cxnLst/>
            <a:rect l="l" t="t" r="r" b="b"/>
            <a:pathLst>
              <a:path w="180467" h="179958">
                <a:moveTo>
                  <a:pt x="90170" y="0"/>
                </a:moveTo>
                <a:lnTo>
                  <a:pt x="104700" y="793"/>
                </a:lnTo>
                <a:lnTo>
                  <a:pt x="118071" y="3176"/>
                </a:lnTo>
                <a:lnTo>
                  <a:pt x="130287" y="7153"/>
                </a:lnTo>
                <a:lnTo>
                  <a:pt x="141352" y="12729"/>
                </a:lnTo>
                <a:lnTo>
                  <a:pt x="151271" y="19907"/>
                </a:lnTo>
                <a:lnTo>
                  <a:pt x="156210" y="24510"/>
                </a:lnTo>
                <a:lnTo>
                  <a:pt x="164065" y="33832"/>
                </a:lnTo>
                <a:lnTo>
                  <a:pt x="170394" y="44289"/>
                </a:lnTo>
                <a:lnTo>
                  <a:pt x="175191" y="55883"/>
                </a:lnTo>
                <a:lnTo>
                  <a:pt x="178453" y="68612"/>
                </a:lnTo>
                <a:lnTo>
                  <a:pt x="180174" y="82477"/>
                </a:lnTo>
                <a:lnTo>
                  <a:pt x="180467" y="91566"/>
                </a:lnTo>
                <a:lnTo>
                  <a:pt x="180467" y="176275"/>
                </a:lnTo>
                <a:lnTo>
                  <a:pt x="115570" y="176275"/>
                </a:lnTo>
                <a:lnTo>
                  <a:pt x="115570" y="96265"/>
                </a:lnTo>
                <a:lnTo>
                  <a:pt x="115570" y="87121"/>
                </a:lnTo>
                <a:lnTo>
                  <a:pt x="113411" y="79755"/>
                </a:lnTo>
                <a:lnTo>
                  <a:pt x="108966" y="74421"/>
                </a:lnTo>
                <a:lnTo>
                  <a:pt x="104521" y="68960"/>
                </a:lnTo>
                <a:lnTo>
                  <a:pt x="98552" y="66166"/>
                </a:lnTo>
                <a:lnTo>
                  <a:pt x="90932" y="66166"/>
                </a:lnTo>
                <a:lnTo>
                  <a:pt x="84201" y="66166"/>
                </a:lnTo>
                <a:lnTo>
                  <a:pt x="78232" y="68706"/>
                </a:lnTo>
                <a:lnTo>
                  <a:pt x="73279" y="73659"/>
                </a:lnTo>
                <a:lnTo>
                  <a:pt x="68326" y="78612"/>
                </a:lnTo>
                <a:lnTo>
                  <a:pt x="65786" y="84581"/>
                </a:lnTo>
                <a:lnTo>
                  <a:pt x="65786" y="91312"/>
                </a:lnTo>
                <a:lnTo>
                  <a:pt x="65786" y="98551"/>
                </a:lnTo>
                <a:lnTo>
                  <a:pt x="68072" y="104393"/>
                </a:lnTo>
                <a:lnTo>
                  <a:pt x="72644" y="109092"/>
                </a:lnTo>
                <a:lnTo>
                  <a:pt x="77089" y="113664"/>
                </a:lnTo>
                <a:lnTo>
                  <a:pt x="82804" y="115950"/>
                </a:lnTo>
                <a:lnTo>
                  <a:pt x="89789" y="115950"/>
                </a:lnTo>
                <a:lnTo>
                  <a:pt x="95377" y="115950"/>
                </a:lnTo>
                <a:lnTo>
                  <a:pt x="100711" y="114426"/>
                </a:lnTo>
                <a:lnTo>
                  <a:pt x="105537" y="111505"/>
                </a:lnTo>
                <a:lnTo>
                  <a:pt x="105537" y="178561"/>
                </a:lnTo>
                <a:lnTo>
                  <a:pt x="100203" y="179450"/>
                </a:lnTo>
                <a:lnTo>
                  <a:pt x="95377" y="179958"/>
                </a:lnTo>
                <a:lnTo>
                  <a:pt x="90932" y="179958"/>
                </a:lnTo>
                <a:lnTo>
                  <a:pt x="77226" y="179115"/>
                </a:lnTo>
                <a:lnTo>
                  <a:pt x="64355" y="176582"/>
                </a:lnTo>
                <a:lnTo>
                  <a:pt x="52324" y="172354"/>
                </a:lnTo>
                <a:lnTo>
                  <a:pt x="41136" y="166428"/>
                </a:lnTo>
                <a:lnTo>
                  <a:pt x="30796" y="158798"/>
                </a:lnTo>
                <a:lnTo>
                  <a:pt x="25908" y="154304"/>
                </a:lnTo>
                <a:lnTo>
                  <a:pt x="17294" y="144459"/>
                </a:lnTo>
                <a:lnTo>
                  <a:pt x="10415" y="133746"/>
                </a:lnTo>
                <a:lnTo>
                  <a:pt x="5270" y="122166"/>
                </a:lnTo>
                <a:lnTo>
                  <a:pt x="1861" y="109718"/>
                </a:lnTo>
                <a:lnTo>
                  <a:pt x="187" y="96403"/>
                </a:lnTo>
                <a:lnTo>
                  <a:pt x="0" y="89915"/>
                </a:lnTo>
                <a:lnTo>
                  <a:pt x="892" y="76460"/>
                </a:lnTo>
                <a:lnTo>
                  <a:pt x="3565" y="63765"/>
                </a:lnTo>
                <a:lnTo>
                  <a:pt x="8014" y="51839"/>
                </a:lnTo>
                <a:lnTo>
                  <a:pt x="14234" y="40692"/>
                </a:lnTo>
                <a:lnTo>
                  <a:pt x="22221" y="30334"/>
                </a:lnTo>
                <a:lnTo>
                  <a:pt x="36204" y="17450"/>
                </a:lnTo>
                <a:lnTo>
                  <a:pt x="47017" y="10490"/>
                </a:lnTo>
                <a:lnTo>
                  <a:pt x="58602" y="5288"/>
                </a:lnTo>
                <a:lnTo>
                  <a:pt x="70957" y="1848"/>
                </a:lnTo>
                <a:lnTo>
                  <a:pt x="84084" y="175"/>
                </a:lnTo>
                <a:lnTo>
                  <a:pt x="9017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25033" y="612394"/>
            <a:ext cx="180466" cy="179958"/>
          </a:xfrm>
          <a:custGeom>
            <a:avLst/>
            <a:gdLst/>
            <a:ahLst/>
            <a:cxnLst/>
            <a:rect l="l" t="t" r="r" b="b"/>
            <a:pathLst>
              <a:path w="180466" h="179958">
                <a:moveTo>
                  <a:pt x="90169" y="0"/>
                </a:moveTo>
                <a:lnTo>
                  <a:pt x="104700" y="793"/>
                </a:lnTo>
                <a:lnTo>
                  <a:pt x="118071" y="3176"/>
                </a:lnTo>
                <a:lnTo>
                  <a:pt x="130287" y="7153"/>
                </a:lnTo>
                <a:lnTo>
                  <a:pt x="141352" y="12729"/>
                </a:lnTo>
                <a:lnTo>
                  <a:pt x="151271" y="19907"/>
                </a:lnTo>
                <a:lnTo>
                  <a:pt x="156209" y="24510"/>
                </a:lnTo>
                <a:lnTo>
                  <a:pt x="164065" y="33832"/>
                </a:lnTo>
                <a:lnTo>
                  <a:pt x="170394" y="44289"/>
                </a:lnTo>
                <a:lnTo>
                  <a:pt x="175191" y="55883"/>
                </a:lnTo>
                <a:lnTo>
                  <a:pt x="178453" y="68612"/>
                </a:lnTo>
                <a:lnTo>
                  <a:pt x="180174" y="82477"/>
                </a:lnTo>
                <a:lnTo>
                  <a:pt x="180466" y="91566"/>
                </a:lnTo>
                <a:lnTo>
                  <a:pt x="180466" y="176275"/>
                </a:lnTo>
                <a:lnTo>
                  <a:pt x="115569" y="176275"/>
                </a:lnTo>
                <a:lnTo>
                  <a:pt x="115569" y="96265"/>
                </a:lnTo>
                <a:lnTo>
                  <a:pt x="115569" y="87121"/>
                </a:lnTo>
                <a:lnTo>
                  <a:pt x="113411" y="79755"/>
                </a:lnTo>
                <a:lnTo>
                  <a:pt x="108965" y="74421"/>
                </a:lnTo>
                <a:lnTo>
                  <a:pt x="104520" y="68960"/>
                </a:lnTo>
                <a:lnTo>
                  <a:pt x="98551" y="66166"/>
                </a:lnTo>
                <a:lnTo>
                  <a:pt x="90931" y="66166"/>
                </a:lnTo>
                <a:lnTo>
                  <a:pt x="84200" y="66166"/>
                </a:lnTo>
                <a:lnTo>
                  <a:pt x="78231" y="68706"/>
                </a:lnTo>
                <a:lnTo>
                  <a:pt x="73278" y="73659"/>
                </a:lnTo>
                <a:lnTo>
                  <a:pt x="68325" y="78612"/>
                </a:lnTo>
                <a:lnTo>
                  <a:pt x="65786" y="84581"/>
                </a:lnTo>
                <a:lnTo>
                  <a:pt x="65786" y="91312"/>
                </a:lnTo>
                <a:lnTo>
                  <a:pt x="65786" y="98551"/>
                </a:lnTo>
                <a:lnTo>
                  <a:pt x="68071" y="104393"/>
                </a:lnTo>
                <a:lnTo>
                  <a:pt x="72643" y="109092"/>
                </a:lnTo>
                <a:lnTo>
                  <a:pt x="77088" y="113664"/>
                </a:lnTo>
                <a:lnTo>
                  <a:pt x="82803" y="115950"/>
                </a:lnTo>
                <a:lnTo>
                  <a:pt x="89788" y="115950"/>
                </a:lnTo>
                <a:lnTo>
                  <a:pt x="95376" y="115950"/>
                </a:lnTo>
                <a:lnTo>
                  <a:pt x="100711" y="114426"/>
                </a:lnTo>
                <a:lnTo>
                  <a:pt x="105537" y="111505"/>
                </a:lnTo>
                <a:lnTo>
                  <a:pt x="105537" y="178561"/>
                </a:lnTo>
                <a:lnTo>
                  <a:pt x="100202" y="179450"/>
                </a:lnTo>
                <a:lnTo>
                  <a:pt x="95376" y="179958"/>
                </a:lnTo>
                <a:lnTo>
                  <a:pt x="90931" y="179958"/>
                </a:lnTo>
                <a:lnTo>
                  <a:pt x="77226" y="179115"/>
                </a:lnTo>
                <a:lnTo>
                  <a:pt x="64355" y="176582"/>
                </a:lnTo>
                <a:lnTo>
                  <a:pt x="52324" y="172354"/>
                </a:lnTo>
                <a:lnTo>
                  <a:pt x="41136" y="166428"/>
                </a:lnTo>
                <a:lnTo>
                  <a:pt x="30796" y="158798"/>
                </a:lnTo>
                <a:lnTo>
                  <a:pt x="25907" y="154304"/>
                </a:lnTo>
                <a:lnTo>
                  <a:pt x="17294" y="144459"/>
                </a:lnTo>
                <a:lnTo>
                  <a:pt x="10415" y="133746"/>
                </a:lnTo>
                <a:lnTo>
                  <a:pt x="5270" y="122166"/>
                </a:lnTo>
                <a:lnTo>
                  <a:pt x="1861" y="109718"/>
                </a:lnTo>
                <a:lnTo>
                  <a:pt x="187" y="96403"/>
                </a:lnTo>
                <a:lnTo>
                  <a:pt x="0" y="89915"/>
                </a:lnTo>
                <a:lnTo>
                  <a:pt x="892" y="76460"/>
                </a:lnTo>
                <a:lnTo>
                  <a:pt x="3565" y="63765"/>
                </a:lnTo>
                <a:lnTo>
                  <a:pt x="8014" y="51839"/>
                </a:lnTo>
                <a:lnTo>
                  <a:pt x="14234" y="40692"/>
                </a:lnTo>
                <a:lnTo>
                  <a:pt x="22221" y="30334"/>
                </a:lnTo>
                <a:lnTo>
                  <a:pt x="36204" y="17450"/>
                </a:lnTo>
                <a:lnTo>
                  <a:pt x="47017" y="10490"/>
                </a:lnTo>
                <a:lnTo>
                  <a:pt x="58602" y="5288"/>
                </a:lnTo>
                <a:lnTo>
                  <a:pt x="70957" y="1848"/>
                </a:lnTo>
                <a:lnTo>
                  <a:pt x="84084" y="175"/>
                </a:lnTo>
                <a:lnTo>
                  <a:pt x="90169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86705" y="612394"/>
            <a:ext cx="180467" cy="179958"/>
          </a:xfrm>
          <a:custGeom>
            <a:avLst/>
            <a:gdLst/>
            <a:ahLst/>
            <a:cxnLst/>
            <a:rect l="l" t="t" r="r" b="b"/>
            <a:pathLst>
              <a:path w="180467" h="179958">
                <a:moveTo>
                  <a:pt x="90170" y="0"/>
                </a:moveTo>
                <a:lnTo>
                  <a:pt x="104700" y="793"/>
                </a:lnTo>
                <a:lnTo>
                  <a:pt x="118071" y="3176"/>
                </a:lnTo>
                <a:lnTo>
                  <a:pt x="130287" y="7153"/>
                </a:lnTo>
                <a:lnTo>
                  <a:pt x="141352" y="12729"/>
                </a:lnTo>
                <a:lnTo>
                  <a:pt x="151271" y="19907"/>
                </a:lnTo>
                <a:lnTo>
                  <a:pt x="156210" y="24510"/>
                </a:lnTo>
                <a:lnTo>
                  <a:pt x="164065" y="33832"/>
                </a:lnTo>
                <a:lnTo>
                  <a:pt x="170394" y="44289"/>
                </a:lnTo>
                <a:lnTo>
                  <a:pt x="175191" y="55883"/>
                </a:lnTo>
                <a:lnTo>
                  <a:pt x="178453" y="68612"/>
                </a:lnTo>
                <a:lnTo>
                  <a:pt x="180174" y="82477"/>
                </a:lnTo>
                <a:lnTo>
                  <a:pt x="180467" y="91566"/>
                </a:lnTo>
                <a:lnTo>
                  <a:pt x="180467" y="176275"/>
                </a:lnTo>
                <a:lnTo>
                  <a:pt x="115570" y="176275"/>
                </a:lnTo>
                <a:lnTo>
                  <a:pt x="115570" y="96265"/>
                </a:lnTo>
                <a:lnTo>
                  <a:pt x="115570" y="87121"/>
                </a:lnTo>
                <a:lnTo>
                  <a:pt x="113411" y="79755"/>
                </a:lnTo>
                <a:lnTo>
                  <a:pt x="108966" y="74421"/>
                </a:lnTo>
                <a:lnTo>
                  <a:pt x="104521" y="68960"/>
                </a:lnTo>
                <a:lnTo>
                  <a:pt x="98552" y="66166"/>
                </a:lnTo>
                <a:lnTo>
                  <a:pt x="90932" y="66166"/>
                </a:lnTo>
                <a:lnTo>
                  <a:pt x="84200" y="66166"/>
                </a:lnTo>
                <a:lnTo>
                  <a:pt x="78232" y="68706"/>
                </a:lnTo>
                <a:lnTo>
                  <a:pt x="73279" y="73659"/>
                </a:lnTo>
                <a:lnTo>
                  <a:pt x="68325" y="78612"/>
                </a:lnTo>
                <a:lnTo>
                  <a:pt x="65786" y="84581"/>
                </a:lnTo>
                <a:lnTo>
                  <a:pt x="65786" y="91312"/>
                </a:lnTo>
                <a:lnTo>
                  <a:pt x="65786" y="98551"/>
                </a:lnTo>
                <a:lnTo>
                  <a:pt x="68072" y="104393"/>
                </a:lnTo>
                <a:lnTo>
                  <a:pt x="72644" y="109092"/>
                </a:lnTo>
                <a:lnTo>
                  <a:pt x="77089" y="113664"/>
                </a:lnTo>
                <a:lnTo>
                  <a:pt x="82804" y="115950"/>
                </a:lnTo>
                <a:lnTo>
                  <a:pt x="89789" y="115950"/>
                </a:lnTo>
                <a:lnTo>
                  <a:pt x="95377" y="115950"/>
                </a:lnTo>
                <a:lnTo>
                  <a:pt x="100711" y="114426"/>
                </a:lnTo>
                <a:lnTo>
                  <a:pt x="105537" y="111505"/>
                </a:lnTo>
                <a:lnTo>
                  <a:pt x="105537" y="178561"/>
                </a:lnTo>
                <a:lnTo>
                  <a:pt x="100203" y="179450"/>
                </a:lnTo>
                <a:lnTo>
                  <a:pt x="95377" y="179958"/>
                </a:lnTo>
                <a:lnTo>
                  <a:pt x="90932" y="179958"/>
                </a:lnTo>
                <a:lnTo>
                  <a:pt x="77226" y="179115"/>
                </a:lnTo>
                <a:lnTo>
                  <a:pt x="64355" y="176582"/>
                </a:lnTo>
                <a:lnTo>
                  <a:pt x="52324" y="172354"/>
                </a:lnTo>
                <a:lnTo>
                  <a:pt x="41136" y="166428"/>
                </a:lnTo>
                <a:lnTo>
                  <a:pt x="30796" y="158798"/>
                </a:lnTo>
                <a:lnTo>
                  <a:pt x="25908" y="154304"/>
                </a:lnTo>
                <a:lnTo>
                  <a:pt x="17294" y="144459"/>
                </a:lnTo>
                <a:lnTo>
                  <a:pt x="10415" y="133746"/>
                </a:lnTo>
                <a:lnTo>
                  <a:pt x="5270" y="122166"/>
                </a:lnTo>
                <a:lnTo>
                  <a:pt x="1861" y="109718"/>
                </a:lnTo>
                <a:lnTo>
                  <a:pt x="187" y="96403"/>
                </a:lnTo>
                <a:lnTo>
                  <a:pt x="0" y="89915"/>
                </a:lnTo>
                <a:lnTo>
                  <a:pt x="892" y="76460"/>
                </a:lnTo>
                <a:lnTo>
                  <a:pt x="3565" y="63765"/>
                </a:lnTo>
                <a:lnTo>
                  <a:pt x="8014" y="51839"/>
                </a:lnTo>
                <a:lnTo>
                  <a:pt x="14234" y="40692"/>
                </a:lnTo>
                <a:lnTo>
                  <a:pt x="22221" y="30334"/>
                </a:lnTo>
                <a:lnTo>
                  <a:pt x="36204" y="17450"/>
                </a:lnTo>
                <a:lnTo>
                  <a:pt x="47017" y="10490"/>
                </a:lnTo>
                <a:lnTo>
                  <a:pt x="58602" y="5288"/>
                </a:lnTo>
                <a:lnTo>
                  <a:pt x="70957" y="1848"/>
                </a:lnTo>
                <a:lnTo>
                  <a:pt x="84084" y="175"/>
                </a:lnTo>
                <a:lnTo>
                  <a:pt x="9017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73701" y="612394"/>
            <a:ext cx="180466" cy="179958"/>
          </a:xfrm>
          <a:custGeom>
            <a:avLst/>
            <a:gdLst/>
            <a:ahLst/>
            <a:cxnLst/>
            <a:rect l="l" t="t" r="r" b="b"/>
            <a:pathLst>
              <a:path w="180466" h="179958">
                <a:moveTo>
                  <a:pt x="90170" y="0"/>
                </a:moveTo>
                <a:lnTo>
                  <a:pt x="104700" y="793"/>
                </a:lnTo>
                <a:lnTo>
                  <a:pt x="118071" y="3176"/>
                </a:lnTo>
                <a:lnTo>
                  <a:pt x="130287" y="7153"/>
                </a:lnTo>
                <a:lnTo>
                  <a:pt x="141352" y="12729"/>
                </a:lnTo>
                <a:lnTo>
                  <a:pt x="151271" y="19907"/>
                </a:lnTo>
                <a:lnTo>
                  <a:pt x="156210" y="24510"/>
                </a:lnTo>
                <a:lnTo>
                  <a:pt x="164065" y="33832"/>
                </a:lnTo>
                <a:lnTo>
                  <a:pt x="170394" y="44289"/>
                </a:lnTo>
                <a:lnTo>
                  <a:pt x="175191" y="55883"/>
                </a:lnTo>
                <a:lnTo>
                  <a:pt x="178453" y="68612"/>
                </a:lnTo>
                <a:lnTo>
                  <a:pt x="180174" y="82477"/>
                </a:lnTo>
                <a:lnTo>
                  <a:pt x="180466" y="91566"/>
                </a:lnTo>
                <a:lnTo>
                  <a:pt x="180466" y="176275"/>
                </a:lnTo>
                <a:lnTo>
                  <a:pt x="115570" y="176275"/>
                </a:lnTo>
                <a:lnTo>
                  <a:pt x="115570" y="96265"/>
                </a:lnTo>
                <a:lnTo>
                  <a:pt x="115570" y="87121"/>
                </a:lnTo>
                <a:lnTo>
                  <a:pt x="113411" y="79755"/>
                </a:lnTo>
                <a:lnTo>
                  <a:pt x="108965" y="74421"/>
                </a:lnTo>
                <a:lnTo>
                  <a:pt x="104521" y="68960"/>
                </a:lnTo>
                <a:lnTo>
                  <a:pt x="98551" y="66166"/>
                </a:lnTo>
                <a:lnTo>
                  <a:pt x="90932" y="66166"/>
                </a:lnTo>
                <a:lnTo>
                  <a:pt x="84200" y="66166"/>
                </a:lnTo>
                <a:lnTo>
                  <a:pt x="78232" y="68706"/>
                </a:lnTo>
                <a:lnTo>
                  <a:pt x="73278" y="73659"/>
                </a:lnTo>
                <a:lnTo>
                  <a:pt x="68325" y="78612"/>
                </a:lnTo>
                <a:lnTo>
                  <a:pt x="65786" y="84581"/>
                </a:lnTo>
                <a:lnTo>
                  <a:pt x="65786" y="91312"/>
                </a:lnTo>
                <a:lnTo>
                  <a:pt x="65786" y="98551"/>
                </a:lnTo>
                <a:lnTo>
                  <a:pt x="68072" y="104393"/>
                </a:lnTo>
                <a:lnTo>
                  <a:pt x="72644" y="109092"/>
                </a:lnTo>
                <a:lnTo>
                  <a:pt x="77088" y="113664"/>
                </a:lnTo>
                <a:lnTo>
                  <a:pt x="82803" y="115950"/>
                </a:lnTo>
                <a:lnTo>
                  <a:pt x="89788" y="115950"/>
                </a:lnTo>
                <a:lnTo>
                  <a:pt x="95376" y="115950"/>
                </a:lnTo>
                <a:lnTo>
                  <a:pt x="100711" y="114426"/>
                </a:lnTo>
                <a:lnTo>
                  <a:pt x="105537" y="111505"/>
                </a:lnTo>
                <a:lnTo>
                  <a:pt x="105537" y="178561"/>
                </a:lnTo>
                <a:lnTo>
                  <a:pt x="100202" y="179450"/>
                </a:lnTo>
                <a:lnTo>
                  <a:pt x="95376" y="179958"/>
                </a:lnTo>
                <a:lnTo>
                  <a:pt x="90932" y="179958"/>
                </a:lnTo>
                <a:lnTo>
                  <a:pt x="77226" y="179115"/>
                </a:lnTo>
                <a:lnTo>
                  <a:pt x="64355" y="176582"/>
                </a:lnTo>
                <a:lnTo>
                  <a:pt x="52324" y="172354"/>
                </a:lnTo>
                <a:lnTo>
                  <a:pt x="41136" y="166428"/>
                </a:lnTo>
                <a:lnTo>
                  <a:pt x="30796" y="158798"/>
                </a:lnTo>
                <a:lnTo>
                  <a:pt x="25908" y="154304"/>
                </a:lnTo>
                <a:lnTo>
                  <a:pt x="17294" y="144459"/>
                </a:lnTo>
                <a:lnTo>
                  <a:pt x="10415" y="133746"/>
                </a:lnTo>
                <a:lnTo>
                  <a:pt x="5270" y="122166"/>
                </a:lnTo>
                <a:lnTo>
                  <a:pt x="1861" y="109718"/>
                </a:lnTo>
                <a:lnTo>
                  <a:pt x="187" y="96403"/>
                </a:lnTo>
                <a:lnTo>
                  <a:pt x="0" y="89915"/>
                </a:lnTo>
                <a:lnTo>
                  <a:pt x="892" y="76460"/>
                </a:lnTo>
                <a:lnTo>
                  <a:pt x="3565" y="63765"/>
                </a:lnTo>
                <a:lnTo>
                  <a:pt x="8014" y="51839"/>
                </a:lnTo>
                <a:lnTo>
                  <a:pt x="14234" y="40692"/>
                </a:lnTo>
                <a:lnTo>
                  <a:pt x="22221" y="30334"/>
                </a:lnTo>
                <a:lnTo>
                  <a:pt x="36204" y="17450"/>
                </a:lnTo>
                <a:lnTo>
                  <a:pt x="47017" y="10490"/>
                </a:lnTo>
                <a:lnTo>
                  <a:pt x="58602" y="5288"/>
                </a:lnTo>
                <a:lnTo>
                  <a:pt x="70957" y="1848"/>
                </a:lnTo>
                <a:lnTo>
                  <a:pt x="84084" y="175"/>
                </a:lnTo>
                <a:lnTo>
                  <a:pt x="9017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81374" y="612394"/>
            <a:ext cx="237109" cy="176275"/>
          </a:xfrm>
          <a:custGeom>
            <a:avLst/>
            <a:gdLst/>
            <a:ahLst/>
            <a:cxnLst/>
            <a:rect l="l" t="t" r="r" b="b"/>
            <a:pathLst>
              <a:path w="237109" h="176275">
                <a:moveTo>
                  <a:pt x="67055" y="0"/>
                </a:moveTo>
                <a:lnTo>
                  <a:pt x="79568" y="1204"/>
                </a:lnTo>
                <a:lnTo>
                  <a:pt x="91506" y="4814"/>
                </a:lnTo>
                <a:lnTo>
                  <a:pt x="102862" y="10819"/>
                </a:lnTo>
                <a:lnTo>
                  <a:pt x="113628" y="19212"/>
                </a:lnTo>
                <a:lnTo>
                  <a:pt x="118745" y="24256"/>
                </a:lnTo>
                <a:lnTo>
                  <a:pt x="130222" y="14581"/>
                </a:lnTo>
                <a:lnTo>
                  <a:pt x="141679" y="7347"/>
                </a:lnTo>
                <a:lnTo>
                  <a:pt x="153132" y="2564"/>
                </a:lnTo>
                <a:lnTo>
                  <a:pt x="164599" y="240"/>
                </a:lnTo>
                <a:lnTo>
                  <a:pt x="169672" y="0"/>
                </a:lnTo>
                <a:lnTo>
                  <a:pt x="183436" y="1165"/>
                </a:lnTo>
                <a:lnTo>
                  <a:pt x="195952" y="4661"/>
                </a:lnTo>
                <a:lnTo>
                  <a:pt x="207210" y="10488"/>
                </a:lnTo>
                <a:lnTo>
                  <a:pt x="217203" y="18646"/>
                </a:lnTo>
                <a:lnTo>
                  <a:pt x="221741" y="23621"/>
                </a:lnTo>
                <a:lnTo>
                  <a:pt x="227974" y="32862"/>
                </a:lnTo>
                <a:lnTo>
                  <a:pt x="232588" y="43871"/>
                </a:lnTo>
                <a:lnTo>
                  <a:pt x="235591" y="56631"/>
                </a:lnTo>
                <a:lnTo>
                  <a:pt x="236993" y="71124"/>
                </a:lnTo>
                <a:lnTo>
                  <a:pt x="237109" y="77088"/>
                </a:lnTo>
                <a:lnTo>
                  <a:pt x="237109" y="176275"/>
                </a:lnTo>
                <a:lnTo>
                  <a:pt x="172338" y="176275"/>
                </a:lnTo>
                <a:lnTo>
                  <a:pt x="172338" y="83057"/>
                </a:lnTo>
                <a:lnTo>
                  <a:pt x="172338" y="75818"/>
                </a:lnTo>
                <a:lnTo>
                  <a:pt x="171576" y="70865"/>
                </a:lnTo>
                <a:lnTo>
                  <a:pt x="170052" y="68071"/>
                </a:lnTo>
                <a:lnTo>
                  <a:pt x="168528" y="65404"/>
                </a:lnTo>
                <a:lnTo>
                  <a:pt x="165862" y="64007"/>
                </a:lnTo>
                <a:lnTo>
                  <a:pt x="161925" y="64007"/>
                </a:lnTo>
                <a:lnTo>
                  <a:pt x="154559" y="64007"/>
                </a:lnTo>
                <a:lnTo>
                  <a:pt x="151002" y="70357"/>
                </a:lnTo>
                <a:lnTo>
                  <a:pt x="151002" y="83184"/>
                </a:lnTo>
                <a:lnTo>
                  <a:pt x="151002" y="176275"/>
                </a:lnTo>
                <a:lnTo>
                  <a:pt x="86105" y="176275"/>
                </a:lnTo>
                <a:lnTo>
                  <a:pt x="86105" y="83057"/>
                </a:lnTo>
                <a:lnTo>
                  <a:pt x="86105" y="75818"/>
                </a:lnTo>
                <a:lnTo>
                  <a:pt x="85343" y="70865"/>
                </a:lnTo>
                <a:lnTo>
                  <a:pt x="83820" y="68071"/>
                </a:lnTo>
                <a:lnTo>
                  <a:pt x="82296" y="65404"/>
                </a:lnTo>
                <a:lnTo>
                  <a:pt x="79501" y="64007"/>
                </a:lnTo>
                <a:lnTo>
                  <a:pt x="75564" y="64007"/>
                </a:lnTo>
                <a:lnTo>
                  <a:pt x="68452" y="64007"/>
                </a:lnTo>
                <a:lnTo>
                  <a:pt x="64770" y="70357"/>
                </a:lnTo>
                <a:lnTo>
                  <a:pt x="64770" y="83184"/>
                </a:lnTo>
                <a:lnTo>
                  <a:pt x="64770" y="176275"/>
                </a:lnTo>
                <a:lnTo>
                  <a:pt x="0" y="176275"/>
                </a:lnTo>
                <a:lnTo>
                  <a:pt x="0" y="69850"/>
                </a:lnTo>
                <a:lnTo>
                  <a:pt x="1106" y="56446"/>
                </a:lnTo>
                <a:lnTo>
                  <a:pt x="4434" y="44039"/>
                </a:lnTo>
                <a:lnTo>
                  <a:pt x="9993" y="32628"/>
                </a:lnTo>
                <a:lnTo>
                  <a:pt x="17793" y="22215"/>
                </a:lnTo>
                <a:lnTo>
                  <a:pt x="29709" y="11539"/>
                </a:lnTo>
                <a:lnTo>
                  <a:pt x="40863" y="5234"/>
                </a:lnTo>
                <a:lnTo>
                  <a:pt x="53007" y="1393"/>
                </a:lnTo>
                <a:lnTo>
                  <a:pt x="66130" y="5"/>
                </a:lnTo>
                <a:lnTo>
                  <a:pt x="67055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31185" y="612394"/>
            <a:ext cx="180466" cy="179958"/>
          </a:xfrm>
          <a:custGeom>
            <a:avLst/>
            <a:gdLst/>
            <a:ahLst/>
            <a:cxnLst/>
            <a:rect l="l" t="t" r="r" b="b"/>
            <a:pathLst>
              <a:path w="180466" h="179958">
                <a:moveTo>
                  <a:pt x="90169" y="0"/>
                </a:moveTo>
                <a:lnTo>
                  <a:pt x="104700" y="793"/>
                </a:lnTo>
                <a:lnTo>
                  <a:pt x="118071" y="3176"/>
                </a:lnTo>
                <a:lnTo>
                  <a:pt x="130287" y="7153"/>
                </a:lnTo>
                <a:lnTo>
                  <a:pt x="141352" y="12729"/>
                </a:lnTo>
                <a:lnTo>
                  <a:pt x="151271" y="19907"/>
                </a:lnTo>
                <a:lnTo>
                  <a:pt x="156210" y="24510"/>
                </a:lnTo>
                <a:lnTo>
                  <a:pt x="164065" y="33832"/>
                </a:lnTo>
                <a:lnTo>
                  <a:pt x="170394" y="44289"/>
                </a:lnTo>
                <a:lnTo>
                  <a:pt x="175191" y="55883"/>
                </a:lnTo>
                <a:lnTo>
                  <a:pt x="178453" y="68612"/>
                </a:lnTo>
                <a:lnTo>
                  <a:pt x="180174" y="82477"/>
                </a:lnTo>
                <a:lnTo>
                  <a:pt x="180466" y="91566"/>
                </a:lnTo>
                <a:lnTo>
                  <a:pt x="180466" y="176275"/>
                </a:lnTo>
                <a:lnTo>
                  <a:pt x="115569" y="176275"/>
                </a:lnTo>
                <a:lnTo>
                  <a:pt x="115569" y="96265"/>
                </a:lnTo>
                <a:lnTo>
                  <a:pt x="115569" y="87121"/>
                </a:lnTo>
                <a:lnTo>
                  <a:pt x="113410" y="79755"/>
                </a:lnTo>
                <a:lnTo>
                  <a:pt x="108965" y="74421"/>
                </a:lnTo>
                <a:lnTo>
                  <a:pt x="104520" y="68960"/>
                </a:lnTo>
                <a:lnTo>
                  <a:pt x="98551" y="66166"/>
                </a:lnTo>
                <a:lnTo>
                  <a:pt x="90931" y="66166"/>
                </a:lnTo>
                <a:lnTo>
                  <a:pt x="84200" y="66166"/>
                </a:lnTo>
                <a:lnTo>
                  <a:pt x="78231" y="68706"/>
                </a:lnTo>
                <a:lnTo>
                  <a:pt x="73278" y="73659"/>
                </a:lnTo>
                <a:lnTo>
                  <a:pt x="68325" y="78612"/>
                </a:lnTo>
                <a:lnTo>
                  <a:pt x="65785" y="84581"/>
                </a:lnTo>
                <a:lnTo>
                  <a:pt x="65785" y="91312"/>
                </a:lnTo>
                <a:lnTo>
                  <a:pt x="65785" y="98551"/>
                </a:lnTo>
                <a:lnTo>
                  <a:pt x="68071" y="104393"/>
                </a:lnTo>
                <a:lnTo>
                  <a:pt x="72643" y="109092"/>
                </a:lnTo>
                <a:lnTo>
                  <a:pt x="77088" y="113664"/>
                </a:lnTo>
                <a:lnTo>
                  <a:pt x="82803" y="115950"/>
                </a:lnTo>
                <a:lnTo>
                  <a:pt x="89788" y="115950"/>
                </a:lnTo>
                <a:lnTo>
                  <a:pt x="95376" y="115950"/>
                </a:lnTo>
                <a:lnTo>
                  <a:pt x="100710" y="114426"/>
                </a:lnTo>
                <a:lnTo>
                  <a:pt x="105537" y="111505"/>
                </a:lnTo>
                <a:lnTo>
                  <a:pt x="105537" y="178561"/>
                </a:lnTo>
                <a:lnTo>
                  <a:pt x="100202" y="179450"/>
                </a:lnTo>
                <a:lnTo>
                  <a:pt x="95376" y="179958"/>
                </a:lnTo>
                <a:lnTo>
                  <a:pt x="90931" y="179958"/>
                </a:lnTo>
                <a:lnTo>
                  <a:pt x="77226" y="179115"/>
                </a:lnTo>
                <a:lnTo>
                  <a:pt x="64355" y="176582"/>
                </a:lnTo>
                <a:lnTo>
                  <a:pt x="52324" y="172354"/>
                </a:lnTo>
                <a:lnTo>
                  <a:pt x="41136" y="166428"/>
                </a:lnTo>
                <a:lnTo>
                  <a:pt x="30796" y="158798"/>
                </a:lnTo>
                <a:lnTo>
                  <a:pt x="25907" y="154304"/>
                </a:lnTo>
                <a:lnTo>
                  <a:pt x="17294" y="144459"/>
                </a:lnTo>
                <a:lnTo>
                  <a:pt x="10415" y="133746"/>
                </a:lnTo>
                <a:lnTo>
                  <a:pt x="5270" y="122166"/>
                </a:lnTo>
                <a:lnTo>
                  <a:pt x="1861" y="109718"/>
                </a:lnTo>
                <a:lnTo>
                  <a:pt x="187" y="96403"/>
                </a:lnTo>
                <a:lnTo>
                  <a:pt x="0" y="89915"/>
                </a:lnTo>
                <a:lnTo>
                  <a:pt x="892" y="76460"/>
                </a:lnTo>
                <a:lnTo>
                  <a:pt x="3565" y="63765"/>
                </a:lnTo>
                <a:lnTo>
                  <a:pt x="8014" y="51839"/>
                </a:lnTo>
                <a:lnTo>
                  <a:pt x="14234" y="40692"/>
                </a:lnTo>
                <a:lnTo>
                  <a:pt x="22221" y="30334"/>
                </a:lnTo>
                <a:lnTo>
                  <a:pt x="36204" y="17450"/>
                </a:lnTo>
                <a:lnTo>
                  <a:pt x="47017" y="10490"/>
                </a:lnTo>
                <a:lnTo>
                  <a:pt x="58602" y="5288"/>
                </a:lnTo>
                <a:lnTo>
                  <a:pt x="70957" y="1848"/>
                </a:lnTo>
                <a:lnTo>
                  <a:pt x="84084" y="175"/>
                </a:lnTo>
                <a:lnTo>
                  <a:pt x="90169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18181" y="612394"/>
            <a:ext cx="180467" cy="179958"/>
          </a:xfrm>
          <a:custGeom>
            <a:avLst/>
            <a:gdLst/>
            <a:ahLst/>
            <a:cxnLst/>
            <a:rect l="l" t="t" r="r" b="b"/>
            <a:pathLst>
              <a:path w="180467" h="179958">
                <a:moveTo>
                  <a:pt x="90169" y="0"/>
                </a:moveTo>
                <a:lnTo>
                  <a:pt x="104700" y="793"/>
                </a:lnTo>
                <a:lnTo>
                  <a:pt x="118071" y="3176"/>
                </a:lnTo>
                <a:lnTo>
                  <a:pt x="130287" y="7153"/>
                </a:lnTo>
                <a:lnTo>
                  <a:pt x="141352" y="12729"/>
                </a:lnTo>
                <a:lnTo>
                  <a:pt x="151271" y="19907"/>
                </a:lnTo>
                <a:lnTo>
                  <a:pt x="156210" y="24510"/>
                </a:lnTo>
                <a:lnTo>
                  <a:pt x="164065" y="33832"/>
                </a:lnTo>
                <a:lnTo>
                  <a:pt x="170394" y="44289"/>
                </a:lnTo>
                <a:lnTo>
                  <a:pt x="175191" y="55883"/>
                </a:lnTo>
                <a:lnTo>
                  <a:pt x="178453" y="68612"/>
                </a:lnTo>
                <a:lnTo>
                  <a:pt x="180174" y="82477"/>
                </a:lnTo>
                <a:lnTo>
                  <a:pt x="180467" y="91566"/>
                </a:lnTo>
                <a:lnTo>
                  <a:pt x="180467" y="176275"/>
                </a:lnTo>
                <a:lnTo>
                  <a:pt x="115569" y="176275"/>
                </a:lnTo>
                <a:lnTo>
                  <a:pt x="115569" y="96265"/>
                </a:lnTo>
                <a:lnTo>
                  <a:pt x="115569" y="87121"/>
                </a:lnTo>
                <a:lnTo>
                  <a:pt x="113411" y="79755"/>
                </a:lnTo>
                <a:lnTo>
                  <a:pt x="108966" y="74421"/>
                </a:lnTo>
                <a:lnTo>
                  <a:pt x="104520" y="68960"/>
                </a:lnTo>
                <a:lnTo>
                  <a:pt x="98551" y="66166"/>
                </a:lnTo>
                <a:lnTo>
                  <a:pt x="90931" y="66166"/>
                </a:lnTo>
                <a:lnTo>
                  <a:pt x="84200" y="66166"/>
                </a:lnTo>
                <a:lnTo>
                  <a:pt x="78231" y="68706"/>
                </a:lnTo>
                <a:lnTo>
                  <a:pt x="73279" y="73659"/>
                </a:lnTo>
                <a:lnTo>
                  <a:pt x="68325" y="78612"/>
                </a:lnTo>
                <a:lnTo>
                  <a:pt x="65786" y="84581"/>
                </a:lnTo>
                <a:lnTo>
                  <a:pt x="65786" y="91312"/>
                </a:lnTo>
                <a:lnTo>
                  <a:pt x="65786" y="98551"/>
                </a:lnTo>
                <a:lnTo>
                  <a:pt x="68071" y="104393"/>
                </a:lnTo>
                <a:lnTo>
                  <a:pt x="72643" y="109092"/>
                </a:lnTo>
                <a:lnTo>
                  <a:pt x="77088" y="113664"/>
                </a:lnTo>
                <a:lnTo>
                  <a:pt x="82804" y="115950"/>
                </a:lnTo>
                <a:lnTo>
                  <a:pt x="89788" y="115950"/>
                </a:lnTo>
                <a:lnTo>
                  <a:pt x="95376" y="115950"/>
                </a:lnTo>
                <a:lnTo>
                  <a:pt x="100711" y="114426"/>
                </a:lnTo>
                <a:lnTo>
                  <a:pt x="105537" y="111505"/>
                </a:lnTo>
                <a:lnTo>
                  <a:pt x="105537" y="178561"/>
                </a:lnTo>
                <a:lnTo>
                  <a:pt x="100202" y="179450"/>
                </a:lnTo>
                <a:lnTo>
                  <a:pt x="95376" y="179958"/>
                </a:lnTo>
                <a:lnTo>
                  <a:pt x="90931" y="179958"/>
                </a:lnTo>
                <a:lnTo>
                  <a:pt x="77226" y="179115"/>
                </a:lnTo>
                <a:lnTo>
                  <a:pt x="64355" y="176582"/>
                </a:lnTo>
                <a:lnTo>
                  <a:pt x="52324" y="172354"/>
                </a:lnTo>
                <a:lnTo>
                  <a:pt x="41136" y="166428"/>
                </a:lnTo>
                <a:lnTo>
                  <a:pt x="30796" y="158798"/>
                </a:lnTo>
                <a:lnTo>
                  <a:pt x="25907" y="154304"/>
                </a:lnTo>
                <a:lnTo>
                  <a:pt x="17294" y="144459"/>
                </a:lnTo>
                <a:lnTo>
                  <a:pt x="10415" y="133746"/>
                </a:lnTo>
                <a:lnTo>
                  <a:pt x="5270" y="122166"/>
                </a:lnTo>
                <a:lnTo>
                  <a:pt x="1861" y="109718"/>
                </a:lnTo>
                <a:lnTo>
                  <a:pt x="187" y="96403"/>
                </a:lnTo>
                <a:lnTo>
                  <a:pt x="0" y="89915"/>
                </a:lnTo>
                <a:lnTo>
                  <a:pt x="892" y="76460"/>
                </a:lnTo>
                <a:lnTo>
                  <a:pt x="3565" y="63765"/>
                </a:lnTo>
                <a:lnTo>
                  <a:pt x="8014" y="51839"/>
                </a:lnTo>
                <a:lnTo>
                  <a:pt x="14234" y="40692"/>
                </a:lnTo>
                <a:lnTo>
                  <a:pt x="22221" y="30334"/>
                </a:lnTo>
                <a:lnTo>
                  <a:pt x="36204" y="17450"/>
                </a:lnTo>
                <a:lnTo>
                  <a:pt x="47017" y="10490"/>
                </a:lnTo>
                <a:lnTo>
                  <a:pt x="58602" y="5288"/>
                </a:lnTo>
                <a:lnTo>
                  <a:pt x="70957" y="1848"/>
                </a:lnTo>
                <a:lnTo>
                  <a:pt x="84084" y="175"/>
                </a:lnTo>
                <a:lnTo>
                  <a:pt x="90169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43346" y="612266"/>
            <a:ext cx="154050" cy="176403"/>
          </a:xfrm>
          <a:custGeom>
            <a:avLst/>
            <a:gdLst/>
            <a:ahLst/>
            <a:cxnLst/>
            <a:rect l="l" t="t" r="r" b="b"/>
            <a:pathLst>
              <a:path w="154050" h="176403">
                <a:moveTo>
                  <a:pt x="77088" y="0"/>
                </a:moveTo>
                <a:lnTo>
                  <a:pt x="90974" y="1009"/>
                </a:lnTo>
                <a:lnTo>
                  <a:pt x="103742" y="4041"/>
                </a:lnTo>
                <a:lnTo>
                  <a:pt x="115397" y="9100"/>
                </a:lnTo>
                <a:lnTo>
                  <a:pt x="125945" y="16193"/>
                </a:lnTo>
                <a:lnTo>
                  <a:pt x="135392" y="25326"/>
                </a:lnTo>
                <a:lnTo>
                  <a:pt x="143130" y="36254"/>
                </a:lnTo>
                <a:lnTo>
                  <a:pt x="148113" y="47153"/>
                </a:lnTo>
                <a:lnTo>
                  <a:pt x="151593" y="59479"/>
                </a:lnTo>
                <a:lnTo>
                  <a:pt x="153565" y="73220"/>
                </a:lnTo>
                <a:lnTo>
                  <a:pt x="154050" y="85217"/>
                </a:lnTo>
                <a:lnTo>
                  <a:pt x="154050" y="176403"/>
                </a:lnTo>
                <a:lnTo>
                  <a:pt x="89280" y="176403"/>
                </a:lnTo>
                <a:lnTo>
                  <a:pt x="89280" y="78867"/>
                </a:lnTo>
                <a:lnTo>
                  <a:pt x="89280" y="68834"/>
                </a:lnTo>
                <a:lnTo>
                  <a:pt x="85089" y="63881"/>
                </a:lnTo>
                <a:lnTo>
                  <a:pt x="76962" y="63881"/>
                </a:lnTo>
                <a:lnTo>
                  <a:pt x="68833" y="63881"/>
                </a:lnTo>
                <a:lnTo>
                  <a:pt x="64769" y="68834"/>
                </a:lnTo>
                <a:lnTo>
                  <a:pt x="64769" y="78867"/>
                </a:lnTo>
                <a:lnTo>
                  <a:pt x="64769" y="176403"/>
                </a:lnTo>
                <a:lnTo>
                  <a:pt x="0" y="176403"/>
                </a:lnTo>
                <a:lnTo>
                  <a:pt x="0" y="80010"/>
                </a:lnTo>
                <a:lnTo>
                  <a:pt x="956" y="66445"/>
                </a:lnTo>
                <a:lnTo>
                  <a:pt x="3833" y="53783"/>
                </a:lnTo>
                <a:lnTo>
                  <a:pt x="8645" y="42036"/>
                </a:lnTo>
                <a:lnTo>
                  <a:pt x="15406" y="31218"/>
                </a:lnTo>
                <a:lnTo>
                  <a:pt x="22351" y="23113"/>
                </a:lnTo>
                <a:lnTo>
                  <a:pt x="32348" y="14255"/>
                </a:lnTo>
                <a:lnTo>
                  <a:pt x="43278" y="7540"/>
                </a:lnTo>
                <a:lnTo>
                  <a:pt x="55132" y="2954"/>
                </a:lnTo>
                <a:lnTo>
                  <a:pt x="67904" y="481"/>
                </a:lnTo>
                <a:lnTo>
                  <a:pt x="77088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82489" y="612266"/>
            <a:ext cx="176149" cy="256667"/>
          </a:xfrm>
          <a:custGeom>
            <a:avLst/>
            <a:gdLst/>
            <a:ahLst/>
            <a:cxnLst/>
            <a:rect l="l" t="t" r="r" b="b"/>
            <a:pathLst>
              <a:path w="176149" h="256667">
                <a:moveTo>
                  <a:pt x="90424" y="0"/>
                </a:moveTo>
                <a:lnTo>
                  <a:pt x="103269" y="822"/>
                </a:lnTo>
                <a:lnTo>
                  <a:pt x="115725" y="3307"/>
                </a:lnTo>
                <a:lnTo>
                  <a:pt x="127790" y="7480"/>
                </a:lnTo>
                <a:lnTo>
                  <a:pt x="141250" y="14447"/>
                </a:lnTo>
                <a:lnTo>
                  <a:pt x="151291" y="22188"/>
                </a:lnTo>
                <a:lnTo>
                  <a:pt x="158369" y="29972"/>
                </a:lnTo>
                <a:lnTo>
                  <a:pt x="164362" y="39135"/>
                </a:lnTo>
                <a:lnTo>
                  <a:pt x="169134" y="49722"/>
                </a:lnTo>
                <a:lnTo>
                  <a:pt x="172678" y="61729"/>
                </a:lnTo>
                <a:lnTo>
                  <a:pt x="174990" y="75150"/>
                </a:lnTo>
                <a:lnTo>
                  <a:pt x="176065" y="89981"/>
                </a:lnTo>
                <a:lnTo>
                  <a:pt x="176149" y="95758"/>
                </a:lnTo>
                <a:lnTo>
                  <a:pt x="176149" y="152654"/>
                </a:lnTo>
                <a:lnTo>
                  <a:pt x="175480" y="166979"/>
                </a:lnTo>
                <a:lnTo>
                  <a:pt x="173475" y="180427"/>
                </a:lnTo>
                <a:lnTo>
                  <a:pt x="170133" y="192990"/>
                </a:lnTo>
                <a:lnTo>
                  <a:pt x="165454" y="204663"/>
                </a:lnTo>
                <a:lnTo>
                  <a:pt x="159439" y="215440"/>
                </a:lnTo>
                <a:lnTo>
                  <a:pt x="152086" y="225314"/>
                </a:lnTo>
                <a:lnTo>
                  <a:pt x="140402" y="236883"/>
                </a:lnTo>
                <a:lnTo>
                  <a:pt x="130013" y="244221"/>
                </a:lnTo>
                <a:lnTo>
                  <a:pt x="118696" y="249859"/>
                </a:lnTo>
                <a:lnTo>
                  <a:pt x="106455" y="253804"/>
                </a:lnTo>
                <a:lnTo>
                  <a:pt x="93293" y="256064"/>
                </a:lnTo>
                <a:lnTo>
                  <a:pt x="81407" y="256667"/>
                </a:lnTo>
                <a:lnTo>
                  <a:pt x="70567" y="255749"/>
                </a:lnTo>
                <a:lnTo>
                  <a:pt x="57697" y="252940"/>
                </a:lnTo>
                <a:lnTo>
                  <a:pt x="49022" y="250317"/>
                </a:lnTo>
                <a:lnTo>
                  <a:pt x="49022" y="191388"/>
                </a:lnTo>
                <a:lnTo>
                  <a:pt x="61194" y="196380"/>
                </a:lnTo>
                <a:lnTo>
                  <a:pt x="73549" y="198234"/>
                </a:lnTo>
                <a:lnTo>
                  <a:pt x="88338" y="196109"/>
                </a:lnTo>
                <a:lnTo>
                  <a:pt x="99007" y="189696"/>
                </a:lnTo>
                <a:lnTo>
                  <a:pt x="107450" y="176915"/>
                </a:lnTo>
                <a:lnTo>
                  <a:pt x="110590" y="164327"/>
                </a:lnTo>
                <a:lnTo>
                  <a:pt x="111251" y="153670"/>
                </a:lnTo>
                <a:lnTo>
                  <a:pt x="111251" y="88773"/>
                </a:lnTo>
                <a:lnTo>
                  <a:pt x="108356" y="72588"/>
                </a:lnTo>
                <a:lnTo>
                  <a:pt x="99693" y="63543"/>
                </a:lnTo>
                <a:lnTo>
                  <a:pt x="89281" y="61468"/>
                </a:lnTo>
                <a:lnTo>
                  <a:pt x="83058" y="61468"/>
                </a:lnTo>
                <a:lnTo>
                  <a:pt x="77597" y="63881"/>
                </a:lnTo>
                <a:lnTo>
                  <a:pt x="72898" y="68707"/>
                </a:lnTo>
                <a:lnTo>
                  <a:pt x="68199" y="73533"/>
                </a:lnTo>
                <a:lnTo>
                  <a:pt x="65786" y="78994"/>
                </a:lnTo>
                <a:lnTo>
                  <a:pt x="65786" y="85217"/>
                </a:lnTo>
                <a:lnTo>
                  <a:pt x="65786" y="91821"/>
                </a:lnTo>
                <a:lnTo>
                  <a:pt x="68072" y="97282"/>
                </a:lnTo>
                <a:lnTo>
                  <a:pt x="72516" y="101727"/>
                </a:lnTo>
                <a:lnTo>
                  <a:pt x="76962" y="106045"/>
                </a:lnTo>
                <a:lnTo>
                  <a:pt x="82423" y="108331"/>
                </a:lnTo>
                <a:lnTo>
                  <a:pt x="89026" y="108331"/>
                </a:lnTo>
                <a:lnTo>
                  <a:pt x="93472" y="108331"/>
                </a:lnTo>
                <a:lnTo>
                  <a:pt x="97662" y="107315"/>
                </a:lnTo>
                <a:lnTo>
                  <a:pt x="101726" y="105156"/>
                </a:lnTo>
                <a:lnTo>
                  <a:pt x="101726" y="164592"/>
                </a:lnTo>
                <a:lnTo>
                  <a:pt x="88971" y="168332"/>
                </a:lnTo>
                <a:lnTo>
                  <a:pt x="76718" y="169771"/>
                </a:lnTo>
                <a:lnTo>
                  <a:pt x="74802" y="169799"/>
                </a:lnTo>
                <a:lnTo>
                  <a:pt x="61596" y="168671"/>
                </a:lnTo>
                <a:lnTo>
                  <a:pt x="49278" y="165282"/>
                </a:lnTo>
                <a:lnTo>
                  <a:pt x="37863" y="159624"/>
                </a:lnTo>
                <a:lnTo>
                  <a:pt x="27368" y="151690"/>
                </a:lnTo>
                <a:lnTo>
                  <a:pt x="21716" y="146050"/>
                </a:lnTo>
                <a:lnTo>
                  <a:pt x="13727" y="135905"/>
                </a:lnTo>
                <a:lnTo>
                  <a:pt x="7562" y="124846"/>
                </a:lnTo>
                <a:lnTo>
                  <a:pt x="3221" y="112885"/>
                </a:lnTo>
                <a:lnTo>
                  <a:pt x="705" y="100035"/>
                </a:lnTo>
                <a:lnTo>
                  <a:pt x="0" y="88011"/>
                </a:lnTo>
                <a:lnTo>
                  <a:pt x="909" y="74518"/>
                </a:lnTo>
                <a:lnTo>
                  <a:pt x="3643" y="61849"/>
                </a:lnTo>
                <a:lnTo>
                  <a:pt x="8212" y="49997"/>
                </a:lnTo>
                <a:lnTo>
                  <a:pt x="14626" y="38957"/>
                </a:lnTo>
                <a:lnTo>
                  <a:pt x="22895" y="28725"/>
                </a:lnTo>
                <a:lnTo>
                  <a:pt x="36166" y="16890"/>
                </a:lnTo>
                <a:lnTo>
                  <a:pt x="46989" y="10121"/>
                </a:lnTo>
                <a:lnTo>
                  <a:pt x="58627" y="5083"/>
                </a:lnTo>
                <a:lnTo>
                  <a:pt x="71074" y="1768"/>
                </a:lnTo>
                <a:lnTo>
                  <a:pt x="84326" y="165"/>
                </a:lnTo>
                <a:lnTo>
                  <a:pt x="90424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59554" y="612266"/>
            <a:ext cx="94742" cy="176403"/>
          </a:xfrm>
          <a:custGeom>
            <a:avLst/>
            <a:gdLst/>
            <a:ahLst/>
            <a:cxnLst/>
            <a:rect l="l" t="t" r="r" b="b"/>
            <a:pathLst>
              <a:path w="94742" h="176403">
                <a:moveTo>
                  <a:pt x="75057" y="0"/>
                </a:moveTo>
                <a:lnTo>
                  <a:pt x="80137" y="0"/>
                </a:lnTo>
                <a:lnTo>
                  <a:pt x="86741" y="635"/>
                </a:lnTo>
                <a:lnTo>
                  <a:pt x="94742" y="1905"/>
                </a:lnTo>
                <a:lnTo>
                  <a:pt x="94742" y="71247"/>
                </a:lnTo>
                <a:lnTo>
                  <a:pt x="90297" y="68707"/>
                </a:lnTo>
                <a:lnTo>
                  <a:pt x="86233" y="67437"/>
                </a:lnTo>
                <a:lnTo>
                  <a:pt x="82550" y="67437"/>
                </a:lnTo>
                <a:lnTo>
                  <a:pt x="71353" y="71600"/>
                </a:lnTo>
                <a:lnTo>
                  <a:pt x="65599" y="84091"/>
                </a:lnTo>
                <a:lnTo>
                  <a:pt x="64770" y="94487"/>
                </a:lnTo>
                <a:lnTo>
                  <a:pt x="64770" y="176403"/>
                </a:lnTo>
                <a:lnTo>
                  <a:pt x="0" y="176403"/>
                </a:lnTo>
                <a:lnTo>
                  <a:pt x="0" y="81915"/>
                </a:lnTo>
                <a:lnTo>
                  <a:pt x="820" y="67486"/>
                </a:lnTo>
                <a:lnTo>
                  <a:pt x="3289" y="54269"/>
                </a:lnTo>
                <a:lnTo>
                  <a:pt x="7419" y="42267"/>
                </a:lnTo>
                <a:lnTo>
                  <a:pt x="13222" y="31489"/>
                </a:lnTo>
                <a:lnTo>
                  <a:pt x="20447" y="22225"/>
                </a:lnTo>
                <a:lnTo>
                  <a:pt x="29879" y="13664"/>
                </a:lnTo>
                <a:lnTo>
                  <a:pt x="40605" y="7182"/>
                </a:lnTo>
                <a:lnTo>
                  <a:pt x="52609" y="2771"/>
                </a:lnTo>
                <a:lnTo>
                  <a:pt x="65875" y="423"/>
                </a:lnTo>
                <a:lnTo>
                  <a:pt x="75057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26969" y="612266"/>
            <a:ext cx="176149" cy="256667"/>
          </a:xfrm>
          <a:custGeom>
            <a:avLst/>
            <a:gdLst/>
            <a:ahLst/>
            <a:cxnLst/>
            <a:rect l="l" t="t" r="r" b="b"/>
            <a:pathLst>
              <a:path w="176149" h="256667">
                <a:moveTo>
                  <a:pt x="90424" y="0"/>
                </a:moveTo>
                <a:lnTo>
                  <a:pt x="103269" y="822"/>
                </a:lnTo>
                <a:lnTo>
                  <a:pt x="115725" y="3307"/>
                </a:lnTo>
                <a:lnTo>
                  <a:pt x="127790" y="7480"/>
                </a:lnTo>
                <a:lnTo>
                  <a:pt x="141250" y="14447"/>
                </a:lnTo>
                <a:lnTo>
                  <a:pt x="151291" y="22188"/>
                </a:lnTo>
                <a:lnTo>
                  <a:pt x="158369" y="29972"/>
                </a:lnTo>
                <a:lnTo>
                  <a:pt x="164362" y="39135"/>
                </a:lnTo>
                <a:lnTo>
                  <a:pt x="169134" y="49722"/>
                </a:lnTo>
                <a:lnTo>
                  <a:pt x="172678" y="61729"/>
                </a:lnTo>
                <a:lnTo>
                  <a:pt x="174990" y="75150"/>
                </a:lnTo>
                <a:lnTo>
                  <a:pt x="176065" y="89981"/>
                </a:lnTo>
                <a:lnTo>
                  <a:pt x="176149" y="95758"/>
                </a:lnTo>
                <a:lnTo>
                  <a:pt x="176149" y="152654"/>
                </a:lnTo>
                <a:lnTo>
                  <a:pt x="175480" y="166979"/>
                </a:lnTo>
                <a:lnTo>
                  <a:pt x="173475" y="180427"/>
                </a:lnTo>
                <a:lnTo>
                  <a:pt x="170133" y="192990"/>
                </a:lnTo>
                <a:lnTo>
                  <a:pt x="165454" y="204663"/>
                </a:lnTo>
                <a:lnTo>
                  <a:pt x="159439" y="215440"/>
                </a:lnTo>
                <a:lnTo>
                  <a:pt x="152086" y="225314"/>
                </a:lnTo>
                <a:lnTo>
                  <a:pt x="140402" y="236883"/>
                </a:lnTo>
                <a:lnTo>
                  <a:pt x="130013" y="244221"/>
                </a:lnTo>
                <a:lnTo>
                  <a:pt x="118696" y="249859"/>
                </a:lnTo>
                <a:lnTo>
                  <a:pt x="106455" y="253804"/>
                </a:lnTo>
                <a:lnTo>
                  <a:pt x="93293" y="256064"/>
                </a:lnTo>
                <a:lnTo>
                  <a:pt x="81406" y="256667"/>
                </a:lnTo>
                <a:lnTo>
                  <a:pt x="70567" y="255749"/>
                </a:lnTo>
                <a:lnTo>
                  <a:pt x="57697" y="252940"/>
                </a:lnTo>
                <a:lnTo>
                  <a:pt x="49022" y="250317"/>
                </a:lnTo>
                <a:lnTo>
                  <a:pt x="49022" y="191388"/>
                </a:lnTo>
                <a:lnTo>
                  <a:pt x="61194" y="196380"/>
                </a:lnTo>
                <a:lnTo>
                  <a:pt x="73549" y="198234"/>
                </a:lnTo>
                <a:lnTo>
                  <a:pt x="88338" y="196109"/>
                </a:lnTo>
                <a:lnTo>
                  <a:pt x="99007" y="189696"/>
                </a:lnTo>
                <a:lnTo>
                  <a:pt x="107450" y="176915"/>
                </a:lnTo>
                <a:lnTo>
                  <a:pt x="110590" y="164327"/>
                </a:lnTo>
                <a:lnTo>
                  <a:pt x="111251" y="153670"/>
                </a:lnTo>
                <a:lnTo>
                  <a:pt x="111251" y="88773"/>
                </a:lnTo>
                <a:lnTo>
                  <a:pt x="108356" y="72588"/>
                </a:lnTo>
                <a:lnTo>
                  <a:pt x="99693" y="63543"/>
                </a:lnTo>
                <a:lnTo>
                  <a:pt x="89281" y="61468"/>
                </a:lnTo>
                <a:lnTo>
                  <a:pt x="83057" y="61468"/>
                </a:lnTo>
                <a:lnTo>
                  <a:pt x="77597" y="63881"/>
                </a:lnTo>
                <a:lnTo>
                  <a:pt x="72898" y="68707"/>
                </a:lnTo>
                <a:lnTo>
                  <a:pt x="68199" y="73533"/>
                </a:lnTo>
                <a:lnTo>
                  <a:pt x="65786" y="78994"/>
                </a:lnTo>
                <a:lnTo>
                  <a:pt x="65786" y="85217"/>
                </a:lnTo>
                <a:lnTo>
                  <a:pt x="65786" y="91821"/>
                </a:lnTo>
                <a:lnTo>
                  <a:pt x="68072" y="97282"/>
                </a:lnTo>
                <a:lnTo>
                  <a:pt x="72517" y="101727"/>
                </a:lnTo>
                <a:lnTo>
                  <a:pt x="76962" y="106045"/>
                </a:lnTo>
                <a:lnTo>
                  <a:pt x="82423" y="108331"/>
                </a:lnTo>
                <a:lnTo>
                  <a:pt x="89026" y="108331"/>
                </a:lnTo>
                <a:lnTo>
                  <a:pt x="93472" y="108331"/>
                </a:lnTo>
                <a:lnTo>
                  <a:pt x="97662" y="107315"/>
                </a:lnTo>
                <a:lnTo>
                  <a:pt x="101726" y="105156"/>
                </a:lnTo>
                <a:lnTo>
                  <a:pt x="101726" y="164592"/>
                </a:lnTo>
                <a:lnTo>
                  <a:pt x="88971" y="168332"/>
                </a:lnTo>
                <a:lnTo>
                  <a:pt x="76718" y="169771"/>
                </a:lnTo>
                <a:lnTo>
                  <a:pt x="74803" y="169799"/>
                </a:lnTo>
                <a:lnTo>
                  <a:pt x="61596" y="168671"/>
                </a:lnTo>
                <a:lnTo>
                  <a:pt x="49278" y="165282"/>
                </a:lnTo>
                <a:lnTo>
                  <a:pt x="37863" y="159624"/>
                </a:lnTo>
                <a:lnTo>
                  <a:pt x="27368" y="151690"/>
                </a:lnTo>
                <a:lnTo>
                  <a:pt x="21717" y="146050"/>
                </a:lnTo>
                <a:lnTo>
                  <a:pt x="13727" y="135905"/>
                </a:lnTo>
                <a:lnTo>
                  <a:pt x="7562" y="124846"/>
                </a:lnTo>
                <a:lnTo>
                  <a:pt x="3221" y="112885"/>
                </a:lnTo>
                <a:lnTo>
                  <a:pt x="705" y="100035"/>
                </a:lnTo>
                <a:lnTo>
                  <a:pt x="0" y="88011"/>
                </a:lnTo>
                <a:lnTo>
                  <a:pt x="909" y="74518"/>
                </a:lnTo>
                <a:lnTo>
                  <a:pt x="3643" y="61849"/>
                </a:lnTo>
                <a:lnTo>
                  <a:pt x="8212" y="49997"/>
                </a:lnTo>
                <a:lnTo>
                  <a:pt x="14626" y="38957"/>
                </a:lnTo>
                <a:lnTo>
                  <a:pt x="22895" y="28725"/>
                </a:lnTo>
                <a:lnTo>
                  <a:pt x="36166" y="16890"/>
                </a:lnTo>
                <a:lnTo>
                  <a:pt x="46989" y="10121"/>
                </a:lnTo>
                <a:lnTo>
                  <a:pt x="58627" y="5083"/>
                </a:lnTo>
                <a:lnTo>
                  <a:pt x="71074" y="1768"/>
                </a:lnTo>
                <a:lnTo>
                  <a:pt x="84326" y="165"/>
                </a:lnTo>
                <a:lnTo>
                  <a:pt x="90424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07666" y="612266"/>
            <a:ext cx="94741" cy="176403"/>
          </a:xfrm>
          <a:custGeom>
            <a:avLst/>
            <a:gdLst/>
            <a:ahLst/>
            <a:cxnLst/>
            <a:rect l="l" t="t" r="r" b="b"/>
            <a:pathLst>
              <a:path w="94741" h="176403">
                <a:moveTo>
                  <a:pt x="75056" y="0"/>
                </a:moveTo>
                <a:lnTo>
                  <a:pt x="80136" y="0"/>
                </a:lnTo>
                <a:lnTo>
                  <a:pt x="86740" y="635"/>
                </a:lnTo>
                <a:lnTo>
                  <a:pt x="94741" y="1905"/>
                </a:lnTo>
                <a:lnTo>
                  <a:pt x="94741" y="71247"/>
                </a:lnTo>
                <a:lnTo>
                  <a:pt x="90296" y="68707"/>
                </a:lnTo>
                <a:lnTo>
                  <a:pt x="86232" y="67437"/>
                </a:lnTo>
                <a:lnTo>
                  <a:pt x="82550" y="67437"/>
                </a:lnTo>
                <a:lnTo>
                  <a:pt x="71353" y="71600"/>
                </a:lnTo>
                <a:lnTo>
                  <a:pt x="65599" y="84091"/>
                </a:lnTo>
                <a:lnTo>
                  <a:pt x="64769" y="94487"/>
                </a:lnTo>
                <a:lnTo>
                  <a:pt x="64769" y="176403"/>
                </a:lnTo>
                <a:lnTo>
                  <a:pt x="0" y="176403"/>
                </a:lnTo>
                <a:lnTo>
                  <a:pt x="0" y="81915"/>
                </a:lnTo>
                <a:lnTo>
                  <a:pt x="820" y="67486"/>
                </a:lnTo>
                <a:lnTo>
                  <a:pt x="3289" y="54269"/>
                </a:lnTo>
                <a:lnTo>
                  <a:pt x="7419" y="42267"/>
                </a:lnTo>
                <a:lnTo>
                  <a:pt x="13222" y="31489"/>
                </a:lnTo>
                <a:lnTo>
                  <a:pt x="20446" y="22225"/>
                </a:lnTo>
                <a:lnTo>
                  <a:pt x="29879" y="13664"/>
                </a:lnTo>
                <a:lnTo>
                  <a:pt x="40605" y="7182"/>
                </a:lnTo>
                <a:lnTo>
                  <a:pt x="52609" y="2771"/>
                </a:lnTo>
                <a:lnTo>
                  <a:pt x="65875" y="423"/>
                </a:lnTo>
                <a:lnTo>
                  <a:pt x="75056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53433" y="612013"/>
            <a:ext cx="180086" cy="180212"/>
          </a:xfrm>
          <a:custGeom>
            <a:avLst/>
            <a:gdLst/>
            <a:ahLst/>
            <a:cxnLst/>
            <a:rect l="l" t="t" r="r" b="b"/>
            <a:pathLst>
              <a:path w="180086" h="180212">
                <a:moveTo>
                  <a:pt x="91312" y="0"/>
                </a:moveTo>
                <a:lnTo>
                  <a:pt x="104917" y="884"/>
                </a:lnTo>
                <a:lnTo>
                  <a:pt x="117666" y="3542"/>
                </a:lnTo>
                <a:lnTo>
                  <a:pt x="129573" y="7976"/>
                </a:lnTo>
                <a:lnTo>
                  <a:pt x="140654" y="14194"/>
                </a:lnTo>
                <a:lnTo>
                  <a:pt x="150923" y="22199"/>
                </a:lnTo>
                <a:lnTo>
                  <a:pt x="154558" y="25653"/>
                </a:lnTo>
                <a:lnTo>
                  <a:pt x="163207" y="35606"/>
                </a:lnTo>
                <a:lnTo>
                  <a:pt x="170073" y="46389"/>
                </a:lnTo>
                <a:lnTo>
                  <a:pt x="175156" y="58006"/>
                </a:lnTo>
                <a:lnTo>
                  <a:pt x="178457" y="70463"/>
                </a:lnTo>
                <a:lnTo>
                  <a:pt x="179975" y="83764"/>
                </a:lnTo>
                <a:lnTo>
                  <a:pt x="180086" y="88646"/>
                </a:lnTo>
                <a:lnTo>
                  <a:pt x="180086" y="91186"/>
                </a:lnTo>
                <a:lnTo>
                  <a:pt x="179831" y="95250"/>
                </a:lnTo>
                <a:lnTo>
                  <a:pt x="179450" y="100711"/>
                </a:lnTo>
                <a:lnTo>
                  <a:pt x="81152" y="100711"/>
                </a:lnTo>
                <a:lnTo>
                  <a:pt x="79628" y="95758"/>
                </a:lnTo>
                <a:lnTo>
                  <a:pt x="78866" y="91186"/>
                </a:lnTo>
                <a:lnTo>
                  <a:pt x="78866" y="87122"/>
                </a:lnTo>
                <a:lnTo>
                  <a:pt x="78866" y="81279"/>
                </a:lnTo>
                <a:lnTo>
                  <a:pt x="79882" y="75564"/>
                </a:lnTo>
                <a:lnTo>
                  <a:pt x="81914" y="70103"/>
                </a:lnTo>
                <a:lnTo>
                  <a:pt x="114934" y="70103"/>
                </a:lnTo>
                <a:lnTo>
                  <a:pt x="109098" y="56934"/>
                </a:lnTo>
                <a:lnTo>
                  <a:pt x="97585" y="51107"/>
                </a:lnTo>
                <a:lnTo>
                  <a:pt x="93217" y="50800"/>
                </a:lnTo>
                <a:lnTo>
                  <a:pt x="85089" y="50800"/>
                </a:lnTo>
                <a:lnTo>
                  <a:pt x="78612" y="54228"/>
                </a:lnTo>
                <a:lnTo>
                  <a:pt x="73405" y="61087"/>
                </a:lnTo>
                <a:lnTo>
                  <a:pt x="68008" y="71876"/>
                </a:lnTo>
                <a:lnTo>
                  <a:pt x="65835" y="85071"/>
                </a:lnTo>
                <a:lnTo>
                  <a:pt x="65786" y="87629"/>
                </a:lnTo>
                <a:lnTo>
                  <a:pt x="67312" y="101445"/>
                </a:lnTo>
                <a:lnTo>
                  <a:pt x="71799" y="112696"/>
                </a:lnTo>
                <a:lnTo>
                  <a:pt x="73151" y="114808"/>
                </a:lnTo>
                <a:lnTo>
                  <a:pt x="78104" y="121792"/>
                </a:lnTo>
                <a:lnTo>
                  <a:pt x="84581" y="125222"/>
                </a:lnTo>
                <a:lnTo>
                  <a:pt x="92582" y="125222"/>
                </a:lnTo>
                <a:lnTo>
                  <a:pt x="99059" y="125222"/>
                </a:lnTo>
                <a:lnTo>
                  <a:pt x="105282" y="121920"/>
                </a:lnTo>
                <a:lnTo>
                  <a:pt x="111251" y="115442"/>
                </a:lnTo>
                <a:lnTo>
                  <a:pt x="148208" y="159892"/>
                </a:lnTo>
                <a:lnTo>
                  <a:pt x="137168" y="167451"/>
                </a:lnTo>
                <a:lnTo>
                  <a:pt x="125649" y="173273"/>
                </a:lnTo>
                <a:lnTo>
                  <a:pt x="113638" y="177343"/>
                </a:lnTo>
                <a:lnTo>
                  <a:pt x="101122" y="179648"/>
                </a:lnTo>
                <a:lnTo>
                  <a:pt x="90804" y="180212"/>
                </a:lnTo>
                <a:lnTo>
                  <a:pt x="77176" y="179351"/>
                </a:lnTo>
                <a:lnTo>
                  <a:pt x="64363" y="176766"/>
                </a:lnTo>
                <a:lnTo>
                  <a:pt x="52369" y="172458"/>
                </a:lnTo>
                <a:lnTo>
                  <a:pt x="41201" y="166427"/>
                </a:lnTo>
                <a:lnTo>
                  <a:pt x="30862" y="158673"/>
                </a:lnTo>
                <a:lnTo>
                  <a:pt x="26162" y="154304"/>
                </a:lnTo>
                <a:lnTo>
                  <a:pt x="17403" y="144434"/>
                </a:lnTo>
                <a:lnTo>
                  <a:pt x="10434" y="133715"/>
                </a:lnTo>
                <a:lnTo>
                  <a:pt x="5246" y="122147"/>
                </a:lnTo>
                <a:lnTo>
                  <a:pt x="1828" y="109732"/>
                </a:lnTo>
                <a:lnTo>
                  <a:pt x="172" y="96468"/>
                </a:lnTo>
                <a:lnTo>
                  <a:pt x="0" y="90297"/>
                </a:lnTo>
                <a:lnTo>
                  <a:pt x="882" y="76809"/>
                </a:lnTo>
                <a:lnTo>
                  <a:pt x="3531" y="64110"/>
                </a:lnTo>
                <a:lnTo>
                  <a:pt x="7952" y="52192"/>
                </a:lnTo>
                <a:lnTo>
                  <a:pt x="14151" y="41053"/>
                </a:lnTo>
                <a:lnTo>
                  <a:pt x="22130" y="30687"/>
                </a:lnTo>
                <a:lnTo>
                  <a:pt x="26415" y="26162"/>
                </a:lnTo>
                <a:lnTo>
                  <a:pt x="36417" y="17542"/>
                </a:lnTo>
                <a:lnTo>
                  <a:pt x="47202" y="10634"/>
                </a:lnTo>
                <a:lnTo>
                  <a:pt x="58774" y="5442"/>
                </a:lnTo>
                <a:lnTo>
                  <a:pt x="71138" y="1970"/>
                </a:lnTo>
                <a:lnTo>
                  <a:pt x="84298" y="224"/>
                </a:lnTo>
                <a:lnTo>
                  <a:pt x="9131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01545" y="612013"/>
            <a:ext cx="180086" cy="180212"/>
          </a:xfrm>
          <a:custGeom>
            <a:avLst/>
            <a:gdLst/>
            <a:ahLst/>
            <a:cxnLst/>
            <a:rect l="l" t="t" r="r" b="b"/>
            <a:pathLst>
              <a:path w="180086" h="180212">
                <a:moveTo>
                  <a:pt x="91312" y="0"/>
                </a:moveTo>
                <a:lnTo>
                  <a:pt x="104917" y="884"/>
                </a:lnTo>
                <a:lnTo>
                  <a:pt x="117666" y="3542"/>
                </a:lnTo>
                <a:lnTo>
                  <a:pt x="129573" y="7976"/>
                </a:lnTo>
                <a:lnTo>
                  <a:pt x="140654" y="14194"/>
                </a:lnTo>
                <a:lnTo>
                  <a:pt x="150923" y="22199"/>
                </a:lnTo>
                <a:lnTo>
                  <a:pt x="154559" y="25653"/>
                </a:lnTo>
                <a:lnTo>
                  <a:pt x="163207" y="35606"/>
                </a:lnTo>
                <a:lnTo>
                  <a:pt x="170073" y="46389"/>
                </a:lnTo>
                <a:lnTo>
                  <a:pt x="175156" y="58006"/>
                </a:lnTo>
                <a:lnTo>
                  <a:pt x="178457" y="70463"/>
                </a:lnTo>
                <a:lnTo>
                  <a:pt x="179975" y="83764"/>
                </a:lnTo>
                <a:lnTo>
                  <a:pt x="180086" y="88646"/>
                </a:lnTo>
                <a:lnTo>
                  <a:pt x="180086" y="91186"/>
                </a:lnTo>
                <a:lnTo>
                  <a:pt x="179831" y="95250"/>
                </a:lnTo>
                <a:lnTo>
                  <a:pt x="179450" y="100711"/>
                </a:lnTo>
                <a:lnTo>
                  <a:pt x="81153" y="100711"/>
                </a:lnTo>
                <a:lnTo>
                  <a:pt x="79629" y="95758"/>
                </a:lnTo>
                <a:lnTo>
                  <a:pt x="78867" y="91186"/>
                </a:lnTo>
                <a:lnTo>
                  <a:pt x="78867" y="87122"/>
                </a:lnTo>
                <a:lnTo>
                  <a:pt x="78867" y="81279"/>
                </a:lnTo>
                <a:lnTo>
                  <a:pt x="79882" y="75564"/>
                </a:lnTo>
                <a:lnTo>
                  <a:pt x="81915" y="70103"/>
                </a:lnTo>
                <a:lnTo>
                  <a:pt x="114935" y="70103"/>
                </a:lnTo>
                <a:lnTo>
                  <a:pt x="109098" y="56934"/>
                </a:lnTo>
                <a:lnTo>
                  <a:pt x="97585" y="51107"/>
                </a:lnTo>
                <a:lnTo>
                  <a:pt x="93218" y="50800"/>
                </a:lnTo>
                <a:lnTo>
                  <a:pt x="85090" y="50800"/>
                </a:lnTo>
                <a:lnTo>
                  <a:pt x="78612" y="54228"/>
                </a:lnTo>
                <a:lnTo>
                  <a:pt x="73406" y="61087"/>
                </a:lnTo>
                <a:lnTo>
                  <a:pt x="68008" y="71876"/>
                </a:lnTo>
                <a:lnTo>
                  <a:pt x="65835" y="85071"/>
                </a:lnTo>
                <a:lnTo>
                  <a:pt x="65786" y="87629"/>
                </a:lnTo>
                <a:lnTo>
                  <a:pt x="67312" y="101445"/>
                </a:lnTo>
                <a:lnTo>
                  <a:pt x="71799" y="112696"/>
                </a:lnTo>
                <a:lnTo>
                  <a:pt x="73152" y="114808"/>
                </a:lnTo>
                <a:lnTo>
                  <a:pt x="78105" y="121792"/>
                </a:lnTo>
                <a:lnTo>
                  <a:pt x="84581" y="125222"/>
                </a:lnTo>
                <a:lnTo>
                  <a:pt x="92582" y="125222"/>
                </a:lnTo>
                <a:lnTo>
                  <a:pt x="99060" y="125222"/>
                </a:lnTo>
                <a:lnTo>
                  <a:pt x="105282" y="121920"/>
                </a:lnTo>
                <a:lnTo>
                  <a:pt x="111252" y="115442"/>
                </a:lnTo>
                <a:lnTo>
                  <a:pt x="148209" y="159892"/>
                </a:lnTo>
                <a:lnTo>
                  <a:pt x="137168" y="167451"/>
                </a:lnTo>
                <a:lnTo>
                  <a:pt x="125649" y="173273"/>
                </a:lnTo>
                <a:lnTo>
                  <a:pt x="113638" y="177343"/>
                </a:lnTo>
                <a:lnTo>
                  <a:pt x="101122" y="179648"/>
                </a:lnTo>
                <a:lnTo>
                  <a:pt x="90805" y="180212"/>
                </a:lnTo>
                <a:lnTo>
                  <a:pt x="77176" y="179351"/>
                </a:lnTo>
                <a:lnTo>
                  <a:pt x="64363" y="176766"/>
                </a:lnTo>
                <a:lnTo>
                  <a:pt x="52369" y="172458"/>
                </a:lnTo>
                <a:lnTo>
                  <a:pt x="41201" y="166427"/>
                </a:lnTo>
                <a:lnTo>
                  <a:pt x="30862" y="158673"/>
                </a:lnTo>
                <a:lnTo>
                  <a:pt x="26162" y="154304"/>
                </a:lnTo>
                <a:lnTo>
                  <a:pt x="17403" y="144434"/>
                </a:lnTo>
                <a:lnTo>
                  <a:pt x="10434" y="133715"/>
                </a:lnTo>
                <a:lnTo>
                  <a:pt x="5246" y="122147"/>
                </a:lnTo>
                <a:lnTo>
                  <a:pt x="1828" y="109732"/>
                </a:lnTo>
                <a:lnTo>
                  <a:pt x="172" y="96468"/>
                </a:lnTo>
                <a:lnTo>
                  <a:pt x="0" y="90297"/>
                </a:lnTo>
                <a:lnTo>
                  <a:pt x="882" y="76809"/>
                </a:lnTo>
                <a:lnTo>
                  <a:pt x="3531" y="64110"/>
                </a:lnTo>
                <a:lnTo>
                  <a:pt x="7952" y="52192"/>
                </a:lnTo>
                <a:lnTo>
                  <a:pt x="14151" y="41053"/>
                </a:lnTo>
                <a:lnTo>
                  <a:pt x="22130" y="30687"/>
                </a:lnTo>
                <a:lnTo>
                  <a:pt x="26416" y="26162"/>
                </a:lnTo>
                <a:lnTo>
                  <a:pt x="36417" y="17542"/>
                </a:lnTo>
                <a:lnTo>
                  <a:pt x="47202" y="10634"/>
                </a:lnTo>
                <a:lnTo>
                  <a:pt x="58774" y="5442"/>
                </a:lnTo>
                <a:lnTo>
                  <a:pt x="71138" y="1970"/>
                </a:lnTo>
                <a:lnTo>
                  <a:pt x="84298" y="224"/>
                </a:lnTo>
                <a:lnTo>
                  <a:pt x="91312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75450" y="552069"/>
            <a:ext cx="152019" cy="236600"/>
          </a:xfrm>
          <a:custGeom>
            <a:avLst/>
            <a:gdLst/>
            <a:ahLst/>
            <a:cxnLst/>
            <a:rect l="l" t="t" r="r" b="b"/>
            <a:pathLst>
              <a:path w="152019" h="236600">
                <a:moveTo>
                  <a:pt x="0" y="0"/>
                </a:moveTo>
                <a:lnTo>
                  <a:pt x="64770" y="0"/>
                </a:lnTo>
                <a:lnTo>
                  <a:pt x="64770" y="72262"/>
                </a:lnTo>
                <a:lnTo>
                  <a:pt x="76721" y="65170"/>
                </a:lnTo>
                <a:lnTo>
                  <a:pt x="88645" y="61231"/>
                </a:lnTo>
                <a:lnTo>
                  <a:pt x="97790" y="60325"/>
                </a:lnTo>
                <a:lnTo>
                  <a:pt x="111474" y="61852"/>
                </a:lnTo>
                <a:lnTo>
                  <a:pt x="123408" y="66445"/>
                </a:lnTo>
                <a:lnTo>
                  <a:pt x="133591" y="74125"/>
                </a:lnTo>
                <a:lnTo>
                  <a:pt x="143809" y="88153"/>
                </a:lnTo>
                <a:lnTo>
                  <a:pt x="148368" y="99500"/>
                </a:lnTo>
                <a:lnTo>
                  <a:pt x="151100" y="112436"/>
                </a:lnTo>
                <a:lnTo>
                  <a:pt x="152018" y="126996"/>
                </a:lnTo>
                <a:lnTo>
                  <a:pt x="152019" y="127126"/>
                </a:lnTo>
                <a:lnTo>
                  <a:pt x="152019" y="236600"/>
                </a:lnTo>
                <a:lnTo>
                  <a:pt x="87122" y="236600"/>
                </a:lnTo>
                <a:lnTo>
                  <a:pt x="87122" y="145287"/>
                </a:lnTo>
                <a:lnTo>
                  <a:pt x="87122" y="137921"/>
                </a:lnTo>
                <a:lnTo>
                  <a:pt x="86359" y="132841"/>
                </a:lnTo>
                <a:lnTo>
                  <a:pt x="84835" y="130301"/>
                </a:lnTo>
                <a:lnTo>
                  <a:pt x="83311" y="127761"/>
                </a:lnTo>
                <a:lnTo>
                  <a:pt x="80264" y="126491"/>
                </a:lnTo>
                <a:lnTo>
                  <a:pt x="75692" y="126491"/>
                </a:lnTo>
                <a:lnTo>
                  <a:pt x="68452" y="126491"/>
                </a:lnTo>
                <a:lnTo>
                  <a:pt x="64770" y="131952"/>
                </a:lnTo>
                <a:lnTo>
                  <a:pt x="64770" y="142620"/>
                </a:lnTo>
                <a:lnTo>
                  <a:pt x="64770" y="236600"/>
                </a:lnTo>
                <a:lnTo>
                  <a:pt x="0" y="236600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28334" y="552069"/>
            <a:ext cx="171068" cy="242569"/>
          </a:xfrm>
          <a:custGeom>
            <a:avLst/>
            <a:gdLst/>
            <a:ahLst/>
            <a:cxnLst/>
            <a:rect l="l" t="t" r="r" b="b"/>
            <a:pathLst>
              <a:path w="171068" h="242569">
                <a:moveTo>
                  <a:pt x="0" y="0"/>
                </a:moveTo>
                <a:lnTo>
                  <a:pt x="70357" y="0"/>
                </a:lnTo>
                <a:lnTo>
                  <a:pt x="70357" y="151002"/>
                </a:lnTo>
                <a:lnTo>
                  <a:pt x="73844" y="166788"/>
                </a:lnTo>
                <a:lnTo>
                  <a:pt x="84360" y="172675"/>
                </a:lnTo>
                <a:lnTo>
                  <a:pt x="85725" y="172719"/>
                </a:lnTo>
                <a:lnTo>
                  <a:pt x="96695" y="167688"/>
                </a:lnTo>
                <a:lnTo>
                  <a:pt x="100690" y="152595"/>
                </a:lnTo>
                <a:lnTo>
                  <a:pt x="100711" y="151002"/>
                </a:lnTo>
                <a:lnTo>
                  <a:pt x="100711" y="0"/>
                </a:lnTo>
                <a:lnTo>
                  <a:pt x="171068" y="0"/>
                </a:lnTo>
                <a:lnTo>
                  <a:pt x="171068" y="153415"/>
                </a:lnTo>
                <a:lnTo>
                  <a:pt x="170260" y="167751"/>
                </a:lnTo>
                <a:lnTo>
                  <a:pt x="167832" y="180988"/>
                </a:lnTo>
                <a:lnTo>
                  <a:pt x="163779" y="193132"/>
                </a:lnTo>
                <a:lnTo>
                  <a:pt x="158097" y="204189"/>
                </a:lnTo>
                <a:lnTo>
                  <a:pt x="150781" y="214161"/>
                </a:lnTo>
                <a:lnTo>
                  <a:pt x="137462" y="226425"/>
                </a:lnTo>
                <a:lnTo>
                  <a:pt x="126896" y="232897"/>
                </a:lnTo>
                <a:lnTo>
                  <a:pt x="115239" y="237724"/>
                </a:lnTo>
                <a:lnTo>
                  <a:pt x="102492" y="240902"/>
                </a:lnTo>
                <a:lnTo>
                  <a:pt x="88654" y="242425"/>
                </a:lnTo>
                <a:lnTo>
                  <a:pt x="82550" y="242569"/>
                </a:lnTo>
                <a:lnTo>
                  <a:pt x="67728" y="241688"/>
                </a:lnTo>
                <a:lnTo>
                  <a:pt x="54330" y="239042"/>
                </a:lnTo>
                <a:lnTo>
                  <a:pt x="42353" y="234633"/>
                </a:lnTo>
                <a:lnTo>
                  <a:pt x="31799" y="228461"/>
                </a:lnTo>
                <a:lnTo>
                  <a:pt x="22667" y="220525"/>
                </a:lnTo>
                <a:lnTo>
                  <a:pt x="14274" y="209846"/>
                </a:lnTo>
                <a:lnTo>
                  <a:pt x="8718" y="199431"/>
                </a:lnTo>
                <a:lnTo>
                  <a:pt x="4533" y="187701"/>
                </a:lnTo>
                <a:lnTo>
                  <a:pt x="1708" y="174656"/>
                </a:lnTo>
                <a:lnTo>
                  <a:pt x="237" y="160297"/>
                </a:lnTo>
                <a:lnTo>
                  <a:pt x="0" y="151129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53408" y="552069"/>
            <a:ext cx="180847" cy="240156"/>
          </a:xfrm>
          <a:custGeom>
            <a:avLst/>
            <a:gdLst/>
            <a:ahLst/>
            <a:cxnLst/>
            <a:rect l="l" t="t" r="r" b="b"/>
            <a:pathLst>
              <a:path w="180847" h="240156">
                <a:moveTo>
                  <a:pt x="0" y="0"/>
                </a:moveTo>
                <a:lnTo>
                  <a:pt x="64769" y="0"/>
                </a:lnTo>
                <a:lnTo>
                  <a:pt x="64769" y="141604"/>
                </a:lnTo>
                <a:lnTo>
                  <a:pt x="66980" y="159145"/>
                </a:lnTo>
                <a:lnTo>
                  <a:pt x="73613" y="170542"/>
                </a:lnTo>
                <a:lnTo>
                  <a:pt x="84668" y="175776"/>
                </a:lnTo>
                <a:lnTo>
                  <a:pt x="89534" y="176148"/>
                </a:lnTo>
                <a:lnTo>
                  <a:pt x="96646" y="176148"/>
                </a:lnTo>
                <a:lnTo>
                  <a:pt x="102615" y="173735"/>
                </a:lnTo>
                <a:lnTo>
                  <a:pt x="107568" y="168909"/>
                </a:lnTo>
                <a:lnTo>
                  <a:pt x="112394" y="164083"/>
                </a:lnTo>
                <a:lnTo>
                  <a:pt x="114934" y="158368"/>
                </a:lnTo>
                <a:lnTo>
                  <a:pt x="114934" y="151510"/>
                </a:lnTo>
                <a:lnTo>
                  <a:pt x="114934" y="144398"/>
                </a:lnTo>
                <a:lnTo>
                  <a:pt x="112649" y="138556"/>
                </a:lnTo>
                <a:lnTo>
                  <a:pt x="107950" y="133730"/>
                </a:lnTo>
                <a:lnTo>
                  <a:pt x="103377" y="128904"/>
                </a:lnTo>
                <a:lnTo>
                  <a:pt x="97662" y="126491"/>
                </a:lnTo>
                <a:lnTo>
                  <a:pt x="90931" y="126491"/>
                </a:lnTo>
                <a:lnTo>
                  <a:pt x="86232" y="126491"/>
                </a:lnTo>
                <a:lnTo>
                  <a:pt x="80771" y="128650"/>
                </a:lnTo>
                <a:lnTo>
                  <a:pt x="74675" y="132841"/>
                </a:lnTo>
                <a:lnTo>
                  <a:pt x="74675" y="61340"/>
                </a:lnTo>
                <a:lnTo>
                  <a:pt x="82295" y="60705"/>
                </a:lnTo>
                <a:lnTo>
                  <a:pt x="88137" y="60325"/>
                </a:lnTo>
                <a:lnTo>
                  <a:pt x="92075" y="60325"/>
                </a:lnTo>
                <a:lnTo>
                  <a:pt x="105383" y="61244"/>
                </a:lnTo>
                <a:lnTo>
                  <a:pt x="117951" y="64003"/>
                </a:lnTo>
                <a:lnTo>
                  <a:pt x="129782" y="68600"/>
                </a:lnTo>
                <a:lnTo>
                  <a:pt x="140882" y="75037"/>
                </a:lnTo>
                <a:lnTo>
                  <a:pt x="151255" y="83313"/>
                </a:lnTo>
                <a:lnTo>
                  <a:pt x="163451" y="96760"/>
                </a:lnTo>
                <a:lnTo>
                  <a:pt x="170440" y="107620"/>
                </a:lnTo>
                <a:lnTo>
                  <a:pt x="175647" y="119202"/>
                </a:lnTo>
                <a:lnTo>
                  <a:pt x="179068" y="131517"/>
                </a:lnTo>
                <a:lnTo>
                  <a:pt x="180698" y="144574"/>
                </a:lnTo>
                <a:lnTo>
                  <a:pt x="180847" y="150113"/>
                </a:lnTo>
                <a:lnTo>
                  <a:pt x="179952" y="163613"/>
                </a:lnTo>
                <a:lnTo>
                  <a:pt x="177270" y="176319"/>
                </a:lnTo>
                <a:lnTo>
                  <a:pt x="172806" y="188231"/>
                </a:lnTo>
                <a:lnTo>
                  <a:pt x="166564" y="199350"/>
                </a:lnTo>
                <a:lnTo>
                  <a:pt x="158548" y="209675"/>
                </a:lnTo>
                <a:lnTo>
                  <a:pt x="154304" y="214121"/>
                </a:lnTo>
                <a:lnTo>
                  <a:pt x="144279" y="222650"/>
                </a:lnTo>
                <a:lnTo>
                  <a:pt x="133478" y="229502"/>
                </a:lnTo>
                <a:lnTo>
                  <a:pt x="121896" y="234670"/>
                </a:lnTo>
                <a:lnTo>
                  <a:pt x="109529" y="238142"/>
                </a:lnTo>
                <a:lnTo>
                  <a:pt x="96373" y="239912"/>
                </a:lnTo>
                <a:lnTo>
                  <a:pt x="89026" y="240156"/>
                </a:lnTo>
                <a:lnTo>
                  <a:pt x="76421" y="239226"/>
                </a:lnTo>
                <a:lnTo>
                  <a:pt x="64034" y="236471"/>
                </a:lnTo>
                <a:lnTo>
                  <a:pt x="51839" y="231943"/>
                </a:lnTo>
                <a:lnTo>
                  <a:pt x="39581" y="225297"/>
                </a:lnTo>
                <a:lnTo>
                  <a:pt x="29421" y="217677"/>
                </a:lnTo>
                <a:lnTo>
                  <a:pt x="20700" y="208787"/>
                </a:lnTo>
                <a:lnTo>
                  <a:pt x="13674" y="198900"/>
                </a:lnTo>
                <a:lnTo>
                  <a:pt x="8105" y="188014"/>
                </a:lnTo>
                <a:lnTo>
                  <a:pt x="3988" y="176115"/>
                </a:lnTo>
                <a:lnTo>
                  <a:pt x="1318" y="163188"/>
                </a:lnTo>
                <a:lnTo>
                  <a:pt x="90" y="149218"/>
                </a:lnTo>
                <a:lnTo>
                  <a:pt x="0" y="144017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18156" y="552069"/>
            <a:ext cx="180848" cy="240156"/>
          </a:xfrm>
          <a:custGeom>
            <a:avLst/>
            <a:gdLst/>
            <a:ahLst/>
            <a:cxnLst/>
            <a:rect l="l" t="t" r="r" b="b"/>
            <a:pathLst>
              <a:path w="180848" h="240156">
                <a:moveTo>
                  <a:pt x="0" y="0"/>
                </a:moveTo>
                <a:lnTo>
                  <a:pt x="64769" y="0"/>
                </a:lnTo>
                <a:lnTo>
                  <a:pt x="64769" y="141604"/>
                </a:lnTo>
                <a:lnTo>
                  <a:pt x="66980" y="159145"/>
                </a:lnTo>
                <a:lnTo>
                  <a:pt x="73613" y="170542"/>
                </a:lnTo>
                <a:lnTo>
                  <a:pt x="84668" y="175776"/>
                </a:lnTo>
                <a:lnTo>
                  <a:pt x="89535" y="176148"/>
                </a:lnTo>
                <a:lnTo>
                  <a:pt x="96646" y="176148"/>
                </a:lnTo>
                <a:lnTo>
                  <a:pt x="102616" y="173735"/>
                </a:lnTo>
                <a:lnTo>
                  <a:pt x="107568" y="168909"/>
                </a:lnTo>
                <a:lnTo>
                  <a:pt x="112394" y="164083"/>
                </a:lnTo>
                <a:lnTo>
                  <a:pt x="114935" y="158368"/>
                </a:lnTo>
                <a:lnTo>
                  <a:pt x="114935" y="151510"/>
                </a:lnTo>
                <a:lnTo>
                  <a:pt x="114935" y="144398"/>
                </a:lnTo>
                <a:lnTo>
                  <a:pt x="112649" y="138556"/>
                </a:lnTo>
                <a:lnTo>
                  <a:pt x="107950" y="133730"/>
                </a:lnTo>
                <a:lnTo>
                  <a:pt x="103377" y="128904"/>
                </a:lnTo>
                <a:lnTo>
                  <a:pt x="97662" y="126491"/>
                </a:lnTo>
                <a:lnTo>
                  <a:pt x="90931" y="126491"/>
                </a:lnTo>
                <a:lnTo>
                  <a:pt x="86232" y="126491"/>
                </a:lnTo>
                <a:lnTo>
                  <a:pt x="80771" y="128650"/>
                </a:lnTo>
                <a:lnTo>
                  <a:pt x="74675" y="132841"/>
                </a:lnTo>
                <a:lnTo>
                  <a:pt x="74675" y="61340"/>
                </a:lnTo>
                <a:lnTo>
                  <a:pt x="82295" y="60705"/>
                </a:lnTo>
                <a:lnTo>
                  <a:pt x="88137" y="60325"/>
                </a:lnTo>
                <a:lnTo>
                  <a:pt x="92075" y="60325"/>
                </a:lnTo>
                <a:lnTo>
                  <a:pt x="105383" y="61244"/>
                </a:lnTo>
                <a:lnTo>
                  <a:pt x="117951" y="64003"/>
                </a:lnTo>
                <a:lnTo>
                  <a:pt x="129782" y="68600"/>
                </a:lnTo>
                <a:lnTo>
                  <a:pt x="140882" y="75037"/>
                </a:lnTo>
                <a:lnTo>
                  <a:pt x="151255" y="83313"/>
                </a:lnTo>
                <a:lnTo>
                  <a:pt x="163451" y="96760"/>
                </a:lnTo>
                <a:lnTo>
                  <a:pt x="170440" y="107620"/>
                </a:lnTo>
                <a:lnTo>
                  <a:pt x="175647" y="119202"/>
                </a:lnTo>
                <a:lnTo>
                  <a:pt x="179068" y="131517"/>
                </a:lnTo>
                <a:lnTo>
                  <a:pt x="180698" y="144574"/>
                </a:lnTo>
                <a:lnTo>
                  <a:pt x="180848" y="150113"/>
                </a:lnTo>
                <a:lnTo>
                  <a:pt x="179952" y="163613"/>
                </a:lnTo>
                <a:lnTo>
                  <a:pt x="177270" y="176319"/>
                </a:lnTo>
                <a:lnTo>
                  <a:pt x="172806" y="188231"/>
                </a:lnTo>
                <a:lnTo>
                  <a:pt x="166564" y="199350"/>
                </a:lnTo>
                <a:lnTo>
                  <a:pt x="158548" y="209675"/>
                </a:lnTo>
                <a:lnTo>
                  <a:pt x="154305" y="214121"/>
                </a:lnTo>
                <a:lnTo>
                  <a:pt x="144279" y="222650"/>
                </a:lnTo>
                <a:lnTo>
                  <a:pt x="133478" y="229502"/>
                </a:lnTo>
                <a:lnTo>
                  <a:pt x="121896" y="234670"/>
                </a:lnTo>
                <a:lnTo>
                  <a:pt x="109529" y="238142"/>
                </a:lnTo>
                <a:lnTo>
                  <a:pt x="96373" y="239912"/>
                </a:lnTo>
                <a:lnTo>
                  <a:pt x="89026" y="240156"/>
                </a:lnTo>
                <a:lnTo>
                  <a:pt x="76421" y="239226"/>
                </a:lnTo>
                <a:lnTo>
                  <a:pt x="64034" y="236471"/>
                </a:lnTo>
                <a:lnTo>
                  <a:pt x="51839" y="231943"/>
                </a:lnTo>
                <a:lnTo>
                  <a:pt x="39581" y="225298"/>
                </a:lnTo>
                <a:lnTo>
                  <a:pt x="29421" y="217678"/>
                </a:lnTo>
                <a:lnTo>
                  <a:pt x="20700" y="208787"/>
                </a:lnTo>
                <a:lnTo>
                  <a:pt x="13674" y="198900"/>
                </a:lnTo>
                <a:lnTo>
                  <a:pt x="8105" y="188014"/>
                </a:lnTo>
                <a:lnTo>
                  <a:pt x="3988" y="176115"/>
                </a:lnTo>
                <a:lnTo>
                  <a:pt x="1318" y="163188"/>
                </a:lnTo>
                <a:lnTo>
                  <a:pt x="90" y="149218"/>
                </a:lnTo>
                <a:lnTo>
                  <a:pt x="0" y="144017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13204" y="552069"/>
            <a:ext cx="174244" cy="236600"/>
          </a:xfrm>
          <a:custGeom>
            <a:avLst/>
            <a:gdLst/>
            <a:ahLst/>
            <a:cxnLst/>
            <a:rect l="l" t="t" r="r" b="b"/>
            <a:pathLst>
              <a:path w="174244" h="236600">
                <a:moveTo>
                  <a:pt x="0" y="0"/>
                </a:moveTo>
                <a:lnTo>
                  <a:pt x="85978" y="0"/>
                </a:lnTo>
                <a:lnTo>
                  <a:pt x="104620" y="1025"/>
                </a:lnTo>
                <a:lnTo>
                  <a:pt x="120664" y="4101"/>
                </a:lnTo>
                <a:lnTo>
                  <a:pt x="134109" y="9228"/>
                </a:lnTo>
                <a:lnTo>
                  <a:pt x="144952" y="16406"/>
                </a:lnTo>
                <a:lnTo>
                  <a:pt x="153193" y="25634"/>
                </a:lnTo>
                <a:lnTo>
                  <a:pt x="158830" y="36913"/>
                </a:lnTo>
                <a:lnTo>
                  <a:pt x="161861" y="50243"/>
                </a:lnTo>
                <a:lnTo>
                  <a:pt x="162432" y="60197"/>
                </a:lnTo>
                <a:lnTo>
                  <a:pt x="161083" y="73164"/>
                </a:lnTo>
                <a:lnTo>
                  <a:pt x="157039" y="85112"/>
                </a:lnTo>
                <a:lnTo>
                  <a:pt x="150310" y="96042"/>
                </a:lnTo>
                <a:lnTo>
                  <a:pt x="140905" y="105953"/>
                </a:lnTo>
                <a:lnTo>
                  <a:pt x="136270" y="109727"/>
                </a:lnTo>
                <a:lnTo>
                  <a:pt x="148784" y="116536"/>
                </a:lnTo>
                <a:lnTo>
                  <a:pt x="158810" y="125067"/>
                </a:lnTo>
                <a:lnTo>
                  <a:pt x="166344" y="135310"/>
                </a:lnTo>
                <a:lnTo>
                  <a:pt x="171381" y="147257"/>
                </a:lnTo>
                <a:lnTo>
                  <a:pt x="173915" y="160898"/>
                </a:lnTo>
                <a:lnTo>
                  <a:pt x="174244" y="168528"/>
                </a:lnTo>
                <a:lnTo>
                  <a:pt x="173102" y="182475"/>
                </a:lnTo>
                <a:lnTo>
                  <a:pt x="169682" y="195095"/>
                </a:lnTo>
                <a:lnTo>
                  <a:pt x="163994" y="206380"/>
                </a:lnTo>
                <a:lnTo>
                  <a:pt x="156045" y="216321"/>
                </a:lnTo>
                <a:lnTo>
                  <a:pt x="151891" y="220217"/>
                </a:lnTo>
                <a:lnTo>
                  <a:pt x="141140" y="227706"/>
                </a:lnTo>
                <a:lnTo>
                  <a:pt x="129689" y="232690"/>
                </a:lnTo>
                <a:lnTo>
                  <a:pt x="117900" y="235231"/>
                </a:lnTo>
                <a:lnTo>
                  <a:pt x="104875" y="236385"/>
                </a:lnTo>
                <a:lnTo>
                  <a:pt x="94868" y="236600"/>
                </a:lnTo>
                <a:lnTo>
                  <a:pt x="81533" y="236600"/>
                </a:lnTo>
                <a:lnTo>
                  <a:pt x="81533" y="175767"/>
                </a:lnTo>
                <a:lnTo>
                  <a:pt x="93471" y="175767"/>
                </a:lnTo>
                <a:lnTo>
                  <a:pt x="100456" y="175767"/>
                </a:lnTo>
                <a:lnTo>
                  <a:pt x="105409" y="174878"/>
                </a:lnTo>
                <a:lnTo>
                  <a:pt x="108331" y="173100"/>
                </a:lnTo>
                <a:lnTo>
                  <a:pt x="111251" y="171322"/>
                </a:lnTo>
                <a:lnTo>
                  <a:pt x="112648" y="168147"/>
                </a:lnTo>
                <a:lnTo>
                  <a:pt x="112648" y="163702"/>
                </a:lnTo>
                <a:lnTo>
                  <a:pt x="112648" y="155955"/>
                </a:lnTo>
                <a:lnTo>
                  <a:pt x="106806" y="152145"/>
                </a:lnTo>
                <a:lnTo>
                  <a:pt x="94995" y="152145"/>
                </a:lnTo>
                <a:lnTo>
                  <a:pt x="81533" y="152145"/>
                </a:lnTo>
                <a:lnTo>
                  <a:pt x="81533" y="89153"/>
                </a:lnTo>
                <a:lnTo>
                  <a:pt x="94487" y="89153"/>
                </a:lnTo>
                <a:lnTo>
                  <a:pt x="100837" y="84581"/>
                </a:lnTo>
                <a:lnTo>
                  <a:pt x="100837" y="75691"/>
                </a:lnTo>
                <a:lnTo>
                  <a:pt x="100837" y="67563"/>
                </a:lnTo>
                <a:lnTo>
                  <a:pt x="95122" y="63372"/>
                </a:lnTo>
                <a:lnTo>
                  <a:pt x="83438" y="63372"/>
                </a:lnTo>
                <a:lnTo>
                  <a:pt x="70357" y="63372"/>
                </a:lnTo>
                <a:lnTo>
                  <a:pt x="70357" y="236600"/>
                </a:lnTo>
                <a:lnTo>
                  <a:pt x="0" y="236600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55769" y="546100"/>
            <a:ext cx="203326" cy="248538"/>
          </a:xfrm>
          <a:custGeom>
            <a:avLst/>
            <a:gdLst/>
            <a:ahLst/>
            <a:cxnLst/>
            <a:rect l="l" t="t" r="r" b="b"/>
            <a:pathLst>
              <a:path w="203326" h="248538">
                <a:moveTo>
                  <a:pt x="119760" y="0"/>
                </a:moveTo>
                <a:lnTo>
                  <a:pt x="131422" y="743"/>
                </a:lnTo>
                <a:lnTo>
                  <a:pt x="143871" y="2958"/>
                </a:lnTo>
                <a:lnTo>
                  <a:pt x="157107" y="6618"/>
                </a:lnTo>
                <a:lnTo>
                  <a:pt x="158622" y="7112"/>
                </a:lnTo>
                <a:lnTo>
                  <a:pt x="158622" y="77597"/>
                </a:lnTo>
                <a:lnTo>
                  <a:pt x="145589" y="72528"/>
                </a:lnTo>
                <a:lnTo>
                  <a:pt x="133579" y="70010"/>
                </a:lnTo>
                <a:lnTo>
                  <a:pt x="128269" y="69723"/>
                </a:lnTo>
                <a:lnTo>
                  <a:pt x="114525" y="71059"/>
                </a:lnTo>
                <a:lnTo>
                  <a:pt x="102321" y="75054"/>
                </a:lnTo>
                <a:lnTo>
                  <a:pt x="91696" y="81689"/>
                </a:lnTo>
                <a:lnTo>
                  <a:pt x="87756" y="85216"/>
                </a:lnTo>
                <a:lnTo>
                  <a:pt x="79884" y="95142"/>
                </a:lnTo>
                <a:lnTo>
                  <a:pt x="74743" y="106667"/>
                </a:lnTo>
                <a:lnTo>
                  <a:pt x="72334" y="119791"/>
                </a:lnTo>
                <a:lnTo>
                  <a:pt x="72135" y="125222"/>
                </a:lnTo>
                <a:lnTo>
                  <a:pt x="73433" y="139351"/>
                </a:lnTo>
                <a:lnTo>
                  <a:pt x="77325" y="151617"/>
                </a:lnTo>
                <a:lnTo>
                  <a:pt x="83812" y="161998"/>
                </a:lnTo>
                <a:lnTo>
                  <a:pt x="86613" y="165100"/>
                </a:lnTo>
                <a:lnTo>
                  <a:pt x="96385" y="172638"/>
                </a:lnTo>
                <a:lnTo>
                  <a:pt x="107985" y="177512"/>
                </a:lnTo>
                <a:lnTo>
                  <a:pt x="121436" y="179701"/>
                </a:lnTo>
                <a:lnTo>
                  <a:pt x="125983" y="179832"/>
                </a:lnTo>
                <a:lnTo>
                  <a:pt x="136525" y="179832"/>
                </a:lnTo>
                <a:lnTo>
                  <a:pt x="141731" y="176784"/>
                </a:lnTo>
                <a:lnTo>
                  <a:pt x="141731" y="170687"/>
                </a:lnTo>
                <a:lnTo>
                  <a:pt x="141731" y="165988"/>
                </a:lnTo>
                <a:lnTo>
                  <a:pt x="138302" y="163702"/>
                </a:lnTo>
                <a:lnTo>
                  <a:pt x="131317" y="163702"/>
                </a:lnTo>
                <a:lnTo>
                  <a:pt x="114553" y="163702"/>
                </a:lnTo>
                <a:lnTo>
                  <a:pt x="114553" y="109982"/>
                </a:lnTo>
                <a:lnTo>
                  <a:pt x="181609" y="109982"/>
                </a:lnTo>
                <a:lnTo>
                  <a:pt x="189751" y="121361"/>
                </a:lnTo>
                <a:lnTo>
                  <a:pt x="195988" y="133000"/>
                </a:lnTo>
                <a:lnTo>
                  <a:pt x="200322" y="144893"/>
                </a:lnTo>
                <a:lnTo>
                  <a:pt x="202752" y="157031"/>
                </a:lnTo>
                <a:lnTo>
                  <a:pt x="203326" y="166624"/>
                </a:lnTo>
                <a:lnTo>
                  <a:pt x="202309" y="180032"/>
                </a:lnTo>
                <a:lnTo>
                  <a:pt x="199261" y="192560"/>
                </a:lnTo>
                <a:lnTo>
                  <a:pt x="194189" y="204205"/>
                </a:lnTo>
                <a:lnTo>
                  <a:pt x="187098" y="214970"/>
                </a:lnTo>
                <a:lnTo>
                  <a:pt x="177926" y="224916"/>
                </a:lnTo>
                <a:lnTo>
                  <a:pt x="167866" y="233045"/>
                </a:lnTo>
                <a:lnTo>
                  <a:pt x="156951" y="239465"/>
                </a:lnTo>
                <a:lnTo>
                  <a:pt x="145182" y="244178"/>
                </a:lnTo>
                <a:lnTo>
                  <a:pt x="132560" y="247183"/>
                </a:lnTo>
                <a:lnTo>
                  <a:pt x="119084" y="248481"/>
                </a:lnTo>
                <a:lnTo>
                  <a:pt x="115442" y="248538"/>
                </a:lnTo>
                <a:lnTo>
                  <a:pt x="102087" y="247805"/>
                </a:lnTo>
                <a:lnTo>
                  <a:pt x="89311" y="245606"/>
                </a:lnTo>
                <a:lnTo>
                  <a:pt x="77116" y="241941"/>
                </a:lnTo>
                <a:lnTo>
                  <a:pt x="65501" y="236810"/>
                </a:lnTo>
                <a:lnTo>
                  <a:pt x="54466" y="230213"/>
                </a:lnTo>
                <a:lnTo>
                  <a:pt x="44012" y="222149"/>
                </a:lnTo>
                <a:lnTo>
                  <a:pt x="34138" y="212620"/>
                </a:lnTo>
                <a:lnTo>
                  <a:pt x="25183" y="201924"/>
                </a:lnTo>
                <a:lnTo>
                  <a:pt x="18030" y="191317"/>
                </a:lnTo>
                <a:lnTo>
                  <a:pt x="12070" y="180141"/>
                </a:lnTo>
                <a:lnTo>
                  <a:pt x="7301" y="168396"/>
                </a:lnTo>
                <a:lnTo>
                  <a:pt x="3725" y="156082"/>
                </a:lnTo>
                <a:lnTo>
                  <a:pt x="1341" y="143200"/>
                </a:lnTo>
                <a:lnTo>
                  <a:pt x="149" y="129748"/>
                </a:lnTo>
                <a:lnTo>
                  <a:pt x="0" y="122809"/>
                </a:lnTo>
                <a:lnTo>
                  <a:pt x="617" y="108901"/>
                </a:lnTo>
                <a:lnTo>
                  <a:pt x="2471" y="95643"/>
                </a:lnTo>
                <a:lnTo>
                  <a:pt x="5567" y="83033"/>
                </a:lnTo>
                <a:lnTo>
                  <a:pt x="9907" y="71069"/>
                </a:lnTo>
                <a:lnTo>
                  <a:pt x="15495" y="59748"/>
                </a:lnTo>
                <a:lnTo>
                  <a:pt x="22335" y="49070"/>
                </a:lnTo>
                <a:lnTo>
                  <a:pt x="30432" y="39031"/>
                </a:lnTo>
                <a:lnTo>
                  <a:pt x="43902" y="26087"/>
                </a:lnTo>
                <a:lnTo>
                  <a:pt x="54285" y="18444"/>
                </a:lnTo>
                <a:lnTo>
                  <a:pt x="65311" y="12122"/>
                </a:lnTo>
                <a:lnTo>
                  <a:pt x="76978" y="7123"/>
                </a:lnTo>
                <a:lnTo>
                  <a:pt x="89283" y="3444"/>
                </a:lnTo>
                <a:lnTo>
                  <a:pt x="102224" y="1088"/>
                </a:lnTo>
                <a:lnTo>
                  <a:pt x="115800" y="53"/>
                </a:lnTo>
                <a:lnTo>
                  <a:pt x="119760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35934" y="546100"/>
            <a:ext cx="123062" cy="248538"/>
          </a:xfrm>
          <a:custGeom>
            <a:avLst/>
            <a:gdLst/>
            <a:ahLst/>
            <a:cxnLst/>
            <a:rect l="l" t="t" r="r" b="b"/>
            <a:pathLst>
              <a:path w="123062" h="248538">
                <a:moveTo>
                  <a:pt x="94487" y="0"/>
                </a:moveTo>
                <a:lnTo>
                  <a:pt x="107095" y="949"/>
                </a:lnTo>
                <a:lnTo>
                  <a:pt x="119556" y="3799"/>
                </a:lnTo>
                <a:lnTo>
                  <a:pt x="123062" y="4952"/>
                </a:lnTo>
                <a:lnTo>
                  <a:pt x="123062" y="72389"/>
                </a:lnTo>
                <a:lnTo>
                  <a:pt x="117982" y="70612"/>
                </a:lnTo>
                <a:lnTo>
                  <a:pt x="114045" y="69723"/>
                </a:lnTo>
                <a:lnTo>
                  <a:pt x="111251" y="69723"/>
                </a:lnTo>
                <a:lnTo>
                  <a:pt x="105917" y="69723"/>
                </a:lnTo>
                <a:lnTo>
                  <a:pt x="101345" y="71754"/>
                </a:lnTo>
                <a:lnTo>
                  <a:pt x="97536" y="75691"/>
                </a:lnTo>
                <a:lnTo>
                  <a:pt x="93725" y="79628"/>
                </a:lnTo>
                <a:lnTo>
                  <a:pt x="91820" y="84327"/>
                </a:lnTo>
                <a:lnTo>
                  <a:pt x="91820" y="89915"/>
                </a:lnTo>
                <a:lnTo>
                  <a:pt x="91820" y="94614"/>
                </a:lnTo>
                <a:lnTo>
                  <a:pt x="93979" y="100584"/>
                </a:lnTo>
                <a:lnTo>
                  <a:pt x="98043" y="107950"/>
                </a:lnTo>
                <a:lnTo>
                  <a:pt x="103504" y="117221"/>
                </a:lnTo>
                <a:lnTo>
                  <a:pt x="109818" y="129724"/>
                </a:lnTo>
                <a:lnTo>
                  <a:pt x="114335" y="142004"/>
                </a:lnTo>
                <a:lnTo>
                  <a:pt x="117057" y="154071"/>
                </a:lnTo>
                <a:lnTo>
                  <a:pt x="117982" y="165936"/>
                </a:lnTo>
                <a:lnTo>
                  <a:pt x="117982" y="166115"/>
                </a:lnTo>
                <a:lnTo>
                  <a:pt x="117002" y="179524"/>
                </a:lnTo>
                <a:lnTo>
                  <a:pt x="114055" y="192094"/>
                </a:lnTo>
                <a:lnTo>
                  <a:pt x="109136" y="203812"/>
                </a:lnTo>
                <a:lnTo>
                  <a:pt x="102239" y="214667"/>
                </a:lnTo>
                <a:lnTo>
                  <a:pt x="93471" y="224536"/>
                </a:lnTo>
                <a:lnTo>
                  <a:pt x="83373" y="233063"/>
                </a:lnTo>
                <a:lnTo>
                  <a:pt x="72446" y="239726"/>
                </a:lnTo>
                <a:lnTo>
                  <a:pt x="60691" y="244526"/>
                </a:lnTo>
                <a:lnTo>
                  <a:pt x="48107" y="247461"/>
                </a:lnTo>
                <a:lnTo>
                  <a:pt x="34695" y="248533"/>
                </a:lnTo>
                <a:lnTo>
                  <a:pt x="33654" y="248538"/>
                </a:lnTo>
                <a:lnTo>
                  <a:pt x="21152" y="247465"/>
                </a:lnTo>
                <a:lnTo>
                  <a:pt x="8817" y="244268"/>
                </a:lnTo>
                <a:lnTo>
                  <a:pt x="0" y="240664"/>
                </a:lnTo>
                <a:lnTo>
                  <a:pt x="0" y="172212"/>
                </a:lnTo>
                <a:lnTo>
                  <a:pt x="6730" y="176529"/>
                </a:lnTo>
                <a:lnTo>
                  <a:pt x="12573" y="178688"/>
                </a:lnTo>
                <a:lnTo>
                  <a:pt x="17779" y="178688"/>
                </a:lnTo>
                <a:lnTo>
                  <a:pt x="24002" y="178688"/>
                </a:lnTo>
                <a:lnTo>
                  <a:pt x="29082" y="176911"/>
                </a:lnTo>
                <a:lnTo>
                  <a:pt x="33146" y="173354"/>
                </a:lnTo>
                <a:lnTo>
                  <a:pt x="37211" y="169799"/>
                </a:lnTo>
                <a:lnTo>
                  <a:pt x="39369" y="165353"/>
                </a:lnTo>
                <a:lnTo>
                  <a:pt x="39369" y="160020"/>
                </a:lnTo>
                <a:lnTo>
                  <a:pt x="39369" y="156590"/>
                </a:lnTo>
                <a:lnTo>
                  <a:pt x="36067" y="149098"/>
                </a:lnTo>
                <a:lnTo>
                  <a:pt x="29463" y="137413"/>
                </a:lnTo>
                <a:lnTo>
                  <a:pt x="23276" y="125169"/>
                </a:lnTo>
                <a:lnTo>
                  <a:pt x="18632" y="112933"/>
                </a:lnTo>
                <a:lnTo>
                  <a:pt x="15522" y="100713"/>
                </a:lnTo>
                <a:lnTo>
                  <a:pt x="13939" y="88518"/>
                </a:lnTo>
                <a:lnTo>
                  <a:pt x="13715" y="81914"/>
                </a:lnTo>
                <a:lnTo>
                  <a:pt x="14696" y="68652"/>
                </a:lnTo>
                <a:lnTo>
                  <a:pt x="17643" y="56172"/>
                </a:lnTo>
                <a:lnTo>
                  <a:pt x="22563" y="44471"/>
                </a:lnTo>
                <a:lnTo>
                  <a:pt x="29461" y="33540"/>
                </a:lnTo>
                <a:lnTo>
                  <a:pt x="37464" y="24257"/>
                </a:lnTo>
                <a:lnTo>
                  <a:pt x="47624" y="15349"/>
                </a:lnTo>
                <a:lnTo>
                  <a:pt x="58577" y="8465"/>
                </a:lnTo>
                <a:lnTo>
                  <a:pt x="70317" y="3610"/>
                </a:lnTo>
                <a:lnTo>
                  <a:pt x="82838" y="791"/>
                </a:lnTo>
                <a:lnTo>
                  <a:pt x="94487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49625" y="538734"/>
            <a:ext cx="64897" cy="61975"/>
          </a:xfrm>
          <a:custGeom>
            <a:avLst/>
            <a:gdLst/>
            <a:ahLst/>
            <a:cxnLst/>
            <a:rect l="l" t="t" r="r" b="b"/>
            <a:pathLst>
              <a:path w="64897" h="61975">
                <a:moveTo>
                  <a:pt x="32385" y="0"/>
                </a:moveTo>
                <a:lnTo>
                  <a:pt x="41275" y="0"/>
                </a:lnTo>
                <a:lnTo>
                  <a:pt x="48767" y="3048"/>
                </a:lnTo>
                <a:lnTo>
                  <a:pt x="55245" y="9270"/>
                </a:lnTo>
                <a:lnTo>
                  <a:pt x="61595" y="15366"/>
                </a:lnTo>
                <a:lnTo>
                  <a:pt x="64897" y="22732"/>
                </a:lnTo>
                <a:lnTo>
                  <a:pt x="64897" y="31114"/>
                </a:lnTo>
                <a:lnTo>
                  <a:pt x="64897" y="40131"/>
                </a:lnTo>
                <a:lnTo>
                  <a:pt x="61849" y="47625"/>
                </a:lnTo>
                <a:lnTo>
                  <a:pt x="55752" y="53339"/>
                </a:lnTo>
                <a:lnTo>
                  <a:pt x="49657" y="59181"/>
                </a:lnTo>
                <a:lnTo>
                  <a:pt x="41910" y="61975"/>
                </a:lnTo>
                <a:lnTo>
                  <a:pt x="32385" y="61975"/>
                </a:lnTo>
                <a:lnTo>
                  <a:pt x="22987" y="61975"/>
                </a:lnTo>
                <a:lnTo>
                  <a:pt x="15239" y="59181"/>
                </a:lnTo>
                <a:lnTo>
                  <a:pt x="9144" y="53339"/>
                </a:lnTo>
                <a:lnTo>
                  <a:pt x="3048" y="47625"/>
                </a:lnTo>
                <a:lnTo>
                  <a:pt x="0" y="40131"/>
                </a:lnTo>
                <a:lnTo>
                  <a:pt x="0" y="31114"/>
                </a:lnTo>
                <a:lnTo>
                  <a:pt x="0" y="22732"/>
                </a:lnTo>
                <a:lnTo>
                  <a:pt x="3175" y="15366"/>
                </a:lnTo>
                <a:lnTo>
                  <a:pt x="9651" y="9270"/>
                </a:lnTo>
                <a:lnTo>
                  <a:pt x="16001" y="3048"/>
                </a:lnTo>
                <a:lnTo>
                  <a:pt x="23622" y="0"/>
                </a:lnTo>
                <a:lnTo>
                  <a:pt x="32385" y="0"/>
                </a:lnTo>
                <a:close/>
              </a:path>
            </a:pathLst>
          </a:custGeom>
          <a:ln w="4572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89455" y="843534"/>
            <a:ext cx="5166360" cy="0"/>
          </a:xfrm>
          <a:custGeom>
            <a:avLst/>
            <a:gdLst/>
            <a:ahLst/>
            <a:cxnLst/>
            <a:rect l="l" t="t" r="r" b="b"/>
            <a:pathLst>
              <a:path w="5166360">
                <a:moveTo>
                  <a:pt x="0" y="0"/>
                </a:moveTo>
                <a:lnTo>
                  <a:pt x="5166360" y="0"/>
                </a:lnTo>
              </a:path>
            </a:pathLst>
          </a:custGeom>
          <a:ln w="37845">
            <a:solidFill>
              <a:srgbClr val="001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89455" y="825246"/>
            <a:ext cx="5166360" cy="36575"/>
          </a:xfrm>
          <a:custGeom>
            <a:avLst/>
            <a:gdLst/>
            <a:ahLst/>
            <a:cxnLst/>
            <a:rect l="l" t="t" r="r" b="b"/>
            <a:pathLst>
              <a:path w="5166360" h="36575">
                <a:moveTo>
                  <a:pt x="0" y="36575"/>
                </a:moveTo>
                <a:lnTo>
                  <a:pt x="5166360" y="36575"/>
                </a:lnTo>
                <a:lnTo>
                  <a:pt x="5166360" y="0"/>
                </a:lnTo>
                <a:lnTo>
                  <a:pt x="0" y="0"/>
                </a:lnTo>
                <a:lnTo>
                  <a:pt x="0" y="36575"/>
                </a:lnTo>
                <a:close/>
              </a:path>
            </a:pathLst>
          </a:custGeom>
          <a:ln w="4571">
            <a:solidFill>
              <a:srgbClr val="47D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3564" y="3118358"/>
            <a:ext cx="3816426" cy="504062"/>
          </a:xfrm>
          <a:custGeom>
            <a:avLst/>
            <a:gdLst/>
            <a:ahLst/>
            <a:cxnLst/>
            <a:rect l="l" t="t" r="r" b="b"/>
            <a:pathLst>
              <a:path w="3816426" h="504063">
                <a:moveTo>
                  <a:pt x="0" y="84074"/>
                </a:moveTo>
                <a:lnTo>
                  <a:pt x="0" y="420115"/>
                </a:lnTo>
                <a:lnTo>
                  <a:pt x="157" y="425304"/>
                </a:lnTo>
                <a:lnTo>
                  <a:pt x="13167" y="465251"/>
                </a:lnTo>
                <a:lnTo>
                  <a:pt x="43022" y="493408"/>
                </a:lnTo>
                <a:lnTo>
                  <a:pt x="84010" y="504062"/>
                </a:lnTo>
                <a:lnTo>
                  <a:pt x="3732479" y="504062"/>
                </a:lnTo>
                <a:lnTo>
                  <a:pt x="3777588" y="490921"/>
                </a:lnTo>
                <a:lnTo>
                  <a:pt x="3805763" y="461085"/>
                </a:lnTo>
                <a:lnTo>
                  <a:pt x="3816426" y="420115"/>
                </a:lnTo>
                <a:lnTo>
                  <a:pt x="3816426" y="84074"/>
                </a:lnTo>
                <a:lnTo>
                  <a:pt x="3803250" y="38874"/>
                </a:lnTo>
                <a:lnTo>
                  <a:pt x="3773420" y="10677"/>
                </a:lnTo>
                <a:lnTo>
                  <a:pt x="3732479" y="0"/>
                </a:lnTo>
                <a:lnTo>
                  <a:pt x="84010" y="0"/>
                </a:lnTo>
                <a:lnTo>
                  <a:pt x="38786" y="13229"/>
                </a:lnTo>
                <a:lnTo>
                  <a:pt x="10646" y="43115"/>
                </a:lnTo>
                <a:lnTo>
                  <a:pt x="0" y="840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3564" y="3118358"/>
            <a:ext cx="3816426" cy="504062"/>
          </a:xfrm>
          <a:custGeom>
            <a:avLst/>
            <a:gdLst/>
            <a:ahLst/>
            <a:cxnLst/>
            <a:rect l="l" t="t" r="r" b="b"/>
            <a:pathLst>
              <a:path w="3816426" h="504063">
                <a:moveTo>
                  <a:pt x="0" y="84074"/>
                </a:moveTo>
                <a:lnTo>
                  <a:pt x="1253" y="69545"/>
                </a:lnTo>
                <a:lnTo>
                  <a:pt x="4872" y="55821"/>
                </a:lnTo>
                <a:lnTo>
                  <a:pt x="10646" y="43115"/>
                </a:lnTo>
                <a:lnTo>
                  <a:pt x="18364" y="31639"/>
                </a:lnTo>
                <a:lnTo>
                  <a:pt x="27814" y="21606"/>
                </a:lnTo>
                <a:lnTo>
                  <a:pt x="38786" y="13229"/>
                </a:lnTo>
                <a:lnTo>
                  <a:pt x="51068" y="6721"/>
                </a:lnTo>
                <a:lnTo>
                  <a:pt x="64449" y="2295"/>
                </a:lnTo>
                <a:lnTo>
                  <a:pt x="78718" y="164"/>
                </a:lnTo>
                <a:lnTo>
                  <a:pt x="84010" y="0"/>
                </a:lnTo>
                <a:lnTo>
                  <a:pt x="3732479" y="0"/>
                </a:lnTo>
                <a:lnTo>
                  <a:pt x="3747008" y="1257"/>
                </a:lnTo>
                <a:lnTo>
                  <a:pt x="3760726" y="4887"/>
                </a:lnTo>
                <a:lnTo>
                  <a:pt x="3773420" y="10677"/>
                </a:lnTo>
                <a:lnTo>
                  <a:pt x="3784880" y="18414"/>
                </a:lnTo>
                <a:lnTo>
                  <a:pt x="3794894" y="27884"/>
                </a:lnTo>
                <a:lnTo>
                  <a:pt x="3803250" y="38874"/>
                </a:lnTo>
                <a:lnTo>
                  <a:pt x="3809739" y="51171"/>
                </a:lnTo>
                <a:lnTo>
                  <a:pt x="3814147" y="64563"/>
                </a:lnTo>
                <a:lnTo>
                  <a:pt x="3816265" y="78835"/>
                </a:lnTo>
                <a:lnTo>
                  <a:pt x="3816426" y="84074"/>
                </a:lnTo>
                <a:lnTo>
                  <a:pt x="3816426" y="420115"/>
                </a:lnTo>
                <a:lnTo>
                  <a:pt x="3815170" y="434656"/>
                </a:lnTo>
                <a:lnTo>
                  <a:pt x="3811546" y="448383"/>
                </a:lnTo>
                <a:lnTo>
                  <a:pt x="3805763" y="461085"/>
                </a:lnTo>
                <a:lnTo>
                  <a:pt x="3798035" y="472549"/>
                </a:lnTo>
                <a:lnTo>
                  <a:pt x="3788573" y="482565"/>
                </a:lnTo>
                <a:lnTo>
                  <a:pt x="3777588" y="490921"/>
                </a:lnTo>
                <a:lnTo>
                  <a:pt x="3765293" y="497405"/>
                </a:lnTo>
                <a:lnTo>
                  <a:pt x="3751898" y="501804"/>
                </a:lnTo>
                <a:lnTo>
                  <a:pt x="3737617" y="503908"/>
                </a:lnTo>
                <a:lnTo>
                  <a:pt x="3732479" y="504062"/>
                </a:lnTo>
                <a:lnTo>
                  <a:pt x="84010" y="504062"/>
                </a:lnTo>
                <a:lnTo>
                  <a:pt x="69463" y="502808"/>
                </a:lnTo>
                <a:lnTo>
                  <a:pt x="55730" y="499186"/>
                </a:lnTo>
                <a:lnTo>
                  <a:pt x="43022" y="493408"/>
                </a:lnTo>
                <a:lnTo>
                  <a:pt x="31552" y="485685"/>
                </a:lnTo>
                <a:lnTo>
                  <a:pt x="21529" y="476229"/>
                </a:lnTo>
                <a:lnTo>
                  <a:pt x="13167" y="465251"/>
                </a:lnTo>
                <a:lnTo>
                  <a:pt x="6677" y="452964"/>
                </a:lnTo>
                <a:lnTo>
                  <a:pt x="2270" y="439577"/>
                </a:lnTo>
                <a:lnTo>
                  <a:pt x="157" y="425304"/>
                </a:lnTo>
                <a:lnTo>
                  <a:pt x="0" y="420115"/>
                </a:lnTo>
                <a:lnTo>
                  <a:pt x="0" y="84074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79676" y="3997579"/>
            <a:ext cx="3816477" cy="504063"/>
          </a:xfrm>
          <a:custGeom>
            <a:avLst/>
            <a:gdLst/>
            <a:ahLst/>
            <a:cxnLst/>
            <a:rect l="l" t="t" r="r" b="b"/>
            <a:pathLst>
              <a:path w="3816477" h="504063">
                <a:moveTo>
                  <a:pt x="0" y="83947"/>
                </a:moveTo>
                <a:lnTo>
                  <a:pt x="0" y="419989"/>
                </a:lnTo>
                <a:lnTo>
                  <a:pt x="167" y="425340"/>
                </a:lnTo>
                <a:lnTo>
                  <a:pt x="13214" y="465297"/>
                </a:lnTo>
                <a:lnTo>
                  <a:pt x="43072" y="493427"/>
                </a:lnTo>
                <a:lnTo>
                  <a:pt x="84074" y="504063"/>
                </a:lnTo>
                <a:lnTo>
                  <a:pt x="3732403" y="504063"/>
                </a:lnTo>
                <a:lnTo>
                  <a:pt x="3777711" y="490848"/>
                </a:lnTo>
                <a:lnTo>
                  <a:pt x="3805841" y="460990"/>
                </a:lnTo>
                <a:lnTo>
                  <a:pt x="3816477" y="419989"/>
                </a:lnTo>
                <a:lnTo>
                  <a:pt x="3816477" y="83947"/>
                </a:lnTo>
                <a:lnTo>
                  <a:pt x="3803295" y="38784"/>
                </a:lnTo>
                <a:lnTo>
                  <a:pt x="3773431" y="10646"/>
                </a:lnTo>
                <a:lnTo>
                  <a:pt x="3732403" y="0"/>
                </a:lnTo>
                <a:lnTo>
                  <a:pt x="84074" y="0"/>
                </a:lnTo>
                <a:lnTo>
                  <a:pt x="38818" y="13175"/>
                </a:lnTo>
                <a:lnTo>
                  <a:pt x="10651" y="43005"/>
                </a:lnTo>
                <a:lnTo>
                  <a:pt x="0" y="8394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79676" y="3997579"/>
            <a:ext cx="3816477" cy="504063"/>
          </a:xfrm>
          <a:custGeom>
            <a:avLst/>
            <a:gdLst/>
            <a:ahLst/>
            <a:cxnLst/>
            <a:rect l="l" t="t" r="r" b="b"/>
            <a:pathLst>
              <a:path w="3816477" h="504063">
                <a:moveTo>
                  <a:pt x="0" y="83947"/>
                </a:moveTo>
                <a:lnTo>
                  <a:pt x="1253" y="69417"/>
                </a:lnTo>
                <a:lnTo>
                  <a:pt x="4874" y="55699"/>
                </a:lnTo>
                <a:lnTo>
                  <a:pt x="10651" y="43005"/>
                </a:lnTo>
                <a:lnTo>
                  <a:pt x="18374" y="31545"/>
                </a:lnTo>
                <a:lnTo>
                  <a:pt x="27833" y="21531"/>
                </a:lnTo>
                <a:lnTo>
                  <a:pt x="38818" y="13175"/>
                </a:lnTo>
                <a:lnTo>
                  <a:pt x="51118" y="6686"/>
                </a:lnTo>
                <a:lnTo>
                  <a:pt x="64522" y="2278"/>
                </a:lnTo>
                <a:lnTo>
                  <a:pt x="78821" y="160"/>
                </a:lnTo>
                <a:lnTo>
                  <a:pt x="84074" y="0"/>
                </a:lnTo>
                <a:lnTo>
                  <a:pt x="3732403" y="0"/>
                </a:lnTo>
                <a:lnTo>
                  <a:pt x="3746969" y="1253"/>
                </a:lnTo>
                <a:lnTo>
                  <a:pt x="3760715" y="4872"/>
                </a:lnTo>
                <a:lnTo>
                  <a:pt x="3773431" y="10646"/>
                </a:lnTo>
                <a:lnTo>
                  <a:pt x="3784907" y="18364"/>
                </a:lnTo>
                <a:lnTo>
                  <a:pt x="3794932" y="27814"/>
                </a:lnTo>
                <a:lnTo>
                  <a:pt x="3803295" y="38784"/>
                </a:lnTo>
                <a:lnTo>
                  <a:pt x="3809787" y="51064"/>
                </a:lnTo>
                <a:lnTo>
                  <a:pt x="3814198" y="64443"/>
                </a:lnTo>
                <a:lnTo>
                  <a:pt x="3816316" y="78708"/>
                </a:lnTo>
                <a:lnTo>
                  <a:pt x="3816477" y="83947"/>
                </a:lnTo>
                <a:lnTo>
                  <a:pt x="3816477" y="419989"/>
                </a:lnTo>
                <a:lnTo>
                  <a:pt x="3815225" y="434544"/>
                </a:lnTo>
                <a:lnTo>
                  <a:pt x="3811610" y="448281"/>
                </a:lnTo>
                <a:lnTo>
                  <a:pt x="3805841" y="460990"/>
                </a:lnTo>
                <a:lnTo>
                  <a:pt x="3798128" y="472460"/>
                </a:lnTo>
                <a:lnTo>
                  <a:pt x="3788682" y="482483"/>
                </a:lnTo>
                <a:lnTo>
                  <a:pt x="3777711" y="490848"/>
                </a:lnTo>
                <a:lnTo>
                  <a:pt x="3765427" y="497344"/>
                </a:lnTo>
                <a:lnTo>
                  <a:pt x="3752038" y="501764"/>
                </a:lnTo>
                <a:lnTo>
                  <a:pt x="3737754" y="503895"/>
                </a:lnTo>
                <a:lnTo>
                  <a:pt x="3732403" y="504063"/>
                </a:lnTo>
                <a:lnTo>
                  <a:pt x="84074" y="504063"/>
                </a:lnTo>
                <a:lnTo>
                  <a:pt x="69518" y="502811"/>
                </a:lnTo>
                <a:lnTo>
                  <a:pt x="55781" y="499196"/>
                </a:lnTo>
                <a:lnTo>
                  <a:pt x="43072" y="493427"/>
                </a:lnTo>
                <a:lnTo>
                  <a:pt x="31602" y="485714"/>
                </a:lnTo>
                <a:lnTo>
                  <a:pt x="21579" y="476268"/>
                </a:lnTo>
                <a:lnTo>
                  <a:pt x="13214" y="465297"/>
                </a:lnTo>
                <a:lnTo>
                  <a:pt x="6718" y="453013"/>
                </a:lnTo>
                <a:lnTo>
                  <a:pt x="2298" y="439624"/>
                </a:lnTo>
                <a:lnTo>
                  <a:pt x="167" y="425340"/>
                </a:lnTo>
                <a:lnTo>
                  <a:pt x="0" y="419989"/>
                </a:lnTo>
                <a:lnTo>
                  <a:pt x="0" y="83947"/>
                </a:lnTo>
                <a:close/>
              </a:path>
            </a:pathLst>
          </a:custGeom>
          <a:ln w="19049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47847" y="4775454"/>
            <a:ext cx="3816477" cy="504062"/>
          </a:xfrm>
          <a:custGeom>
            <a:avLst/>
            <a:gdLst/>
            <a:ahLst/>
            <a:cxnLst/>
            <a:rect l="l" t="t" r="r" b="b"/>
            <a:pathLst>
              <a:path w="3816477" h="504063">
                <a:moveTo>
                  <a:pt x="0" y="84074"/>
                </a:moveTo>
                <a:lnTo>
                  <a:pt x="0" y="420116"/>
                </a:lnTo>
                <a:lnTo>
                  <a:pt x="160" y="425354"/>
                </a:lnTo>
                <a:lnTo>
                  <a:pt x="13181" y="465278"/>
                </a:lnTo>
                <a:lnTo>
                  <a:pt x="43045" y="493416"/>
                </a:lnTo>
                <a:lnTo>
                  <a:pt x="84074" y="504063"/>
                </a:lnTo>
                <a:lnTo>
                  <a:pt x="3732403" y="504063"/>
                </a:lnTo>
                <a:lnTo>
                  <a:pt x="3777658" y="490887"/>
                </a:lnTo>
                <a:lnTo>
                  <a:pt x="3805825" y="461057"/>
                </a:lnTo>
                <a:lnTo>
                  <a:pt x="3816477" y="420116"/>
                </a:lnTo>
                <a:lnTo>
                  <a:pt x="3816477" y="84074"/>
                </a:lnTo>
                <a:lnTo>
                  <a:pt x="3803262" y="38765"/>
                </a:lnTo>
                <a:lnTo>
                  <a:pt x="3773404" y="10635"/>
                </a:lnTo>
                <a:lnTo>
                  <a:pt x="3732403" y="0"/>
                </a:lnTo>
                <a:lnTo>
                  <a:pt x="84074" y="0"/>
                </a:lnTo>
                <a:lnTo>
                  <a:pt x="38765" y="13214"/>
                </a:lnTo>
                <a:lnTo>
                  <a:pt x="10635" y="43072"/>
                </a:lnTo>
                <a:lnTo>
                  <a:pt x="0" y="8407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47847" y="4775454"/>
            <a:ext cx="3816477" cy="504062"/>
          </a:xfrm>
          <a:custGeom>
            <a:avLst/>
            <a:gdLst/>
            <a:ahLst/>
            <a:cxnLst/>
            <a:rect l="l" t="t" r="r" b="b"/>
            <a:pathLst>
              <a:path w="3816477" h="504063">
                <a:moveTo>
                  <a:pt x="0" y="84074"/>
                </a:moveTo>
                <a:lnTo>
                  <a:pt x="1251" y="69518"/>
                </a:lnTo>
                <a:lnTo>
                  <a:pt x="4866" y="55781"/>
                </a:lnTo>
                <a:lnTo>
                  <a:pt x="10635" y="43072"/>
                </a:lnTo>
                <a:lnTo>
                  <a:pt x="18348" y="31602"/>
                </a:lnTo>
                <a:lnTo>
                  <a:pt x="27794" y="21579"/>
                </a:lnTo>
                <a:lnTo>
                  <a:pt x="38765" y="13214"/>
                </a:lnTo>
                <a:lnTo>
                  <a:pt x="51049" y="6718"/>
                </a:lnTo>
                <a:lnTo>
                  <a:pt x="64438" y="2298"/>
                </a:lnTo>
                <a:lnTo>
                  <a:pt x="78722" y="167"/>
                </a:lnTo>
                <a:lnTo>
                  <a:pt x="84074" y="0"/>
                </a:lnTo>
                <a:lnTo>
                  <a:pt x="3732403" y="0"/>
                </a:lnTo>
                <a:lnTo>
                  <a:pt x="3746958" y="1251"/>
                </a:lnTo>
                <a:lnTo>
                  <a:pt x="3760695" y="4866"/>
                </a:lnTo>
                <a:lnTo>
                  <a:pt x="3773404" y="10635"/>
                </a:lnTo>
                <a:lnTo>
                  <a:pt x="3784874" y="18348"/>
                </a:lnTo>
                <a:lnTo>
                  <a:pt x="3794897" y="27794"/>
                </a:lnTo>
                <a:lnTo>
                  <a:pt x="3803262" y="38765"/>
                </a:lnTo>
                <a:lnTo>
                  <a:pt x="3809758" y="51049"/>
                </a:lnTo>
                <a:lnTo>
                  <a:pt x="3814178" y="64438"/>
                </a:lnTo>
                <a:lnTo>
                  <a:pt x="3816309" y="78722"/>
                </a:lnTo>
                <a:lnTo>
                  <a:pt x="3816477" y="84074"/>
                </a:lnTo>
                <a:lnTo>
                  <a:pt x="3816477" y="420116"/>
                </a:lnTo>
                <a:lnTo>
                  <a:pt x="3815223" y="434645"/>
                </a:lnTo>
                <a:lnTo>
                  <a:pt x="3811602" y="448363"/>
                </a:lnTo>
                <a:lnTo>
                  <a:pt x="3805825" y="461057"/>
                </a:lnTo>
                <a:lnTo>
                  <a:pt x="3798102" y="472517"/>
                </a:lnTo>
                <a:lnTo>
                  <a:pt x="3788643" y="482531"/>
                </a:lnTo>
                <a:lnTo>
                  <a:pt x="3777658" y="490887"/>
                </a:lnTo>
                <a:lnTo>
                  <a:pt x="3765358" y="497376"/>
                </a:lnTo>
                <a:lnTo>
                  <a:pt x="3751954" y="501784"/>
                </a:lnTo>
                <a:lnTo>
                  <a:pt x="3737655" y="503902"/>
                </a:lnTo>
                <a:lnTo>
                  <a:pt x="3732403" y="504063"/>
                </a:lnTo>
                <a:lnTo>
                  <a:pt x="84074" y="504063"/>
                </a:lnTo>
                <a:lnTo>
                  <a:pt x="69507" y="502809"/>
                </a:lnTo>
                <a:lnTo>
                  <a:pt x="55761" y="499190"/>
                </a:lnTo>
                <a:lnTo>
                  <a:pt x="43045" y="493416"/>
                </a:lnTo>
                <a:lnTo>
                  <a:pt x="31569" y="485698"/>
                </a:lnTo>
                <a:lnTo>
                  <a:pt x="21544" y="476248"/>
                </a:lnTo>
                <a:lnTo>
                  <a:pt x="13181" y="465278"/>
                </a:lnTo>
                <a:lnTo>
                  <a:pt x="6689" y="452998"/>
                </a:lnTo>
                <a:lnTo>
                  <a:pt x="2278" y="439619"/>
                </a:lnTo>
                <a:lnTo>
                  <a:pt x="160" y="425354"/>
                </a:lnTo>
                <a:lnTo>
                  <a:pt x="0" y="420116"/>
                </a:lnTo>
                <a:lnTo>
                  <a:pt x="0" y="84074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99991" y="5647397"/>
            <a:ext cx="3816477" cy="504062"/>
          </a:xfrm>
          <a:custGeom>
            <a:avLst/>
            <a:gdLst/>
            <a:ahLst/>
            <a:cxnLst/>
            <a:rect l="l" t="t" r="r" b="b"/>
            <a:pathLst>
              <a:path w="3816477" h="504063">
                <a:moveTo>
                  <a:pt x="0" y="84010"/>
                </a:moveTo>
                <a:lnTo>
                  <a:pt x="0" y="420052"/>
                </a:lnTo>
                <a:lnTo>
                  <a:pt x="163" y="425344"/>
                </a:lnTo>
                <a:lnTo>
                  <a:pt x="13198" y="465276"/>
                </a:lnTo>
                <a:lnTo>
                  <a:pt x="43058" y="493416"/>
                </a:lnTo>
                <a:lnTo>
                  <a:pt x="84074" y="504062"/>
                </a:lnTo>
                <a:lnTo>
                  <a:pt x="3732403" y="504062"/>
                </a:lnTo>
                <a:lnTo>
                  <a:pt x="3777629" y="490861"/>
                </a:lnTo>
                <a:lnTo>
                  <a:pt x="3805806" y="461012"/>
                </a:lnTo>
                <a:lnTo>
                  <a:pt x="3816477" y="420052"/>
                </a:lnTo>
                <a:lnTo>
                  <a:pt x="3816477" y="84010"/>
                </a:lnTo>
                <a:lnTo>
                  <a:pt x="3803247" y="38786"/>
                </a:lnTo>
                <a:lnTo>
                  <a:pt x="3773361" y="10646"/>
                </a:lnTo>
                <a:lnTo>
                  <a:pt x="3732403" y="0"/>
                </a:lnTo>
                <a:lnTo>
                  <a:pt x="84074" y="0"/>
                </a:lnTo>
                <a:lnTo>
                  <a:pt x="38791" y="13201"/>
                </a:lnTo>
                <a:lnTo>
                  <a:pt x="10643" y="43050"/>
                </a:lnTo>
                <a:lnTo>
                  <a:pt x="0" y="8401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99991" y="5647397"/>
            <a:ext cx="3816477" cy="504062"/>
          </a:xfrm>
          <a:custGeom>
            <a:avLst/>
            <a:gdLst/>
            <a:ahLst/>
            <a:cxnLst/>
            <a:rect l="l" t="t" r="r" b="b"/>
            <a:pathLst>
              <a:path w="3816477" h="504063">
                <a:moveTo>
                  <a:pt x="0" y="84010"/>
                </a:moveTo>
                <a:lnTo>
                  <a:pt x="1252" y="69474"/>
                </a:lnTo>
                <a:lnTo>
                  <a:pt x="4870" y="55750"/>
                </a:lnTo>
                <a:lnTo>
                  <a:pt x="10643" y="43050"/>
                </a:lnTo>
                <a:lnTo>
                  <a:pt x="18361" y="31584"/>
                </a:lnTo>
                <a:lnTo>
                  <a:pt x="27814" y="21564"/>
                </a:lnTo>
                <a:lnTo>
                  <a:pt x="38791" y="13201"/>
                </a:lnTo>
                <a:lnTo>
                  <a:pt x="51083" y="6706"/>
                </a:lnTo>
                <a:lnTo>
                  <a:pt x="64480" y="2289"/>
                </a:lnTo>
                <a:lnTo>
                  <a:pt x="78772" y="164"/>
                </a:lnTo>
                <a:lnTo>
                  <a:pt x="84074" y="0"/>
                </a:lnTo>
                <a:lnTo>
                  <a:pt x="3732403" y="0"/>
                </a:lnTo>
                <a:lnTo>
                  <a:pt x="3746931" y="1253"/>
                </a:lnTo>
                <a:lnTo>
                  <a:pt x="3760655" y="4872"/>
                </a:lnTo>
                <a:lnTo>
                  <a:pt x="3773361" y="10646"/>
                </a:lnTo>
                <a:lnTo>
                  <a:pt x="3784837" y="18364"/>
                </a:lnTo>
                <a:lnTo>
                  <a:pt x="3794870" y="27814"/>
                </a:lnTo>
                <a:lnTo>
                  <a:pt x="3803247" y="38786"/>
                </a:lnTo>
                <a:lnTo>
                  <a:pt x="3809755" y="51068"/>
                </a:lnTo>
                <a:lnTo>
                  <a:pt x="3814181" y="64449"/>
                </a:lnTo>
                <a:lnTo>
                  <a:pt x="3816312" y="78718"/>
                </a:lnTo>
                <a:lnTo>
                  <a:pt x="3816477" y="84010"/>
                </a:lnTo>
                <a:lnTo>
                  <a:pt x="3816477" y="420052"/>
                </a:lnTo>
                <a:lnTo>
                  <a:pt x="3815220" y="434588"/>
                </a:lnTo>
                <a:lnTo>
                  <a:pt x="3811592" y="448312"/>
                </a:lnTo>
                <a:lnTo>
                  <a:pt x="3805806" y="461012"/>
                </a:lnTo>
                <a:lnTo>
                  <a:pt x="3798075" y="472478"/>
                </a:lnTo>
                <a:lnTo>
                  <a:pt x="3788612" y="482498"/>
                </a:lnTo>
                <a:lnTo>
                  <a:pt x="3777629" y="490861"/>
                </a:lnTo>
                <a:lnTo>
                  <a:pt x="3765339" y="497356"/>
                </a:lnTo>
                <a:lnTo>
                  <a:pt x="3751955" y="501773"/>
                </a:lnTo>
                <a:lnTo>
                  <a:pt x="3737691" y="503898"/>
                </a:lnTo>
                <a:lnTo>
                  <a:pt x="3732403" y="504062"/>
                </a:lnTo>
                <a:lnTo>
                  <a:pt x="84074" y="504062"/>
                </a:lnTo>
                <a:lnTo>
                  <a:pt x="69513" y="502809"/>
                </a:lnTo>
                <a:lnTo>
                  <a:pt x="55771" y="499190"/>
                </a:lnTo>
                <a:lnTo>
                  <a:pt x="43058" y="493416"/>
                </a:lnTo>
                <a:lnTo>
                  <a:pt x="31585" y="485698"/>
                </a:lnTo>
                <a:lnTo>
                  <a:pt x="21562" y="476248"/>
                </a:lnTo>
                <a:lnTo>
                  <a:pt x="13198" y="465276"/>
                </a:lnTo>
                <a:lnTo>
                  <a:pt x="6703" y="452994"/>
                </a:lnTo>
                <a:lnTo>
                  <a:pt x="2288" y="439613"/>
                </a:lnTo>
                <a:lnTo>
                  <a:pt x="163" y="425344"/>
                </a:lnTo>
                <a:lnTo>
                  <a:pt x="0" y="420052"/>
                </a:lnTo>
                <a:lnTo>
                  <a:pt x="0" y="84010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26056" y="970042"/>
            <a:ext cx="4685950" cy="6461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00"/>
                </a:solidFill>
                <a:latin typeface="Arial"/>
                <a:cs typeface="Arial"/>
              </a:rPr>
              <a:t>1.</a:t>
            </a:r>
            <a:r>
              <a:rPr sz="2000" b="1" spc="-29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FF00"/>
                </a:solidFill>
                <a:latin typeface="Arial"/>
                <a:cs typeface="Arial"/>
              </a:rPr>
              <a:t>Pe</a:t>
            </a:r>
            <a:r>
              <a:rPr sz="2000" b="1" spc="-9" dirty="0" smtClean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2000" b="1" spc="0" dirty="0" smtClean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000" b="1" spc="-29" dirty="0" smtClean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2000" b="1" spc="0" dirty="0" smtClean="0">
                <a:solidFill>
                  <a:srgbClr val="FFFF00"/>
                </a:solidFill>
                <a:latin typeface="Arial"/>
                <a:cs typeface="Arial"/>
              </a:rPr>
              <a:t>anan</a:t>
            </a:r>
            <a:r>
              <a:rPr sz="2000" b="1" spc="25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FF00"/>
                </a:solidFill>
                <a:latin typeface="Arial"/>
                <a:cs typeface="Arial"/>
              </a:rPr>
              <a:t>Infor</a:t>
            </a:r>
            <a:r>
              <a:rPr sz="2000" b="1" spc="-4" dirty="0" smtClean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000" b="1" spc="0" dirty="0" smtClean="0">
                <a:solidFill>
                  <a:srgbClr val="FFFF00"/>
                </a:solidFill>
                <a:latin typeface="Arial"/>
                <a:cs typeface="Arial"/>
              </a:rPr>
              <a:t>asi</a:t>
            </a:r>
            <a:r>
              <a:rPr sz="2000" b="1" spc="-25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FF00"/>
                </a:solidFill>
                <a:latin typeface="Arial"/>
                <a:cs typeface="Arial"/>
              </a:rPr>
              <a:t>Produk Lisensi</a:t>
            </a:r>
            <a:endParaRPr sz="2000">
              <a:latin typeface="Arial"/>
              <a:cs typeface="Arial"/>
            </a:endParaRPr>
          </a:p>
          <a:p>
            <a:pPr marL="113477" marR="133460" algn="ctr">
              <a:lnSpc>
                <a:spcPct val="95825"/>
              </a:lnSpc>
              <a:spcBef>
                <a:spcPts val="475"/>
              </a:spcBef>
            </a:pPr>
            <a:r>
              <a:rPr sz="2000" b="1" spc="0" dirty="0" smtClean="0">
                <a:solidFill>
                  <a:srgbClr val="FFFF00"/>
                </a:solidFill>
                <a:latin typeface="Arial"/>
                <a:cs typeface="Arial"/>
              </a:rPr>
              <a:t>2.</a:t>
            </a:r>
            <a:r>
              <a:rPr sz="2000" b="1" spc="-29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FF00"/>
                </a:solidFill>
                <a:latin typeface="Arial"/>
                <a:cs typeface="Arial"/>
              </a:rPr>
              <a:t>Kontak</a:t>
            </a:r>
            <a:r>
              <a:rPr sz="2000" b="1" spc="-9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000" b="1" spc="-9" dirty="0" smtClean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000" b="1" spc="0" dirty="0" smtClean="0">
                <a:solidFill>
                  <a:srgbClr val="FFFF00"/>
                </a:solidFill>
                <a:latin typeface="Arial"/>
                <a:cs typeface="Arial"/>
              </a:rPr>
              <a:t>dustri</a:t>
            </a:r>
            <a:r>
              <a:rPr sz="2000" b="1" spc="-29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FF00"/>
                </a:solidFill>
                <a:latin typeface="Arial"/>
                <a:cs typeface="Arial"/>
              </a:rPr>
              <a:t>Dan </a:t>
            </a:r>
            <a:r>
              <a:rPr sz="2000" b="1" spc="-9" dirty="0" smtClean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000" b="1" spc="0" dirty="0" smtClean="0">
                <a:solidFill>
                  <a:srgbClr val="FFFF00"/>
                </a:solidFill>
                <a:latin typeface="Arial"/>
                <a:cs typeface="Arial"/>
              </a:rPr>
              <a:t>erdagan</a:t>
            </a:r>
            <a:r>
              <a:rPr sz="2000" b="1" spc="-4" dirty="0" smtClean="0">
                <a:solidFill>
                  <a:srgbClr val="FFFF00"/>
                </a:solidFill>
                <a:latin typeface="Arial"/>
                <a:cs typeface="Arial"/>
              </a:rPr>
              <a:t>g</a:t>
            </a:r>
            <a:r>
              <a:rPr sz="2000" b="1" spc="0" dirty="0" smtClean="0">
                <a:solidFill>
                  <a:srgbClr val="FFFF00"/>
                </a:solidFill>
                <a:latin typeface="Arial"/>
                <a:cs typeface="Arial"/>
              </a:rPr>
              <a:t>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1959" y="2067227"/>
            <a:ext cx="7452864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55"/>
              </a:lnSpc>
              <a:spcBef>
                <a:spcPts val="107"/>
              </a:spcBef>
            </a:pPr>
            <a:r>
              <a:rPr sz="3000" spc="0" baseline="1141" dirty="0" smtClean="0">
                <a:solidFill>
                  <a:srgbClr val="FFFF00"/>
                </a:solidFill>
                <a:latin typeface="Bauhaus 93"/>
                <a:cs typeface="Bauhaus 93"/>
              </a:rPr>
              <a:t>Su</a:t>
            </a:r>
            <a:r>
              <a:rPr sz="3000" spc="-9" baseline="1141" dirty="0" smtClean="0">
                <a:solidFill>
                  <a:srgbClr val="FFFF00"/>
                </a:solidFill>
                <a:latin typeface="Bauhaus 93"/>
                <a:cs typeface="Bauhaus 93"/>
              </a:rPr>
              <a:t>m</a:t>
            </a:r>
            <a:r>
              <a:rPr sz="3000" spc="0" baseline="1141" dirty="0" smtClean="0">
                <a:solidFill>
                  <a:srgbClr val="FFFF00"/>
                </a:solidFill>
                <a:latin typeface="Bauhaus 93"/>
                <a:cs typeface="Bauhaus 93"/>
              </a:rPr>
              <a:t>b</a:t>
            </a:r>
            <a:r>
              <a:rPr sz="3000" spc="9" baseline="1141" dirty="0" smtClean="0">
                <a:solidFill>
                  <a:srgbClr val="FFFF00"/>
                </a:solidFill>
                <a:latin typeface="Bauhaus 93"/>
                <a:cs typeface="Bauhaus 93"/>
              </a:rPr>
              <a:t>e</a:t>
            </a:r>
            <a:r>
              <a:rPr sz="3000" spc="0" baseline="1141" dirty="0" smtClean="0">
                <a:solidFill>
                  <a:srgbClr val="FFFF00"/>
                </a:solidFill>
                <a:latin typeface="Bauhaus 93"/>
                <a:cs typeface="Bauhaus 93"/>
              </a:rPr>
              <a:t>r</a:t>
            </a:r>
            <a:r>
              <a:rPr sz="3000" spc="-25" baseline="1141" dirty="0" smtClean="0">
                <a:solidFill>
                  <a:srgbClr val="FFFF00"/>
                </a:solidFill>
                <a:latin typeface="Bauhaus 93"/>
                <a:cs typeface="Bauhaus 93"/>
              </a:rPr>
              <a:t> </a:t>
            </a:r>
            <a:r>
              <a:rPr sz="3000" spc="0" baseline="1141" dirty="0" smtClean="0">
                <a:solidFill>
                  <a:srgbClr val="FFFF00"/>
                </a:solidFill>
                <a:latin typeface="Bauhaus 93"/>
                <a:cs typeface="Bauhaus 93"/>
              </a:rPr>
              <a:t>diatas</a:t>
            </a:r>
            <a:r>
              <a:rPr sz="3000" spc="-9" baseline="1141" dirty="0" smtClean="0">
                <a:solidFill>
                  <a:srgbClr val="FFFF00"/>
                </a:solidFill>
                <a:latin typeface="Bauhaus 93"/>
                <a:cs typeface="Bauhaus 93"/>
              </a:rPr>
              <a:t> </a:t>
            </a:r>
            <a:r>
              <a:rPr sz="3000" spc="0" baseline="1141" dirty="0" smtClean="0">
                <a:solidFill>
                  <a:srgbClr val="FFFF00"/>
                </a:solidFill>
                <a:latin typeface="Bauhaus 93"/>
                <a:cs typeface="Bauhaus 93"/>
              </a:rPr>
              <a:t>t</a:t>
            </a:r>
            <a:r>
              <a:rPr sz="3000" spc="4" baseline="1141" dirty="0" smtClean="0">
                <a:solidFill>
                  <a:srgbClr val="FFFF00"/>
                </a:solidFill>
                <a:latin typeface="Bauhaus 93"/>
                <a:cs typeface="Bauhaus 93"/>
              </a:rPr>
              <a:t>e</a:t>
            </a:r>
            <a:r>
              <a:rPr sz="3000" spc="0" baseline="1141" dirty="0" smtClean="0">
                <a:solidFill>
                  <a:srgbClr val="FFFF00"/>
                </a:solidFill>
                <a:latin typeface="Bauhaus 93"/>
                <a:cs typeface="Bauhaus 93"/>
              </a:rPr>
              <a:t>rs</a:t>
            </a:r>
            <a:r>
              <a:rPr sz="3000" spc="9" baseline="1141" dirty="0" smtClean="0">
                <a:solidFill>
                  <a:srgbClr val="FFFF00"/>
                </a:solidFill>
                <a:latin typeface="Bauhaus 93"/>
                <a:cs typeface="Bauhaus 93"/>
              </a:rPr>
              <a:t>e</a:t>
            </a:r>
            <a:r>
              <a:rPr sz="3000" spc="0" baseline="1141" dirty="0" smtClean="0">
                <a:solidFill>
                  <a:srgbClr val="FFFF00"/>
                </a:solidFill>
                <a:latin typeface="Bauhaus 93"/>
                <a:cs typeface="Bauhaus 93"/>
              </a:rPr>
              <a:t>but</a:t>
            </a:r>
            <a:r>
              <a:rPr sz="3000" spc="-19" baseline="1141" dirty="0" smtClean="0">
                <a:solidFill>
                  <a:srgbClr val="FFFF00"/>
                </a:solidFill>
                <a:latin typeface="Bauhaus 93"/>
                <a:cs typeface="Bauhaus 93"/>
              </a:rPr>
              <a:t> </a:t>
            </a:r>
            <a:r>
              <a:rPr sz="3000" spc="0" baseline="1141" dirty="0" smtClean="0">
                <a:solidFill>
                  <a:srgbClr val="FFFF00"/>
                </a:solidFill>
                <a:latin typeface="Bauhaus 93"/>
                <a:cs typeface="Bauhaus 93"/>
              </a:rPr>
              <a:t>dapat</a:t>
            </a:r>
            <a:r>
              <a:rPr sz="3000" spc="9" baseline="1141" dirty="0" smtClean="0">
                <a:solidFill>
                  <a:srgbClr val="FFFF00"/>
                </a:solidFill>
                <a:latin typeface="Bauhaus 93"/>
                <a:cs typeface="Bauhaus 93"/>
              </a:rPr>
              <a:t> </a:t>
            </a:r>
            <a:r>
              <a:rPr sz="3000" spc="0" baseline="1141" dirty="0" smtClean="0">
                <a:solidFill>
                  <a:srgbClr val="FFFF00"/>
                </a:solidFill>
                <a:latin typeface="Bauhaus 93"/>
                <a:cs typeface="Bauhaus 93"/>
              </a:rPr>
              <a:t>dij</a:t>
            </a:r>
            <a:r>
              <a:rPr sz="3000" spc="-9" baseline="1141" dirty="0" smtClean="0">
                <a:solidFill>
                  <a:srgbClr val="FFFF00"/>
                </a:solidFill>
                <a:latin typeface="Bauhaus 93"/>
                <a:cs typeface="Bauhaus 93"/>
              </a:rPr>
              <a:t>a</a:t>
            </a:r>
            <a:r>
              <a:rPr sz="3000" spc="0" baseline="1141" dirty="0" smtClean="0">
                <a:solidFill>
                  <a:srgbClr val="FFFF00"/>
                </a:solidFill>
                <a:latin typeface="Bauhaus 93"/>
                <a:cs typeface="Bauhaus 93"/>
              </a:rPr>
              <a:t>dikan</a:t>
            </a:r>
            <a:r>
              <a:rPr sz="3000" spc="-14" baseline="1141" dirty="0" smtClean="0">
                <a:solidFill>
                  <a:srgbClr val="FFFF00"/>
                </a:solidFill>
                <a:latin typeface="Bauhaus 93"/>
                <a:cs typeface="Bauhaus 93"/>
              </a:rPr>
              <a:t> </a:t>
            </a:r>
            <a:r>
              <a:rPr sz="3000" spc="0" baseline="1141" dirty="0" smtClean="0">
                <a:solidFill>
                  <a:srgbClr val="FFFF00"/>
                </a:solidFill>
                <a:latin typeface="Bauhaus 93"/>
                <a:cs typeface="Bauhaus 93"/>
              </a:rPr>
              <a:t>tunt</a:t>
            </a:r>
            <a:r>
              <a:rPr sz="3000" spc="-4" baseline="1141" dirty="0" smtClean="0">
                <a:solidFill>
                  <a:srgbClr val="FFFF00"/>
                </a:solidFill>
                <a:latin typeface="Bauhaus 93"/>
                <a:cs typeface="Bauhaus 93"/>
              </a:rPr>
              <a:t>u</a:t>
            </a:r>
            <a:r>
              <a:rPr sz="3000" spc="0" baseline="1141" dirty="0" smtClean="0">
                <a:solidFill>
                  <a:srgbClr val="FFFF00"/>
                </a:solidFill>
                <a:latin typeface="Bauhaus 93"/>
                <a:cs typeface="Bauhaus 93"/>
              </a:rPr>
              <a:t>n</a:t>
            </a:r>
            <a:r>
              <a:rPr sz="3000" spc="-4" baseline="1141" dirty="0" smtClean="0">
                <a:solidFill>
                  <a:srgbClr val="FFFF00"/>
                </a:solidFill>
                <a:latin typeface="Bauhaus 93"/>
                <a:cs typeface="Bauhaus 93"/>
              </a:rPr>
              <a:t>a</a:t>
            </a:r>
            <a:r>
              <a:rPr sz="3000" spc="0" baseline="1141" dirty="0" smtClean="0">
                <a:solidFill>
                  <a:srgbClr val="FFFF00"/>
                </a:solidFill>
                <a:latin typeface="Bauhaus 93"/>
                <a:cs typeface="Bauhaus 93"/>
              </a:rPr>
              <a:t>n</a:t>
            </a:r>
            <a:r>
              <a:rPr sz="3000" spc="-25" baseline="1141" dirty="0" smtClean="0">
                <a:solidFill>
                  <a:srgbClr val="FFFF00"/>
                </a:solidFill>
                <a:latin typeface="Bauhaus 93"/>
                <a:cs typeface="Bauhaus 93"/>
              </a:rPr>
              <a:t> </a:t>
            </a:r>
            <a:r>
              <a:rPr sz="3000" spc="0" baseline="1141" dirty="0" smtClean="0">
                <a:solidFill>
                  <a:srgbClr val="FFFF00"/>
                </a:solidFill>
                <a:latin typeface="Bauhaus 93"/>
                <a:cs typeface="Bauhaus 93"/>
              </a:rPr>
              <a:t>a</a:t>
            </a:r>
            <a:r>
              <a:rPr sz="3000" spc="-4" baseline="1141" dirty="0" smtClean="0">
                <a:solidFill>
                  <a:srgbClr val="FFFF00"/>
                </a:solidFill>
                <a:latin typeface="Bauhaus 93"/>
                <a:cs typeface="Bauhaus 93"/>
              </a:rPr>
              <a:t>n</a:t>
            </a:r>
            <a:r>
              <a:rPr sz="3000" spc="0" baseline="1141" dirty="0" smtClean="0">
                <a:solidFill>
                  <a:srgbClr val="FFFF00"/>
                </a:solidFill>
                <a:latin typeface="Bauhaus 93"/>
                <a:cs typeface="Bauhaus 93"/>
              </a:rPr>
              <a:t>da</a:t>
            </a:r>
            <a:r>
              <a:rPr sz="3000" spc="-4" baseline="1141" dirty="0" smtClean="0">
                <a:solidFill>
                  <a:srgbClr val="FFFF00"/>
                </a:solidFill>
                <a:latin typeface="Bauhaus 93"/>
                <a:cs typeface="Bauhaus 93"/>
              </a:rPr>
              <a:t> </a:t>
            </a:r>
            <a:r>
              <a:rPr sz="3000" spc="0" baseline="1141" dirty="0" smtClean="0">
                <a:solidFill>
                  <a:srgbClr val="FFFF00"/>
                </a:solidFill>
                <a:latin typeface="Bauhaus 93"/>
                <a:cs typeface="Bauhaus 93"/>
              </a:rPr>
              <a:t>pada ar</a:t>
            </a:r>
            <a:r>
              <a:rPr sz="3000" spc="4" baseline="1141" dirty="0" smtClean="0">
                <a:solidFill>
                  <a:srgbClr val="FFFF00"/>
                </a:solidFill>
                <a:latin typeface="Bauhaus 93"/>
                <a:cs typeface="Bauhaus 93"/>
              </a:rPr>
              <a:t>e</a:t>
            </a:r>
            <a:r>
              <a:rPr sz="3000" spc="0" baseline="1141" dirty="0" smtClean="0">
                <a:solidFill>
                  <a:srgbClr val="FFFF00"/>
                </a:solidFill>
                <a:latin typeface="Bauhaus 93"/>
                <a:cs typeface="Bauhaus 93"/>
              </a:rPr>
              <a:t>a</a:t>
            </a:r>
            <a:endParaRPr sz="2000">
              <a:latin typeface="Bauhaus 93"/>
              <a:cs typeface="Bauhaus 93"/>
            </a:endParaRPr>
          </a:p>
          <a:p>
            <a:pPr marL="368312" marR="386883" algn="ctr">
              <a:lnSpc>
                <a:spcPts val="2400"/>
              </a:lnSpc>
              <a:spcBef>
                <a:spcPts val="12"/>
              </a:spcBef>
            </a:pPr>
            <a:r>
              <a:rPr sz="2000" spc="0" dirty="0" smtClean="0">
                <a:solidFill>
                  <a:srgbClr val="FFFF00"/>
                </a:solidFill>
                <a:latin typeface="Bauhaus 93"/>
                <a:cs typeface="Bauhaus 93"/>
              </a:rPr>
              <a:t>u</a:t>
            </a:r>
            <a:r>
              <a:rPr sz="2000" spc="-9" dirty="0" smtClean="0">
                <a:solidFill>
                  <a:srgbClr val="FFFF00"/>
                </a:solidFill>
                <a:latin typeface="Bauhaus 93"/>
                <a:cs typeface="Bauhaus 93"/>
              </a:rPr>
              <a:t>m</a:t>
            </a:r>
            <a:r>
              <a:rPr sz="2000" spc="0" dirty="0" smtClean="0">
                <a:solidFill>
                  <a:srgbClr val="FFFF00"/>
                </a:solidFill>
                <a:latin typeface="Bauhaus 93"/>
                <a:cs typeface="Bauhaus 93"/>
              </a:rPr>
              <a:t>um</a:t>
            </a:r>
            <a:r>
              <a:rPr sz="2000" spc="-29" dirty="0" smtClean="0">
                <a:solidFill>
                  <a:srgbClr val="FFFF00"/>
                </a:solidFill>
                <a:latin typeface="Bauhaus 93"/>
                <a:cs typeface="Bauhaus 93"/>
              </a:rPr>
              <a:t> </a:t>
            </a:r>
            <a:r>
              <a:rPr sz="2000" spc="0" dirty="0" smtClean="0">
                <a:solidFill>
                  <a:srgbClr val="FFFF00"/>
                </a:solidFill>
                <a:latin typeface="Bauhaus 93"/>
                <a:cs typeface="Bauhaus 93"/>
              </a:rPr>
              <a:t>a</a:t>
            </a:r>
            <a:r>
              <a:rPr sz="2000" spc="-4" dirty="0" smtClean="0">
                <a:solidFill>
                  <a:srgbClr val="FFFF00"/>
                </a:solidFill>
                <a:latin typeface="Bauhaus 93"/>
                <a:cs typeface="Bauhaus 93"/>
              </a:rPr>
              <a:t>g</a:t>
            </a:r>
            <a:r>
              <a:rPr sz="2000" spc="0" dirty="0" smtClean="0">
                <a:solidFill>
                  <a:srgbClr val="FFFF00"/>
                </a:solidFill>
                <a:latin typeface="Bauhaus 93"/>
                <a:cs typeface="Bauhaus 93"/>
              </a:rPr>
              <a:t>ar dip</a:t>
            </a:r>
            <a:r>
              <a:rPr sz="2000" spc="4" dirty="0" smtClean="0">
                <a:solidFill>
                  <a:srgbClr val="FFFF00"/>
                </a:solidFill>
                <a:latin typeface="Bauhaus 93"/>
                <a:cs typeface="Bauhaus 93"/>
              </a:rPr>
              <a:t>e</a:t>
            </a:r>
            <a:r>
              <a:rPr sz="2000" spc="0" dirty="0" smtClean="0">
                <a:solidFill>
                  <a:srgbClr val="FFFF00"/>
                </a:solidFill>
                <a:latin typeface="Bauhaus 93"/>
                <a:cs typeface="Bauhaus 93"/>
              </a:rPr>
              <a:t>roleh</a:t>
            </a:r>
            <a:r>
              <a:rPr sz="2000" spc="-19" dirty="0" smtClean="0">
                <a:solidFill>
                  <a:srgbClr val="FFFF00"/>
                </a:solidFill>
                <a:latin typeface="Bauhaus 93"/>
                <a:cs typeface="Bauhaus 93"/>
              </a:rPr>
              <a:t> </a:t>
            </a:r>
            <a:r>
              <a:rPr sz="2000" spc="0" dirty="0" smtClean="0">
                <a:solidFill>
                  <a:srgbClr val="FFFF00"/>
                </a:solidFill>
                <a:latin typeface="Bauhaus 93"/>
                <a:cs typeface="Bauhaus 93"/>
              </a:rPr>
              <a:t>g</a:t>
            </a:r>
            <a:r>
              <a:rPr sz="2000" spc="-4" dirty="0" smtClean="0">
                <a:solidFill>
                  <a:srgbClr val="FFFF00"/>
                </a:solidFill>
                <a:latin typeface="Bauhaus 93"/>
                <a:cs typeface="Bauhaus 93"/>
              </a:rPr>
              <a:t>a</a:t>
            </a:r>
            <a:r>
              <a:rPr sz="2000" spc="0" dirty="0" smtClean="0">
                <a:solidFill>
                  <a:srgbClr val="FFFF00"/>
                </a:solidFill>
                <a:latin typeface="Bauhaus 93"/>
                <a:cs typeface="Bauhaus 93"/>
              </a:rPr>
              <a:t>g</a:t>
            </a:r>
            <a:r>
              <a:rPr sz="2000" spc="-4" dirty="0" smtClean="0">
                <a:solidFill>
                  <a:srgbClr val="FFFF00"/>
                </a:solidFill>
                <a:latin typeface="Bauhaus 93"/>
                <a:cs typeface="Bauhaus 93"/>
              </a:rPr>
              <a:t>a</a:t>
            </a:r>
            <a:r>
              <a:rPr sz="2000" spc="0" dirty="0" smtClean="0">
                <a:solidFill>
                  <a:srgbClr val="FFFF00"/>
                </a:solidFill>
                <a:latin typeface="Bauhaus 93"/>
                <a:cs typeface="Bauhaus 93"/>
              </a:rPr>
              <a:t>san</a:t>
            </a:r>
            <a:r>
              <a:rPr sz="2000" spc="-25" dirty="0" smtClean="0">
                <a:solidFill>
                  <a:srgbClr val="FFFF00"/>
                </a:solidFill>
                <a:latin typeface="Bauhaus 93"/>
                <a:cs typeface="Bauhaus 93"/>
              </a:rPr>
              <a:t> </a:t>
            </a:r>
            <a:r>
              <a:rPr sz="2000" spc="0" dirty="0" smtClean="0">
                <a:solidFill>
                  <a:srgbClr val="FFFF00"/>
                </a:solidFill>
                <a:latin typeface="Bauhaus 93"/>
                <a:cs typeface="Bauhaus 93"/>
              </a:rPr>
              <a:t>atau</a:t>
            </a:r>
            <a:r>
              <a:rPr sz="2000" spc="-14" dirty="0" smtClean="0">
                <a:solidFill>
                  <a:srgbClr val="FFFF00"/>
                </a:solidFill>
                <a:latin typeface="Bauhaus 93"/>
                <a:cs typeface="Bauhaus 93"/>
              </a:rPr>
              <a:t> </a:t>
            </a:r>
            <a:r>
              <a:rPr sz="2000" spc="0" dirty="0" smtClean="0">
                <a:solidFill>
                  <a:srgbClr val="FFFF00"/>
                </a:solidFill>
                <a:latin typeface="Bauhaus 93"/>
                <a:cs typeface="Bauhaus 93"/>
              </a:rPr>
              <a:t>p</a:t>
            </a:r>
            <a:r>
              <a:rPr sz="2000" spc="9" dirty="0" smtClean="0">
                <a:solidFill>
                  <a:srgbClr val="FFFF00"/>
                </a:solidFill>
                <a:latin typeface="Bauhaus 93"/>
                <a:cs typeface="Bauhaus 93"/>
              </a:rPr>
              <a:t>e</a:t>
            </a:r>
            <a:r>
              <a:rPr sz="2000" spc="0" dirty="0" smtClean="0">
                <a:solidFill>
                  <a:srgbClr val="FFFF00"/>
                </a:solidFill>
                <a:latin typeface="Bauhaus 93"/>
                <a:cs typeface="Bauhaus 93"/>
              </a:rPr>
              <a:t>mba</a:t>
            </a:r>
            <a:r>
              <a:rPr sz="2000" spc="-4" dirty="0" smtClean="0">
                <a:solidFill>
                  <a:srgbClr val="FFFF00"/>
                </a:solidFill>
                <a:latin typeface="Bauhaus 93"/>
                <a:cs typeface="Bauhaus 93"/>
              </a:rPr>
              <a:t>n</a:t>
            </a:r>
            <a:r>
              <a:rPr sz="2000" spc="0" dirty="0" smtClean="0">
                <a:solidFill>
                  <a:srgbClr val="FFFF00"/>
                </a:solidFill>
                <a:latin typeface="Bauhaus 93"/>
                <a:cs typeface="Bauhaus 93"/>
              </a:rPr>
              <a:t>ding</a:t>
            </a:r>
            <a:r>
              <a:rPr sz="2000" spc="-25" dirty="0" smtClean="0">
                <a:solidFill>
                  <a:srgbClr val="FFFF00"/>
                </a:solidFill>
                <a:latin typeface="Bauhaus 93"/>
                <a:cs typeface="Bauhaus 93"/>
              </a:rPr>
              <a:t> </a:t>
            </a:r>
            <a:r>
              <a:rPr sz="2000" spc="0" dirty="0" smtClean="0">
                <a:solidFill>
                  <a:srgbClr val="FFFF00"/>
                </a:solidFill>
                <a:latin typeface="Bauhaus 93"/>
                <a:cs typeface="Bauhaus 93"/>
              </a:rPr>
              <a:t>g</a:t>
            </a:r>
            <a:r>
              <a:rPr sz="2000" spc="-4" dirty="0" smtClean="0">
                <a:solidFill>
                  <a:srgbClr val="FFFF00"/>
                </a:solidFill>
                <a:latin typeface="Bauhaus 93"/>
                <a:cs typeface="Bauhaus 93"/>
              </a:rPr>
              <a:t>a</a:t>
            </a:r>
            <a:r>
              <a:rPr sz="2000" spc="0" dirty="0" smtClean="0">
                <a:solidFill>
                  <a:srgbClr val="FFFF00"/>
                </a:solidFill>
                <a:latin typeface="Bauhaus 93"/>
                <a:cs typeface="Bauhaus 93"/>
              </a:rPr>
              <a:t>g</a:t>
            </a:r>
            <a:r>
              <a:rPr sz="2000" spc="-4" dirty="0" smtClean="0">
                <a:solidFill>
                  <a:srgbClr val="FFFF00"/>
                </a:solidFill>
                <a:latin typeface="Bauhaus 93"/>
                <a:cs typeface="Bauhaus 93"/>
              </a:rPr>
              <a:t>a</a:t>
            </a:r>
            <a:r>
              <a:rPr sz="2000" spc="0" dirty="0" smtClean="0">
                <a:solidFill>
                  <a:srgbClr val="FFFF00"/>
                </a:solidFill>
                <a:latin typeface="Bauhaus 93"/>
                <a:cs typeface="Bauhaus 93"/>
              </a:rPr>
              <a:t>san.</a:t>
            </a:r>
            <a:endParaRPr sz="2000">
              <a:latin typeface="Bauhaus 93"/>
              <a:cs typeface="Bauhaus 9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8194" y="3258494"/>
            <a:ext cx="98551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Ga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7574" y="3258494"/>
            <a:ext cx="163131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ri</a:t>
            </a:r>
            <a:r>
              <a:rPr sz="1800" spc="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8994" y="4137842"/>
            <a:ext cx="146695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Ga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n D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ri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91178" y="4137842"/>
            <a:ext cx="109913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strib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5369" y="4915971"/>
            <a:ext cx="235605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Ga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n D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ri</a:t>
            </a:r>
            <a:r>
              <a:rPr sz="1800" spc="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sa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6310" y="5788029"/>
            <a:ext cx="332173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4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n D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ri</a:t>
            </a:r>
            <a:r>
              <a:rPr sz="1800" spc="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Pamer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9455" y="843534"/>
            <a:ext cx="5166360" cy="18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349498" y="615823"/>
            <a:ext cx="64769" cy="1728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654294"/>
            <a:ext cx="9144000" cy="2203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4752086"/>
            <a:ext cx="9144000" cy="2113001"/>
          </a:xfrm>
          <a:custGeom>
            <a:avLst/>
            <a:gdLst/>
            <a:ahLst/>
            <a:cxnLst/>
            <a:rect l="l" t="t" r="r" b="b"/>
            <a:pathLst>
              <a:path w="9144000" h="2113001">
                <a:moveTo>
                  <a:pt x="9144000" y="0"/>
                </a:moveTo>
                <a:lnTo>
                  <a:pt x="8557289" y="272358"/>
                </a:lnTo>
                <a:lnTo>
                  <a:pt x="8004571" y="516052"/>
                </a:lnTo>
                <a:lnTo>
                  <a:pt x="7482453" y="732566"/>
                </a:lnTo>
                <a:lnTo>
                  <a:pt x="6987540" y="923384"/>
                </a:lnTo>
                <a:lnTo>
                  <a:pt x="6516439" y="1089989"/>
                </a:lnTo>
                <a:lnTo>
                  <a:pt x="6065758" y="1233864"/>
                </a:lnTo>
                <a:lnTo>
                  <a:pt x="5632102" y="1356494"/>
                </a:lnTo>
                <a:lnTo>
                  <a:pt x="5212080" y="1459361"/>
                </a:lnTo>
                <a:lnTo>
                  <a:pt x="4802296" y="1543949"/>
                </a:lnTo>
                <a:lnTo>
                  <a:pt x="4399359" y="1611742"/>
                </a:lnTo>
                <a:lnTo>
                  <a:pt x="3999874" y="1664223"/>
                </a:lnTo>
                <a:lnTo>
                  <a:pt x="3600450" y="1702877"/>
                </a:lnTo>
                <a:lnTo>
                  <a:pt x="3197691" y="1729185"/>
                </a:lnTo>
                <a:lnTo>
                  <a:pt x="2788205" y="1744632"/>
                </a:lnTo>
                <a:lnTo>
                  <a:pt x="2368599" y="1750702"/>
                </a:lnTo>
                <a:lnTo>
                  <a:pt x="1935479" y="1748878"/>
                </a:lnTo>
                <a:lnTo>
                  <a:pt x="1485453" y="1740644"/>
                </a:lnTo>
                <a:lnTo>
                  <a:pt x="1015126" y="1727482"/>
                </a:lnTo>
                <a:lnTo>
                  <a:pt x="521106" y="1710877"/>
                </a:lnTo>
                <a:lnTo>
                  <a:pt x="0" y="1692313"/>
                </a:lnTo>
                <a:lnTo>
                  <a:pt x="0" y="2105912"/>
                </a:lnTo>
                <a:lnTo>
                  <a:pt x="9144000" y="2105912"/>
                </a:lnTo>
                <a:lnTo>
                  <a:pt x="9144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01512" y="0"/>
            <a:ext cx="3142488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92952" y="129540"/>
            <a:ext cx="106679" cy="106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05525" y="0"/>
            <a:ext cx="3038475" cy="6857999"/>
          </a:xfrm>
          <a:custGeom>
            <a:avLst/>
            <a:gdLst/>
            <a:ahLst/>
            <a:cxnLst/>
            <a:rect l="l" t="t" r="r" b="b"/>
            <a:pathLst>
              <a:path w="3038475" h="6857999">
                <a:moveTo>
                  <a:pt x="3038475" y="14224"/>
                </a:moveTo>
                <a:lnTo>
                  <a:pt x="0" y="0"/>
                </a:lnTo>
                <a:lnTo>
                  <a:pt x="360180" y="382196"/>
                </a:lnTo>
                <a:lnTo>
                  <a:pt x="675836" y="771823"/>
                </a:lnTo>
                <a:lnTo>
                  <a:pt x="948354" y="1166951"/>
                </a:lnTo>
                <a:lnTo>
                  <a:pt x="1179118" y="1565648"/>
                </a:lnTo>
                <a:lnTo>
                  <a:pt x="1369516" y="1965983"/>
                </a:lnTo>
                <a:lnTo>
                  <a:pt x="1520932" y="2366027"/>
                </a:lnTo>
                <a:lnTo>
                  <a:pt x="1634754" y="2763848"/>
                </a:lnTo>
                <a:lnTo>
                  <a:pt x="1712366" y="3157516"/>
                </a:lnTo>
                <a:lnTo>
                  <a:pt x="1755155" y="3545100"/>
                </a:lnTo>
                <a:lnTo>
                  <a:pt x="1764506" y="3924670"/>
                </a:lnTo>
                <a:lnTo>
                  <a:pt x="1741805" y="4294295"/>
                </a:lnTo>
                <a:lnTo>
                  <a:pt x="1688439" y="4652044"/>
                </a:lnTo>
                <a:lnTo>
                  <a:pt x="1605793" y="4995986"/>
                </a:lnTo>
                <a:lnTo>
                  <a:pt x="1495253" y="5324192"/>
                </a:lnTo>
                <a:lnTo>
                  <a:pt x="1358205" y="5634730"/>
                </a:lnTo>
                <a:lnTo>
                  <a:pt x="1196035" y="5925669"/>
                </a:lnTo>
                <a:lnTo>
                  <a:pt x="1010128" y="6195080"/>
                </a:lnTo>
                <a:lnTo>
                  <a:pt x="801871" y="6441030"/>
                </a:lnTo>
                <a:lnTo>
                  <a:pt x="572650" y="6661591"/>
                </a:lnTo>
                <a:lnTo>
                  <a:pt x="323850" y="6854831"/>
                </a:lnTo>
                <a:lnTo>
                  <a:pt x="3037213" y="6857998"/>
                </a:lnTo>
                <a:lnTo>
                  <a:pt x="3038475" y="6857998"/>
                </a:lnTo>
                <a:lnTo>
                  <a:pt x="3038475" y="1422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74064" y="260992"/>
            <a:ext cx="2940743" cy="1112798"/>
          </a:xfrm>
          <a:custGeom>
            <a:avLst/>
            <a:gdLst/>
            <a:ahLst/>
            <a:cxnLst/>
            <a:rect l="l" t="t" r="r" b="b"/>
            <a:pathLst>
              <a:path w="2940743" h="1112798">
                <a:moveTo>
                  <a:pt x="124704" y="989458"/>
                </a:moveTo>
                <a:lnTo>
                  <a:pt x="136410" y="997803"/>
                </a:lnTo>
                <a:lnTo>
                  <a:pt x="149561" y="1005505"/>
                </a:lnTo>
                <a:lnTo>
                  <a:pt x="164070" y="1012543"/>
                </a:lnTo>
                <a:lnTo>
                  <a:pt x="179848" y="1018894"/>
                </a:lnTo>
                <a:lnTo>
                  <a:pt x="196807" y="1024539"/>
                </a:lnTo>
                <a:lnTo>
                  <a:pt x="214858" y="1029454"/>
                </a:lnTo>
                <a:lnTo>
                  <a:pt x="233915" y="1033618"/>
                </a:lnTo>
                <a:lnTo>
                  <a:pt x="253889" y="1037011"/>
                </a:lnTo>
                <a:lnTo>
                  <a:pt x="274691" y="1039610"/>
                </a:lnTo>
                <a:lnTo>
                  <a:pt x="296234" y="1041393"/>
                </a:lnTo>
                <a:lnTo>
                  <a:pt x="318429" y="1042340"/>
                </a:lnTo>
                <a:lnTo>
                  <a:pt x="341189" y="1042429"/>
                </a:lnTo>
                <a:lnTo>
                  <a:pt x="364424" y="1041638"/>
                </a:lnTo>
                <a:lnTo>
                  <a:pt x="388048" y="1039946"/>
                </a:lnTo>
                <a:lnTo>
                  <a:pt x="411972" y="1037331"/>
                </a:lnTo>
                <a:lnTo>
                  <a:pt x="436108" y="1033772"/>
                </a:lnTo>
                <a:lnTo>
                  <a:pt x="438140" y="1035042"/>
                </a:lnTo>
                <a:lnTo>
                  <a:pt x="467713" y="1051708"/>
                </a:lnTo>
                <a:lnTo>
                  <a:pt x="495500" y="1064369"/>
                </a:lnTo>
                <a:lnTo>
                  <a:pt x="525376" y="1075563"/>
                </a:lnTo>
                <a:lnTo>
                  <a:pt x="557154" y="1085290"/>
                </a:lnTo>
                <a:lnTo>
                  <a:pt x="590646" y="1093549"/>
                </a:lnTo>
                <a:lnTo>
                  <a:pt x="625664" y="1100339"/>
                </a:lnTo>
                <a:lnTo>
                  <a:pt x="662021" y="1105660"/>
                </a:lnTo>
                <a:lnTo>
                  <a:pt x="699529" y="1109510"/>
                </a:lnTo>
                <a:lnTo>
                  <a:pt x="738000" y="1111890"/>
                </a:lnTo>
                <a:lnTo>
                  <a:pt x="777246" y="1112798"/>
                </a:lnTo>
                <a:lnTo>
                  <a:pt x="817080" y="1112233"/>
                </a:lnTo>
                <a:lnTo>
                  <a:pt x="857315" y="1110194"/>
                </a:lnTo>
                <a:lnTo>
                  <a:pt x="897761" y="1106682"/>
                </a:lnTo>
                <a:lnTo>
                  <a:pt x="938232" y="1101695"/>
                </a:lnTo>
                <a:lnTo>
                  <a:pt x="978539" y="1095232"/>
                </a:lnTo>
                <a:lnTo>
                  <a:pt x="1018496" y="1087293"/>
                </a:lnTo>
                <a:lnTo>
                  <a:pt x="1057914" y="1077876"/>
                </a:lnTo>
                <a:lnTo>
                  <a:pt x="1096605" y="1066982"/>
                </a:lnTo>
                <a:lnTo>
                  <a:pt x="1134382" y="1054609"/>
                </a:lnTo>
                <a:lnTo>
                  <a:pt x="1171057" y="1040757"/>
                </a:lnTo>
                <a:lnTo>
                  <a:pt x="1180788" y="1045833"/>
                </a:lnTo>
                <a:lnTo>
                  <a:pt x="1212355" y="1059778"/>
                </a:lnTo>
                <a:lnTo>
                  <a:pt x="1247237" y="1071742"/>
                </a:lnTo>
                <a:lnTo>
                  <a:pt x="1285119" y="1081651"/>
                </a:lnTo>
                <a:lnTo>
                  <a:pt x="1311884" y="1087080"/>
                </a:lnTo>
                <a:lnTo>
                  <a:pt x="1339748" y="1091544"/>
                </a:lnTo>
                <a:lnTo>
                  <a:pt x="1368617" y="1095019"/>
                </a:lnTo>
                <a:lnTo>
                  <a:pt x="1398397" y="1097486"/>
                </a:lnTo>
                <a:lnTo>
                  <a:pt x="1428994" y="1098923"/>
                </a:lnTo>
                <a:lnTo>
                  <a:pt x="1465928" y="1099252"/>
                </a:lnTo>
                <a:lnTo>
                  <a:pt x="1502756" y="1098140"/>
                </a:lnTo>
                <a:lnTo>
                  <a:pt x="1539337" y="1095641"/>
                </a:lnTo>
                <a:lnTo>
                  <a:pt x="1575527" y="1091809"/>
                </a:lnTo>
                <a:lnTo>
                  <a:pt x="1611184" y="1086695"/>
                </a:lnTo>
                <a:lnTo>
                  <a:pt x="1646164" y="1080354"/>
                </a:lnTo>
                <a:lnTo>
                  <a:pt x="1680326" y="1072837"/>
                </a:lnTo>
                <a:lnTo>
                  <a:pt x="1713525" y="1064200"/>
                </a:lnTo>
                <a:lnTo>
                  <a:pt x="1745620" y="1054494"/>
                </a:lnTo>
                <a:lnTo>
                  <a:pt x="1776466" y="1043773"/>
                </a:lnTo>
                <a:lnTo>
                  <a:pt x="1805922" y="1032090"/>
                </a:lnTo>
                <a:lnTo>
                  <a:pt x="1833845" y="1019498"/>
                </a:lnTo>
                <a:lnTo>
                  <a:pt x="1860091" y="1006050"/>
                </a:lnTo>
                <a:lnTo>
                  <a:pt x="1884518" y="991800"/>
                </a:lnTo>
                <a:lnTo>
                  <a:pt x="1906983" y="976800"/>
                </a:lnTo>
                <a:lnTo>
                  <a:pt x="1945454" y="944765"/>
                </a:lnTo>
                <a:lnTo>
                  <a:pt x="1974363" y="910370"/>
                </a:lnTo>
                <a:lnTo>
                  <a:pt x="1984873" y="892421"/>
                </a:lnTo>
                <a:lnTo>
                  <a:pt x="1990194" y="893311"/>
                </a:lnTo>
                <a:lnTo>
                  <a:pt x="2013867" y="896693"/>
                </a:lnTo>
                <a:lnTo>
                  <a:pt x="2038188" y="899253"/>
                </a:lnTo>
                <a:lnTo>
                  <a:pt x="2063071" y="900988"/>
                </a:lnTo>
                <a:lnTo>
                  <a:pt x="2088430" y="901897"/>
                </a:lnTo>
                <a:lnTo>
                  <a:pt x="2101261" y="902041"/>
                </a:lnTo>
                <a:lnTo>
                  <a:pt x="2114178" y="901979"/>
                </a:lnTo>
                <a:lnTo>
                  <a:pt x="2140230" y="901232"/>
                </a:lnTo>
                <a:lnTo>
                  <a:pt x="2166499" y="899655"/>
                </a:lnTo>
                <a:lnTo>
                  <a:pt x="2192899" y="897247"/>
                </a:lnTo>
                <a:lnTo>
                  <a:pt x="2225074" y="893170"/>
                </a:lnTo>
                <a:lnTo>
                  <a:pt x="2256420" y="887990"/>
                </a:lnTo>
                <a:lnTo>
                  <a:pt x="2286841" y="881763"/>
                </a:lnTo>
                <a:lnTo>
                  <a:pt x="2316241" y="874548"/>
                </a:lnTo>
                <a:lnTo>
                  <a:pt x="2344521" y="866404"/>
                </a:lnTo>
                <a:lnTo>
                  <a:pt x="2371587" y="857387"/>
                </a:lnTo>
                <a:lnTo>
                  <a:pt x="2397340" y="847556"/>
                </a:lnTo>
                <a:lnTo>
                  <a:pt x="2421684" y="836970"/>
                </a:lnTo>
                <a:lnTo>
                  <a:pt x="2444523" y="825685"/>
                </a:lnTo>
                <a:lnTo>
                  <a:pt x="2465759" y="813760"/>
                </a:lnTo>
                <a:lnTo>
                  <a:pt x="2485296" y="801253"/>
                </a:lnTo>
                <a:lnTo>
                  <a:pt x="2503036" y="788223"/>
                </a:lnTo>
                <a:lnTo>
                  <a:pt x="2518884" y="774726"/>
                </a:lnTo>
                <a:lnTo>
                  <a:pt x="2532743" y="760822"/>
                </a:lnTo>
                <a:lnTo>
                  <a:pt x="2554104" y="732021"/>
                </a:lnTo>
                <a:lnTo>
                  <a:pt x="2566345" y="702284"/>
                </a:lnTo>
                <a:lnTo>
                  <a:pt x="2568804" y="687210"/>
                </a:lnTo>
                <a:lnTo>
                  <a:pt x="2568692" y="672076"/>
                </a:lnTo>
                <a:lnTo>
                  <a:pt x="2573649" y="671172"/>
                </a:lnTo>
                <a:lnTo>
                  <a:pt x="2586980" y="668608"/>
                </a:lnTo>
                <a:lnTo>
                  <a:pt x="2600195" y="665874"/>
                </a:lnTo>
                <a:lnTo>
                  <a:pt x="2613288" y="662971"/>
                </a:lnTo>
                <a:lnTo>
                  <a:pt x="2626250" y="659901"/>
                </a:lnTo>
                <a:lnTo>
                  <a:pt x="2639073" y="656667"/>
                </a:lnTo>
                <a:lnTo>
                  <a:pt x="2651749" y="653272"/>
                </a:lnTo>
                <a:lnTo>
                  <a:pt x="2664269" y="649717"/>
                </a:lnTo>
                <a:lnTo>
                  <a:pt x="2676626" y="646004"/>
                </a:lnTo>
                <a:lnTo>
                  <a:pt x="2688810" y="642138"/>
                </a:lnTo>
                <a:lnTo>
                  <a:pt x="2700816" y="638118"/>
                </a:lnTo>
                <a:lnTo>
                  <a:pt x="2712633" y="633949"/>
                </a:lnTo>
                <a:lnTo>
                  <a:pt x="2735670" y="625168"/>
                </a:lnTo>
                <a:lnTo>
                  <a:pt x="2757858" y="615816"/>
                </a:lnTo>
                <a:lnTo>
                  <a:pt x="2779131" y="605909"/>
                </a:lnTo>
                <a:lnTo>
                  <a:pt x="2806882" y="591436"/>
                </a:lnTo>
                <a:lnTo>
                  <a:pt x="2832061" y="576381"/>
                </a:lnTo>
                <a:lnTo>
                  <a:pt x="2854655" y="560822"/>
                </a:lnTo>
                <a:lnTo>
                  <a:pt x="2874651" y="544840"/>
                </a:lnTo>
                <a:lnTo>
                  <a:pt x="2892034" y="528514"/>
                </a:lnTo>
                <a:lnTo>
                  <a:pt x="2906793" y="511924"/>
                </a:lnTo>
                <a:lnTo>
                  <a:pt x="2918913" y="495151"/>
                </a:lnTo>
                <a:lnTo>
                  <a:pt x="2928382" y="478273"/>
                </a:lnTo>
                <a:lnTo>
                  <a:pt x="2935185" y="461370"/>
                </a:lnTo>
                <a:lnTo>
                  <a:pt x="2939310" y="444524"/>
                </a:lnTo>
                <a:lnTo>
                  <a:pt x="2940743" y="427812"/>
                </a:lnTo>
                <a:lnTo>
                  <a:pt x="2939471" y="411315"/>
                </a:lnTo>
                <a:lnTo>
                  <a:pt x="2935481" y="395114"/>
                </a:lnTo>
                <a:lnTo>
                  <a:pt x="2928759" y="379287"/>
                </a:lnTo>
                <a:lnTo>
                  <a:pt x="2919292" y="363914"/>
                </a:lnTo>
                <a:lnTo>
                  <a:pt x="2907066" y="349076"/>
                </a:lnTo>
                <a:lnTo>
                  <a:pt x="2892069" y="334852"/>
                </a:lnTo>
                <a:lnTo>
                  <a:pt x="2874286" y="321322"/>
                </a:lnTo>
                <a:lnTo>
                  <a:pt x="2853705" y="308566"/>
                </a:lnTo>
                <a:lnTo>
                  <a:pt x="2830312" y="296664"/>
                </a:lnTo>
                <a:lnTo>
                  <a:pt x="2831820" y="294563"/>
                </a:lnTo>
                <a:lnTo>
                  <a:pt x="2838828" y="283612"/>
                </a:lnTo>
                <a:lnTo>
                  <a:pt x="2844409" y="272661"/>
                </a:lnTo>
                <a:lnTo>
                  <a:pt x="2849552" y="258423"/>
                </a:lnTo>
                <a:lnTo>
                  <a:pt x="2852266" y="244467"/>
                </a:lnTo>
                <a:lnTo>
                  <a:pt x="2852620" y="230840"/>
                </a:lnTo>
                <a:lnTo>
                  <a:pt x="2850688" y="217586"/>
                </a:lnTo>
                <a:lnTo>
                  <a:pt x="2846541" y="204753"/>
                </a:lnTo>
                <a:lnTo>
                  <a:pt x="2840249" y="192387"/>
                </a:lnTo>
                <a:lnTo>
                  <a:pt x="2831884" y="180532"/>
                </a:lnTo>
                <a:lnTo>
                  <a:pt x="2821519" y="169236"/>
                </a:lnTo>
                <a:lnTo>
                  <a:pt x="2809224" y="158544"/>
                </a:lnTo>
                <a:lnTo>
                  <a:pt x="2795070" y="148502"/>
                </a:lnTo>
                <a:lnTo>
                  <a:pt x="2779129" y="139157"/>
                </a:lnTo>
                <a:lnTo>
                  <a:pt x="2761473" y="130554"/>
                </a:lnTo>
                <a:lnTo>
                  <a:pt x="2742173" y="122739"/>
                </a:lnTo>
                <a:lnTo>
                  <a:pt x="2721301" y="115758"/>
                </a:lnTo>
                <a:lnTo>
                  <a:pt x="2698927" y="109658"/>
                </a:lnTo>
                <a:lnTo>
                  <a:pt x="2675123" y="104484"/>
                </a:lnTo>
                <a:lnTo>
                  <a:pt x="2649962" y="100283"/>
                </a:lnTo>
                <a:lnTo>
                  <a:pt x="2623513" y="97099"/>
                </a:lnTo>
                <a:lnTo>
                  <a:pt x="2595849" y="94980"/>
                </a:lnTo>
                <a:lnTo>
                  <a:pt x="2567041" y="93972"/>
                </a:lnTo>
                <a:lnTo>
                  <a:pt x="2565474" y="91118"/>
                </a:lnTo>
                <a:lnTo>
                  <a:pt x="2553104" y="74218"/>
                </a:lnTo>
                <a:lnTo>
                  <a:pt x="2536263" y="58644"/>
                </a:lnTo>
                <a:lnTo>
                  <a:pt x="2515195" y="44556"/>
                </a:lnTo>
                <a:lnTo>
                  <a:pt x="2490144" y="32113"/>
                </a:lnTo>
                <a:lnTo>
                  <a:pt x="2461352" y="21475"/>
                </a:lnTo>
                <a:lnTo>
                  <a:pt x="2423427" y="11539"/>
                </a:lnTo>
                <a:lnTo>
                  <a:pt x="2400411" y="7231"/>
                </a:lnTo>
                <a:lnTo>
                  <a:pt x="2376700" y="3941"/>
                </a:lnTo>
                <a:lnTo>
                  <a:pt x="2352412" y="1651"/>
                </a:lnTo>
                <a:lnTo>
                  <a:pt x="2327668" y="343"/>
                </a:lnTo>
                <a:lnTo>
                  <a:pt x="2302586" y="0"/>
                </a:lnTo>
                <a:lnTo>
                  <a:pt x="2277286" y="603"/>
                </a:lnTo>
                <a:lnTo>
                  <a:pt x="2251886" y="2134"/>
                </a:lnTo>
                <a:lnTo>
                  <a:pt x="2226506" y="4577"/>
                </a:lnTo>
                <a:lnTo>
                  <a:pt x="2201265" y="7913"/>
                </a:lnTo>
                <a:lnTo>
                  <a:pt x="2176283" y="12125"/>
                </a:lnTo>
                <a:lnTo>
                  <a:pt x="2151677" y="17194"/>
                </a:lnTo>
                <a:lnTo>
                  <a:pt x="2127568" y="23102"/>
                </a:lnTo>
                <a:lnTo>
                  <a:pt x="2104075" y="29833"/>
                </a:lnTo>
                <a:lnTo>
                  <a:pt x="2081316" y="37367"/>
                </a:lnTo>
                <a:lnTo>
                  <a:pt x="2059411" y="45688"/>
                </a:lnTo>
                <a:lnTo>
                  <a:pt x="2038479" y="54778"/>
                </a:lnTo>
                <a:lnTo>
                  <a:pt x="2018640" y="64618"/>
                </a:lnTo>
                <a:lnTo>
                  <a:pt x="2000012" y="75191"/>
                </a:lnTo>
                <a:lnTo>
                  <a:pt x="1982714" y="86479"/>
                </a:lnTo>
                <a:lnTo>
                  <a:pt x="1974761" y="82938"/>
                </a:lnTo>
                <a:lnTo>
                  <a:pt x="1952688" y="74708"/>
                </a:lnTo>
                <a:lnTo>
                  <a:pt x="1928542" y="67820"/>
                </a:lnTo>
                <a:lnTo>
                  <a:pt x="1902537" y="62327"/>
                </a:lnTo>
                <a:lnTo>
                  <a:pt x="1874891" y="58285"/>
                </a:lnTo>
                <a:lnTo>
                  <a:pt x="1852169" y="56122"/>
                </a:lnTo>
                <a:lnTo>
                  <a:pt x="1829179" y="54910"/>
                </a:lnTo>
                <a:lnTo>
                  <a:pt x="1806023" y="54623"/>
                </a:lnTo>
                <a:lnTo>
                  <a:pt x="1782800" y="55233"/>
                </a:lnTo>
                <a:lnTo>
                  <a:pt x="1759611" y="56711"/>
                </a:lnTo>
                <a:lnTo>
                  <a:pt x="1736556" y="59031"/>
                </a:lnTo>
                <a:lnTo>
                  <a:pt x="1713736" y="62165"/>
                </a:lnTo>
                <a:lnTo>
                  <a:pt x="1691251" y="66086"/>
                </a:lnTo>
                <a:lnTo>
                  <a:pt x="1669202" y="70765"/>
                </a:lnTo>
                <a:lnTo>
                  <a:pt x="1647688" y="76176"/>
                </a:lnTo>
                <a:lnTo>
                  <a:pt x="1626811" y="82291"/>
                </a:lnTo>
                <a:lnTo>
                  <a:pt x="1606670" y="89082"/>
                </a:lnTo>
                <a:lnTo>
                  <a:pt x="1587367" y="96522"/>
                </a:lnTo>
                <a:lnTo>
                  <a:pt x="1569001" y="104583"/>
                </a:lnTo>
                <a:lnTo>
                  <a:pt x="1551672" y="113238"/>
                </a:lnTo>
                <a:lnTo>
                  <a:pt x="1535482" y="122459"/>
                </a:lnTo>
                <a:lnTo>
                  <a:pt x="1520531" y="132219"/>
                </a:lnTo>
                <a:lnTo>
                  <a:pt x="1506919" y="142491"/>
                </a:lnTo>
                <a:lnTo>
                  <a:pt x="1484112" y="164457"/>
                </a:lnTo>
                <a:lnTo>
                  <a:pt x="1483601" y="164288"/>
                </a:lnTo>
                <a:lnTo>
                  <a:pt x="1460512" y="157483"/>
                </a:lnTo>
                <a:lnTo>
                  <a:pt x="1435970" y="151740"/>
                </a:lnTo>
                <a:lnTo>
                  <a:pt x="1410114" y="147075"/>
                </a:lnTo>
                <a:lnTo>
                  <a:pt x="1369276" y="142162"/>
                </a:lnTo>
                <a:lnTo>
                  <a:pt x="1341425" y="140333"/>
                </a:lnTo>
                <a:lnTo>
                  <a:pt x="1313305" y="139632"/>
                </a:lnTo>
                <a:lnTo>
                  <a:pt x="1285042" y="140028"/>
                </a:lnTo>
                <a:lnTo>
                  <a:pt x="1256761" y="141490"/>
                </a:lnTo>
                <a:lnTo>
                  <a:pt x="1228584" y="143985"/>
                </a:lnTo>
                <a:lnTo>
                  <a:pt x="1200637" y="147481"/>
                </a:lnTo>
                <a:lnTo>
                  <a:pt x="1173044" y="151948"/>
                </a:lnTo>
                <a:lnTo>
                  <a:pt x="1145929" y="157352"/>
                </a:lnTo>
                <a:lnTo>
                  <a:pt x="1119416" y="163663"/>
                </a:lnTo>
                <a:lnTo>
                  <a:pt x="1093630" y="170848"/>
                </a:lnTo>
                <a:lnTo>
                  <a:pt x="1068695" y="178876"/>
                </a:lnTo>
                <a:lnTo>
                  <a:pt x="1044736" y="187714"/>
                </a:lnTo>
                <a:lnTo>
                  <a:pt x="1021876" y="197332"/>
                </a:lnTo>
                <a:lnTo>
                  <a:pt x="1000240" y="207696"/>
                </a:lnTo>
                <a:lnTo>
                  <a:pt x="979953" y="218776"/>
                </a:lnTo>
                <a:lnTo>
                  <a:pt x="961138" y="230540"/>
                </a:lnTo>
                <a:lnTo>
                  <a:pt x="943920" y="242955"/>
                </a:lnTo>
                <a:lnTo>
                  <a:pt x="928423" y="255990"/>
                </a:lnTo>
                <a:lnTo>
                  <a:pt x="914771" y="269613"/>
                </a:lnTo>
                <a:lnTo>
                  <a:pt x="900978" y="267600"/>
                </a:lnTo>
                <a:lnTo>
                  <a:pt x="872853" y="264300"/>
                </a:lnTo>
                <a:lnTo>
                  <a:pt x="844090" y="261965"/>
                </a:lnTo>
                <a:lnTo>
                  <a:pt x="814788" y="260594"/>
                </a:lnTo>
                <a:lnTo>
                  <a:pt x="785045" y="260186"/>
                </a:lnTo>
                <a:lnTo>
                  <a:pt x="770039" y="260342"/>
                </a:lnTo>
                <a:lnTo>
                  <a:pt x="739819" y="261374"/>
                </a:lnTo>
                <a:lnTo>
                  <a:pt x="709404" y="263365"/>
                </a:lnTo>
                <a:lnTo>
                  <a:pt x="678893" y="266313"/>
                </a:lnTo>
                <a:lnTo>
                  <a:pt x="648383" y="270216"/>
                </a:lnTo>
                <a:lnTo>
                  <a:pt x="617972" y="275074"/>
                </a:lnTo>
                <a:lnTo>
                  <a:pt x="581252" y="282276"/>
                </a:lnTo>
                <a:lnTo>
                  <a:pt x="545906" y="290651"/>
                </a:lnTo>
                <a:lnTo>
                  <a:pt x="512029" y="300126"/>
                </a:lnTo>
                <a:lnTo>
                  <a:pt x="479714" y="310628"/>
                </a:lnTo>
                <a:lnTo>
                  <a:pt x="449056" y="322084"/>
                </a:lnTo>
                <a:lnTo>
                  <a:pt x="420150" y="334421"/>
                </a:lnTo>
                <a:lnTo>
                  <a:pt x="393089" y="347566"/>
                </a:lnTo>
                <a:lnTo>
                  <a:pt x="367967" y="361446"/>
                </a:lnTo>
                <a:lnTo>
                  <a:pt x="344880" y="375988"/>
                </a:lnTo>
                <a:lnTo>
                  <a:pt x="323920" y="391120"/>
                </a:lnTo>
                <a:lnTo>
                  <a:pt x="305182" y="406768"/>
                </a:lnTo>
                <a:lnTo>
                  <a:pt x="288761" y="422859"/>
                </a:lnTo>
                <a:lnTo>
                  <a:pt x="263244" y="456079"/>
                </a:lnTo>
                <a:lnTo>
                  <a:pt x="248124" y="490198"/>
                </a:lnTo>
                <a:lnTo>
                  <a:pt x="244153" y="524630"/>
                </a:lnTo>
                <a:lnTo>
                  <a:pt x="246584" y="541781"/>
                </a:lnTo>
                <a:lnTo>
                  <a:pt x="252085" y="558792"/>
                </a:lnTo>
                <a:lnTo>
                  <a:pt x="250053" y="562221"/>
                </a:lnTo>
                <a:lnTo>
                  <a:pt x="226717" y="566431"/>
                </a:lnTo>
                <a:lnTo>
                  <a:pt x="212182" y="569527"/>
                </a:lnTo>
                <a:lnTo>
                  <a:pt x="197926" y="572933"/>
                </a:lnTo>
                <a:lnTo>
                  <a:pt x="183970" y="576641"/>
                </a:lnTo>
                <a:lnTo>
                  <a:pt x="170338" y="580640"/>
                </a:lnTo>
                <a:lnTo>
                  <a:pt x="157054" y="584922"/>
                </a:lnTo>
                <a:lnTo>
                  <a:pt x="144140" y="589476"/>
                </a:lnTo>
                <a:lnTo>
                  <a:pt x="131620" y="594294"/>
                </a:lnTo>
                <a:lnTo>
                  <a:pt x="119516" y="599364"/>
                </a:lnTo>
                <a:lnTo>
                  <a:pt x="107852" y="604678"/>
                </a:lnTo>
                <a:lnTo>
                  <a:pt x="96651" y="610226"/>
                </a:lnTo>
                <a:lnTo>
                  <a:pt x="85936" y="615998"/>
                </a:lnTo>
                <a:lnTo>
                  <a:pt x="75729" y="621985"/>
                </a:lnTo>
                <a:lnTo>
                  <a:pt x="66054" y="628177"/>
                </a:lnTo>
                <a:lnTo>
                  <a:pt x="56935" y="634565"/>
                </a:lnTo>
                <a:lnTo>
                  <a:pt x="48393" y="641138"/>
                </a:lnTo>
                <a:lnTo>
                  <a:pt x="40453" y="647888"/>
                </a:lnTo>
                <a:lnTo>
                  <a:pt x="33137" y="654804"/>
                </a:lnTo>
                <a:lnTo>
                  <a:pt x="22862" y="666050"/>
                </a:lnTo>
                <a:lnTo>
                  <a:pt x="14531" y="677317"/>
                </a:lnTo>
                <a:lnTo>
                  <a:pt x="8113" y="688559"/>
                </a:lnTo>
                <a:lnTo>
                  <a:pt x="3573" y="699731"/>
                </a:lnTo>
                <a:lnTo>
                  <a:pt x="879" y="710787"/>
                </a:lnTo>
                <a:lnTo>
                  <a:pt x="0" y="721681"/>
                </a:lnTo>
                <a:lnTo>
                  <a:pt x="900" y="732367"/>
                </a:lnTo>
                <a:lnTo>
                  <a:pt x="3549" y="742800"/>
                </a:lnTo>
                <a:lnTo>
                  <a:pt x="7914" y="752933"/>
                </a:lnTo>
                <a:lnTo>
                  <a:pt x="13960" y="762722"/>
                </a:lnTo>
                <a:lnTo>
                  <a:pt x="21657" y="772120"/>
                </a:lnTo>
                <a:lnTo>
                  <a:pt x="30970" y="781082"/>
                </a:lnTo>
                <a:lnTo>
                  <a:pt x="41868" y="789563"/>
                </a:lnTo>
                <a:lnTo>
                  <a:pt x="54317" y="797515"/>
                </a:lnTo>
                <a:lnTo>
                  <a:pt x="68285" y="804894"/>
                </a:lnTo>
                <a:lnTo>
                  <a:pt x="83738" y="811654"/>
                </a:lnTo>
                <a:lnTo>
                  <a:pt x="100645" y="817749"/>
                </a:lnTo>
                <a:lnTo>
                  <a:pt x="118972" y="823133"/>
                </a:lnTo>
                <a:lnTo>
                  <a:pt x="138687" y="827762"/>
                </a:lnTo>
                <a:lnTo>
                  <a:pt x="159756" y="831588"/>
                </a:lnTo>
                <a:lnTo>
                  <a:pt x="146930" y="840366"/>
                </a:lnTo>
                <a:lnTo>
                  <a:pt x="134800" y="849841"/>
                </a:lnTo>
                <a:lnTo>
                  <a:pt x="124068" y="859536"/>
                </a:lnTo>
                <a:lnTo>
                  <a:pt x="114758" y="869411"/>
                </a:lnTo>
                <a:lnTo>
                  <a:pt x="106890" y="879427"/>
                </a:lnTo>
                <a:lnTo>
                  <a:pt x="100488" y="889542"/>
                </a:lnTo>
                <a:lnTo>
                  <a:pt x="95573" y="899716"/>
                </a:lnTo>
                <a:lnTo>
                  <a:pt x="92169" y="909911"/>
                </a:lnTo>
                <a:lnTo>
                  <a:pt x="90296" y="920084"/>
                </a:lnTo>
                <a:lnTo>
                  <a:pt x="89979" y="930197"/>
                </a:lnTo>
                <a:lnTo>
                  <a:pt x="91239" y="940208"/>
                </a:lnTo>
                <a:lnTo>
                  <a:pt x="94097" y="950079"/>
                </a:lnTo>
                <a:lnTo>
                  <a:pt x="99140" y="960780"/>
                </a:lnTo>
                <a:lnTo>
                  <a:pt x="105981" y="970925"/>
                </a:lnTo>
                <a:lnTo>
                  <a:pt x="114532" y="980491"/>
                </a:lnTo>
                <a:lnTo>
                  <a:pt x="124704" y="98945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77914" y="1519936"/>
            <a:ext cx="55625" cy="55625"/>
          </a:xfrm>
          <a:custGeom>
            <a:avLst/>
            <a:gdLst/>
            <a:ahLst/>
            <a:cxnLst/>
            <a:rect l="l" t="t" r="r" b="b"/>
            <a:pathLst>
              <a:path w="55625" h="55625">
                <a:moveTo>
                  <a:pt x="55625" y="24637"/>
                </a:moveTo>
                <a:lnTo>
                  <a:pt x="54908" y="20663"/>
                </a:lnTo>
                <a:lnTo>
                  <a:pt x="48696" y="9058"/>
                </a:lnTo>
                <a:lnTo>
                  <a:pt x="38050" y="1692"/>
                </a:lnTo>
                <a:lnTo>
                  <a:pt x="24764" y="0"/>
                </a:lnTo>
                <a:lnTo>
                  <a:pt x="20678" y="738"/>
                </a:lnTo>
                <a:lnTo>
                  <a:pt x="9046" y="6965"/>
                </a:lnTo>
                <a:lnTo>
                  <a:pt x="1686" y="17600"/>
                </a:lnTo>
                <a:lnTo>
                  <a:pt x="0" y="30861"/>
                </a:lnTo>
                <a:lnTo>
                  <a:pt x="738" y="34919"/>
                </a:lnTo>
                <a:lnTo>
                  <a:pt x="6965" y="46524"/>
                </a:lnTo>
                <a:lnTo>
                  <a:pt x="17600" y="53914"/>
                </a:lnTo>
                <a:lnTo>
                  <a:pt x="30860" y="55625"/>
                </a:lnTo>
                <a:lnTo>
                  <a:pt x="35007" y="54861"/>
                </a:lnTo>
                <a:lnTo>
                  <a:pt x="46567" y="48577"/>
                </a:lnTo>
                <a:lnTo>
                  <a:pt x="53925" y="37898"/>
                </a:lnTo>
                <a:lnTo>
                  <a:pt x="55625" y="2463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82105" y="1450975"/>
            <a:ext cx="111251" cy="111378"/>
          </a:xfrm>
          <a:custGeom>
            <a:avLst/>
            <a:gdLst/>
            <a:ahLst/>
            <a:cxnLst/>
            <a:rect l="l" t="t" r="r" b="b"/>
            <a:pathLst>
              <a:path w="111251" h="111378">
                <a:moveTo>
                  <a:pt x="111251" y="49529"/>
                </a:moveTo>
                <a:lnTo>
                  <a:pt x="109762" y="41489"/>
                </a:lnTo>
                <a:lnTo>
                  <a:pt x="104830" y="29009"/>
                </a:lnTo>
                <a:lnTo>
                  <a:pt x="97255" y="18275"/>
                </a:lnTo>
                <a:lnTo>
                  <a:pt x="87479" y="9648"/>
                </a:lnTo>
                <a:lnTo>
                  <a:pt x="75949" y="3487"/>
                </a:lnTo>
                <a:lnTo>
                  <a:pt x="63109" y="151"/>
                </a:lnTo>
                <a:lnTo>
                  <a:pt x="49402" y="0"/>
                </a:lnTo>
                <a:lnTo>
                  <a:pt x="41446" y="1468"/>
                </a:lnTo>
                <a:lnTo>
                  <a:pt x="28960" y="6388"/>
                </a:lnTo>
                <a:lnTo>
                  <a:pt x="18231" y="13961"/>
                </a:lnTo>
                <a:lnTo>
                  <a:pt x="9616" y="23739"/>
                </a:lnTo>
                <a:lnTo>
                  <a:pt x="3468" y="35277"/>
                </a:lnTo>
                <a:lnTo>
                  <a:pt x="145" y="48129"/>
                </a:lnTo>
                <a:lnTo>
                  <a:pt x="0" y="61849"/>
                </a:lnTo>
                <a:lnTo>
                  <a:pt x="1489" y="69889"/>
                </a:lnTo>
                <a:lnTo>
                  <a:pt x="6421" y="82369"/>
                </a:lnTo>
                <a:lnTo>
                  <a:pt x="13996" y="93103"/>
                </a:lnTo>
                <a:lnTo>
                  <a:pt x="23772" y="101730"/>
                </a:lnTo>
                <a:lnTo>
                  <a:pt x="35302" y="107891"/>
                </a:lnTo>
                <a:lnTo>
                  <a:pt x="48142" y="111227"/>
                </a:lnTo>
                <a:lnTo>
                  <a:pt x="61849" y="111378"/>
                </a:lnTo>
                <a:lnTo>
                  <a:pt x="69805" y="109910"/>
                </a:lnTo>
                <a:lnTo>
                  <a:pt x="82291" y="104990"/>
                </a:lnTo>
                <a:lnTo>
                  <a:pt x="93020" y="97417"/>
                </a:lnTo>
                <a:lnTo>
                  <a:pt x="101635" y="87639"/>
                </a:lnTo>
                <a:lnTo>
                  <a:pt x="107783" y="76101"/>
                </a:lnTo>
                <a:lnTo>
                  <a:pt x="111106" y="63249"/>
                </a:lnTo>
                <a:lnTo>
                  <a:pt x="111251" y="4952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20287" y="1337519"/>
            <a:ext cx="167824" cy="167824"/>
          </a:xfrm>
          <a:custGeom>
            <a:avLst/>
            <a:gdLst/>
            <a:ahLst/>
            <a:cxnLst/>
            <a:rect l="l" t="t" r="r" b="b"/>
            <a:pathLst>
              <a:path w="167824" h="167824">
                <a:moveTo>
                  <a:pt x="167430" y="74593"/>
                </a:moveTo>
                <a:lnTo>
                  <a:pt x="165168" y="62490"/>
                </a:lnTo>
                <a:lnTo>
                  <a:pt x="160692" y="49758"/>
                </a:lnTo>
                <a:lnTo>
                  <a:pt x="154358" y="38113"/>
                </a:lnTo>
                <a:lnTo>
                  <a:pt x="146366" y="27715"/>
                </a:lnTo>
                <a:lnTo>
                  <a:pt x="136911" y="18723"/>
                </a:lnTo>
                <a:lnTo>
                  <a:pt x="126190" y="11297"/>
                </a:lnTo>
                <a:lnTo>
                  <a:pt x="114401" y="5594"/>
                </a:lnTo>
                <a:lnTo>
                  <a:pt x="101741" y="1776"/>
                </a:lnTo>
                <a:lnTo>
                  <a:pt x="88406" y="0"/>
                </a:lnTo>
                <a:lnTo>
                  <a:pt x="74593" y="425"/>
                </a:lnTo>
                <a:lnTo>
                  <a:pt x="62490" y="2659"/>
                </a:lnTo>
                <a:lnTo>
                  <a:pt x="49758" y="7116"/>
                </a:lnTo>
                <a:lnTo>
                  <a:pt x="38113" y="13441"/>
                </a:lnTo>
                <a:lnTo>
                  <a:pt x="27715" y="21434"/>
                </a:lnTo>
                <a:lnTo>
                  <a:pt x="18723" y="30896"/>
                </a:lnTo>
                <a:lnTo>
                  <a:pt x="11297" y="41628"/>
                </a:lnTo>
                <a:lnTo>
                  <a:pt x="5594" y="53430"/>
                </a:lnTo>
                <a:lnTo>
                  <a:pt x="1776" y="66102"/>
                </a:lnTo>
                <a:lnTo>
                  <a:pt x="0" y="79446"/>
                </a:lnTo>
                <a:lnTo>
                  <a:pt x="425" y="93262"/>
                </a:lnTo>
                <a:lnTo>
                  <a:pt x="2616" y="105200"/>
                </a:lnTo>
                <a:lnTo>
                  <a:pt x="7057" y="117953"/>
                </a:lnTo>
                <a:lnTo>
                  <a:pt x="13373" y="129614"/>
                </a:lnTo>
                <a:lnTo>
                  <a:pt x="21363" y="140025"/>
                </a:lnTo>
                <a:lnTo>
                  <a:pt x="30827" y="149029"/>
                </a:lnTo>
                <a:lnTo>
                  <a:pt x="41566" y="156468"/>
                </a:lnTo>
                <a:lnTo>
                  <a:pt x="53380" y="162185"/>
                </a:lnTo>
                <a:lnTo>
                  <a:pt x="66067" y="166023"/>
                </a:lnTo>
                <a:lnTo>
                  <a:pt x="79428" y="167824"/>
                </a:lnTo>
                <a:lnTo>
                  <a:pt x="93262" y="167430"/>
                </a:lnTo>
                <a:lnTo>
                  <a:pt x="105200" y="165211"/>
                </a:lnTo>
                <a:lnTo>
                  <a:pt x="117953" y="160751"/>
                </a:lnTo>
                <a:lnTo>
                  <a:pt x="129614" y="154427"/>
                </a:lnTo>
                <a:lnTo>
                  <a:pt x="140025" y="146437"/>
                </a:lnTo>
                <a:lnTo>
                  <a:pt x="149029" y="136980"/>
                </a:lnTo>
                <a:lnTo>
                  <a:pt x="156468" y="126252"/>
                </a:lnTo>
                <a:lnTo>
                  <a:pt x="162185" y="114451"/>
                </a:lnTo>
                <a:lnTo>
                  <a:pt x="166023" y="101776"/>
                </a:lnTo>
                <a:lnTo>
                  <a:pt x="167824" y="88424"/>
                </a:lnTo>
                <a:lnTo>
                  <a:pt x="167430" y="7459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74064" y="260992"/>
            <a:ext cx="2940743" cy="1112798"/>
          </a:xfrm>
          <a:custGeom>
            <a:avLst/>
            <a:gdLst/>
            <a:ahLst/>
            <a:cxnLst/>
            <a:rect l="l" t="t" r="r" b="b"/>
            <a:pathLst>
              <a:path w="2940743" h="1112798">
                <a:moveTo>
                  <a:pt x="252085" y="558792"/>
                </a:moveTo>
                <a:lnTo>
                  <a:pt x="246584" y="541781"/>
                </a:lnTo>
                <a:lnTo>
                  <a:pt x="244153" y="524630"/>
                </a:lnTo>
                <a:lnTo>
                  <a:pt x="244698" y="507411"/>
                </a:lnTo>
                <a:lnTo>
                  <a:pt x="254338" y="473063"/>
                </a:lnTo>
                <a:lnTo>
                  <a:pt x="274750" y="439321"/>
                </a:lnTo>
                <a:lnTo>
                  <a:pt x="305182" y="406768"/>
                </a:lnTo>
                <a:lnTo>
                  <a:pt x="323920" y="391120"/>
                </a:lnTo>
                <a:lnTo>
                  <a:pt x="344880" y="375988"/>
                </a:lnTo>
                <a:lnTo>
                  <a:pt x="367967" y="361446"/>
                </a:lnTo>
                <a:lnTo>
                  <a:pt x="393089" y="347566"/>
                </a:lnTo>
                <a:lnTo>
                  <a:pt x="420150" y="334421"/>
                </a:lnTo>
                <a:lnTo>
                  <a:pt x="449056" y="322084"/>
                </a:lnTo>
                <a:lnTo>
                  <a:pt x="479714" y="310628"/>
                </a:lnTo>
                <a:lnTo>
                  <a:pt x="512029" y="300126"/>
                </a:lnTo>
                <a:lnTo>
                  <a:pt x="545906" y="290651"/>
                </a:lnTo>
                <a:lnTo>
                  <a:pt x="581252" y="282276"/>
                </a:lnTo>
                <a:lnTo>
                  <a:pt x="617972" y="275074"/>
                </a:lnTo>
                <a:lnTo>
                  <a:pt x="648383" y="270216"/>
                </a:lnTo>
                <a:lnTo>
                  <a:pt x="678893" y="266313"/>
                </a:lnTo>
                <a:lnTo>
                  <a:pt x="709404" y="263365"/>
                </a:lnTo>
                <a:lnTo>
                  <a:pt x="739819" y="261374"/>
                </a:lnTo>
                <a:lnTo>
                  <a:pt x="770039" y="260342"/>
                </a:lnTo>
                <a:lnTo>
                  <a:pt x="785045" y="260186"/>
                </a:lnTo>
                <a:lnTo>
                  <a:pt x="799965" y="260270"/>
                </a:lnTo>
                <a:lnTo>
                  <a:pt x="829500" y="261159"/>
                </a:lnTo>
                <a:lnTo>
                  <a:pt x="858545" y="263012"/>
                </a:lnTo>
                <a:lnTo>
                  <a:pt x="887001" y="265829"/>
                </a:lnTo>
                <a:lnTo>
                  <a:pt x="914771" y="269613"/>
                </a:lnTo>
                <a:lnTo>
                  <a:pt x="928423" y="255990"/>
                </a:lnTo>
                <a:lnTo>
                  <a:pt x="943920" y="242955"/>
                </a:lnTo>
                <a:lnTo>
                  <a:pt x="961138" y="230540"/>
                </a:lnTo>
                <a:lnTo>
                  <a:pt x="979953" y="218776"/>
                </a:lnTo>
                <a:lnTo>
                  <a:pt x="1000240" y="207696"/>
                </a:lnTo>
                <a:lnTo>
                  <a:pt x="1021876" y="197332"/>
                </a:lnTo>
                <a:lnTo>
                  <a:pt x="1044736" y="187714"/>
                </a:lnTo>
                <a:lnTo>
                  <a:pt x="1068695" y="178876"/>
                </a:lnTo>
                <a:lnTo>
                  <a:pt x="1093630" y="170848"/>
                </a:lnTo>
                <a:lnTo>
                  <a:pt x="1119416" y="163663"/>
                </a:lnTo>
                <a:lnTo>
                  <a:pt x="1145929" y="157352"/>
                </a:lnTo>
                <a:lnTo>
                  <a:pt x="1173044" y="151948"/>
                </a:lnTo>
                <a:lnTo>
                  <a:pt x="1200637" y="147481"/>
                </a:lnTo>
                <a:lnTo>
                  <a:pt x="1228584" y="143985"/>
                </a:lnTo>
                <a:lnTo>
                  <a:pt x="1256761" y="141490"/>
                </a:lnTo>
                <a:lnTo>
                  <a:pt x="1285042" y="140028"/>
                </a:lnTo>
                <a:lnTo>
                  <a:pt x="1313305" y="139632"/>
                </a:lnTo>
                <a:lnTo>
                  <a:pt x="1341425" y="140333"/>
                </a:lnTo>
                <a:lnTo>
                  <a:pt x="1369276" y="142162"/>
                </a:lnTo>
                <a:lnTo>
                  <a:pt x="1396736" y="145153"/>
                </a:lnTo>
                <a:lnTo>
                  <a:pt x="1423198" y="149271"/>
                </a:lnTo>
                <a:lnTo>
                  <a:pt x="1448414" y="154478"/>
                </a:lnTo>
                <a:lnTo>
                  <a:pt x="1472247" y="160754"/>
                </a:lnTo>
                <a:lnTo>
                  <a:pt x="1484112" y="164457"/>
                </a:lnTo>
                <a:lnTo>
                  <a:pt x="1506919" y="142491"/>
                </a:lnTo>
                <a:lnTo>
                  <a:pt x="1520531" y="132219"/>
                </a:lnTo>
                <a:lnTo>
                  <a:pt x="1535482" y="122459"/>
                </a:lnTo>
                <a:lnTo>
                  <a:pt x="1551672" y="113238"/>
                </a:lnTo>
                <a:lnTo>
                  <a:pt x="1569001" y="104583"/>
                </a:lnTo>
                <a:lnTo>
                  <a:pt x="1587367" y="96522"/>
                </a:lnTo>
                <a:lnTo>
                  <a:pt x="1606670" y="89082"/>
                </a:lnTo>
                <a:lnTo>
                  <a:pt x="1626811" y="82291"/>
                </a:lnTo>
                <a:lnTo>
                  <a:pt x="1647688" y="76176"/>
                </a:lnTo>
                <a:lnTo>
                  <a:pt x="1669202" y="70765"/>
                </a:lnTo>
                <a:lnTo>
                  <a:pt x="1691251" y="66086"/>
                </a:lnTo>
                <a:lnTo>
                  <a:pt x="1713736" y="62165"/>
                </a:lnTo>
                <a:lnTo>
                  <a:pt x="1736556" y="59031"/>
                </a:lnTo>
                <a:lnTo>
                  <a:pt x="1759611" y="56711"/>
                </a:lnTo>
                <a:lnTo>
                  <a:pt x="1782800" y="55233"/>
                </a:lnTo>
                <a:lnTo>
                  <a:pt x="1806023" y="54623"/>
                </a:lnTo>
                <a:lnTo>
                  <a:pt x="1829179" y="54910"/>
                </a:lnTo>
                <a:lnTo>
                  <a:pt x="1852169" y="56122"/>
                </a:lnTo>
                <a:lnTo>
                  <a:pt x="1874891" y="58285"/>
                </a:lnTo>
                <a:lnTo>
                  <a:pt x="1902537" y="62327"/>
                </a:lnTo>
                <a:lnTo>
                  <a:pt x="1928542" y="67820"/>
                </a:lnTo>
                <a:lnTo>
                  <a:pt x="1952688" y="74708"/>
                </a:lnTo>
                <a:lnTo>
                  <a:pt x="1974761" y="82938"/>
                </a:lnTo>
                <a:lnTo>
                  <a:pt x="1982714" y="86479"/>
                </a:lnTo>
                <a:lnTo>
                  <a:pt x="2000012" y="75191"/>
                </a:lnTo>
                <a:lnTo>
                  <a:pt x="2018640" y="64618"/>
                </a:lnTo>
                <a:lnTo>
                  <a:pt x="2038479" y="54778"/>
                </a:lnTo>
                <a:lnTo>
                  <a:pt x="2059411" y="45688"/>
                </a:lnTo>
                <a:lnTo>
                  <a:pt x="2081316" y="37367"/>
                </a:lnTo>
                <a:lnTo>
                  <a:pt x="2104075" y="29833"/>
                </a:lnTo>
                <a:lnTo>
                  <a:pt x="2127568" y="23102"/>
                </a:lnTo>
                <a:lnTo>
                  <a:pt x="2151677" y="17194"/>
                </a:lnTo>
                <a:lnTo>
                  <a:pt x="2176283" y="12125"/>
                </a:lnTo>
                <a:lnTo>
                  <a:pt x="2201265" y="7913"/>
                </a:lnTo>
                <a:lnTo>
                  <a:pt x="2226506" y="4577"/>
                </a:lnTo>
                <a:lnTo>
                  <a:pt x="2251886" y="2134"/>
                </a:lnTo>
                <a:lnTo>
                  <a:pt x="2277286" y="603"/>
                </a:lnTo>
                <a:lnTo>
                  <a:pt x="2302586" y="0"/>
                </a:lnTo>
                <a:lnTo>
                  <a:pt x="2327668" y="343"/>
                </a:lnTo>
                <a:lnTo>
                  <a:pt x="2352412" y="1651"/>
                </a:lnTo>
                <a:lnTo>
                  <a:pt x="2376700" y="3941"/>
                </a:lnTo>
                <a:lnTo>
                  <a:pt x="2400411" y="7231"/>
                </a:lnTo>
                <a:lnTo>
                  <a:pt x="2423427" y="11539"/>
                </a:lnTo>
                <a:lnTo>
                  <a:pt x="2445629" y="16883"/>
                </a:lnTo>
                <a:lnTo>
                  <a:pt x="2476200" y="26559"/>
                </a:lnTo>
                <a:lnTo>
                  <a:pt x="2503152" y="38119"/>
                </a:lnTo>
                <a:lnTo>
                  <a:pt x="2526242" y="51404"/>
                </a:lnTo>
                <a:lnTo>
                  <a:pt x="2545227" y="66255"/>
                </a:lnTo>
                <a:lnTo>
                  <a:pt x="2559863" y="82512"/>
                </a:lnTo>
                <a:lnTo>
                  <a:pt x="2567041" y="93972"/>
                </a:lnTo>
                <a:lnTo>
                  <a:pt x="2595849" y="94980"/>
                </a:lnTo>
                <a:lnTo>
                  <a:pt x="2623513" y="97099"/>
                </a:lnTo>
                <a:lnTo>
                  <a:pt x="2649962" y="100283"/>
                </a:lnTo>
                <a:lnTo>
                  <a:pt x="2675123" y="104484"/>
                </a:lnTo>
                <a:lnTo>
                  <a:pt x="2698927" y="109658"/>
                </a:lnTo>
                <a:lnTo>
                  <a:pt x="2721301" y="115758"/>
                </a:lnTo>
                <a:lnTo>
                  <a:pt x="2742173" y="122739"/>
                </a:lnTo>
                <a:lnTo>
                  <a:pt x="2761473" y="130554"/>
                </a:lnTo>
                <a:lnTo>
                  <a:pt x="2779129" y="139157"/>
                </a:lnTo>
                <a:lnTo>
                  <a:pt x="2795070" y="148502"/>
                </a:lnTo>
                <a:lnTo>
                  <a:pt x="2809224" y="158544"/>
                </a:lnTo>
                <a:lnTo>
                  <a:pt x="2821519" y="169236"/>
                </a:lnTo>
                <a:lnTo>
                  <a:pt x="2831884" y="180532"/>
                </a:lnTo>
                <a:lnTo>
                  <a:pt x="2840249" y="192387"/>
                </a:lnTo>
                <a:lnTo>
                  <a:pt x="2846541" y="204753"/>
                </a:lnTo>
                <a:lnTo>
                  <a:pt x="2850688" y="217586"/>
                </a:lnTo>
                <a:lnTo>
                  <a:pt x="2852620" y="230840"/>
                </a:lnTo>
                <a:lnTo>
                  <a:pt x="2852266" y="244467"/>
                </a:lnTo>
                <a:lnTo>
                  <a:pt x="2849552" y="258423"/>
                </a:lnTo>
                <a:lnTo>
                  <a:pt x="2844409" y="272661"/>
                </a:lnTo>
                <a:lnTo>
                  <a:pt x="2838828" y="283612"/>
                </a:lnTo>
                <a:lnTo>
                  <a:pt x="2831820" y="294563"/>
                </a:lnTo>
                <a:lnTo>
                  <a:pt x="2830312" y="296664"/>
                </a:lnTo>
                <a:lnTo>
                  <a:pt x="2853705" y="308566"/>
                </a:lnTo>
                <a:lnTo>
                  <a:pt x="2874286" y="321322"/>
                </a:lnTo>
                <a:lnTo>
                  <a:pt x="2892069" y="334852"/>
                </a:lnTo>
                <a:lnTo>
                  <a:pt x="2907066" y="349076"/>
                </a:lnTo>
                <a:lnTo>
                  <a:pt x="2919292" y="363914"/>
                </a:lnTo>
                <a:lnTo>
                  <a:pt x="2928759" y="379287"/>
                </a:lnTo>
                <a:lnTo>
                  <a:pt x="2935481" y="395114"/>
                </a:lnTo>
                <a:lnTo>
                  <a:pt x="2939471" y="411315"/>
                </a:lnTo>
                <a:lnTo>
                  <a:pt x="2940743" y="427812"/>
                </a:lnTo>
                <a:lnTo>
                  <a:pt x="2939310" y="444524"/>
                </a:lnTo>
                <a:lnTo>
                  <a:pt x="2935185" y="461370"/>
                </a:lnTo>
                <a:lnTo>
                  <a:pt x="2928382" y="478273"/>
                </a:lnTo>
                <a:lnTo>
                  <a:pt x="2918913" y="495151"/>
                </a:lnTo>
                <a:lnTo>
                  <a:pt x="2906793" y="511924"/>
                </a:lnTo>
                <a:lnTo>
                  <a:pt x="2892034" y="528514"/>
                </a:lnTo>
                <a:lnTo>
                  <a:pt x="2874651" y="544840"/>
                </a:lnTo>
                <a:lnTo>
                  <a:pt x="2854655" y="560822"/>
                </a:lnTo>
                <a:lnTo>
                  <a:pt x="2832061" y="576381"/>
                </a:lnTo>
                <a:lnTo>
                  <a:pt x="2806882" y="591436"/>
                </a:lnTo>
                <a:lnTo>
                  <a:pt x="2779131" y="605909"/>
                </a:lnTo>
                <a:lnTo>
                  <a:pt x="2757858" y="615816"/>
                </a:lnTo>
                <a:lnTo>
                  <a:pt x="2735670" y="625168"/>
                </a:lnTo>
                <a:lnTo>
                  <a:pt x="2712633" y="633949"/>
                </a:lnTo>
                <a:lnTo>
                  <a:pt x="2700816" y="638118"/>
                </a:lnTo>
                <a:lnTo>
                  <a:pt x="2688810" y="642138"/>
                </a:lnTo>
                <a:lnTo>
                  <a:pt x="2676626" y="646004"/>
                </a:lnTo>
                <a:lnTo>
                  <a:pt x="2664269" y="649717"/>
                </a:lnTo>
                <a:lnTo>
                  <a:pt x="2651749" y="653272"/>
                </a:lnTo>
                <a:lnTo>
                  <a:pt x="2639073" y="656667"/>
                </a:lnTo>
                <a:lnTo>
                  <a:pt x="2626250" y="659901"/>
                </a:lnTo>
                <a:lnTo>
                  <a:pt x="2613288" y="662971"/>
                </a:lnTo>
                <a:lnTo>
                  <a:pt x="2600195" y="665874"/>
                </a:lnTo>
                <a:lnTo>
                  <a:pt x="2586980" y="668608"/>
                </a:lnTo>
                <a:lnTo>
                  <a:pt x="2573649" y="671172"/>
                </a:lnTo>
                <a:lnTo>
                  <a:pt x="2568692" y="672076"/>
                </a:lnTo>
                <a:lnTo>
                  <a:pt x="2566345" y="702284"/>
                </a:lnTo>
                <a:lnTo>
                  <a:pt x="2554104" y="732021"/>
                </a:lnTo>
                <a:lnTo>
                  <a:pt x="2532743" y="760822"/>
                </a:lnTo>
                <a:lnTo>
                  <a:pt x="2518884" y="774726"/>
                </a:lnTo>
                <a:lnTo>
                  <a:pt x="2503036" y="788223"/>
                </a:lnTo>
                <a:lnTo>
                  <a:pt x="2485296" y="801253"/>
                </a:lnTo>
                <a:lnTo>
                  <a:pt x="2465759" y="813760"/>
                </a:lnTo>
                <a:lnTo>
                  <a:pt x="2444523" y="825685"/>
                </a:lnTo>
                <a:lnTo>
                  <a:pt x="2421684" y="836970"/>
                </a:lnTo>
                <a:lnTo>
                  <a:pt x="2397340" y="847556"/>
                </a:lnTo>
                <a:lnTo>
                  <a:pt x="2371587" y="857387"/>
                </a:lnTo>
                <a:lnTo>
                  <a:pt x="2344521" y="866404"/>
                </a:lnTo>
                <a:lnTo>
                  <a:pt x="2316241" y="874548"/>
                </a:lnTo>
                <a:lnTo>
                  <a:pt x="2286841" y="881763"/>
                </a:lnTo>
                <a:lnTo>
                  <a:pt x="2256420" y="887990"/>
                </a:lnTo>
                <a:lnTo>
                  <a:pt x="2225074" y="893170"/>
                </a:lnTo>
                <a:lnTo>
                  <a:pt x="2192899" y="897247"/>
                </a:lnTo>
                <a:lnTo>
                  <a:pt x="2166499" y="899655"/>
                </a:lnTo>
                <a:lnTo>
                  <a:pt x="2140230" y="901232"/>
                </a:lnTo>
                <a:lnTo>
                  <a:pt x="2114178" y="901979"/>
                </a:lnTo>
                <a:lnTo>
                  <a:pt x="2101261" y="902041"/>
                </a:lnTo>
                <a:lnTo>
                  <a:pt x="2088430" y="901897"/>
                </a:lnTo>
                <a:lnTo>
                  <a:pt x="2063071" y="900988"/>
                </a:lnTo>
                <a:lnTo>
                  <a:pt x="2038188" y="899253"/>
                </a:lnTo>
                <a:lnTo>
                  <a:pt x="2013867" y="896693"/>
                </a:lnTo>
                <a:lnTo>
                  <a:pt x="1990194" y="893311"/>
                </a:lnTo>
                <a:lnTo>
                  <a:pt x="1984873" y="892421"/>
                </a:lnTo>
                <a:lnTo>
                  <a:pt x="1961175" y="927836"/>
                </a:lnTo>
                <a:lnTo>
                  <a:pt x="1927342" y="961104"/>
                </a:lnTo>
                <a:lnTo>
                  <a:pt x="1884518" y="991800"/>
                </a:lnTo>
                <a:lnTo>
                  <a:pt x="1860091" y="1006050"/>
                </a:lnTo>
                <a:lnTo>
                  <a:pt x="1833845" y="1019498"/>
                </a:lnTo>
                <a:lnTo>
                  <a:pt x="1805922" y="1032090"/>
                </a:lnTo>
                <a:lnTo>
                  <a:pt x="1776466" y="1043773"/>
                </a:lnTo>
                <a:lnTo>
                  <a:pt x="1745620" y="1054494"/>
                </a:lnTo>
                <a:lnTo>
                  <a:pt x="1713525" y="1064200"/>
                </a:lnTo>
                <a:lnTo>
                  <a:pt x="1680326" y="1072837"/>
                </a:lnTo>
                <a:lnTo>
                  <a:pt x="1646164" y="1080354"/>
                </a:lnTo>
                <a:lnTo>
                  <a:pt x="1611184" y="1086695"/>
                </a:lnTo>
                <a:lnTo>
                  <a:pt x="1575527" y="1091809"/>
                </a:lnTo>
                <a:lnTo>
                  <a:pt x="1539337" y="1095641"/>
                </a:lnTo>
                <a:lnTo>
                  <a:pt x="1502756" y="1098140"/>
                </a:lnTo>
                <a:lnTo>
                  <a:pt x="1465928" y="1099252"/>
                </a:lnTo>
                <a:lnTo>
                  <a:pt x="1428994" y="1098923"/>
                </a:lnTo>
                <a:lnTo>
                  <a:pt x="1398397" y="1097486"/>
                </a:lnTo>
                <a:lnTo>
                  <a:pt x="1368617" y="1095019"/>
                </a:lnTo>
                <a:lnTo>
                  <a:pt x="1339748" y="1091544"/>
                </a:lnTo>
                <a:lnTo>
                  <a:pt x="1311884" y="1087080"/>
                </a:lnTo>
                <a:lnTo>
                  <a:pt x="1285119" y="1081651"/>
                </a:lnTo>
                <a:lnTo>
                  <a:pt x="1247237" y="1071742"/>
                </a:lnTo>
                <a:lnTo>
                  <a:pt x="1212355" y="1059778"/>
                </a:lnTo>
                <a:lnTo>
                  <a:pt x="1180788" y="1045833"/>
                </a:lnTo>
                <a:lnTo>
                  <a:pt x="1171057" y="1040757"/>
                </a:lnTo>
                <a:lnTo>
                  <a:pt x="1134382" y="1054609"/>
                </a:lnTo>
                <a:lnTo>
                  <a:pt x="1096605" y="1066982"/>
                </a:lnTo>
                <a:lnTo>
                  <a:pt x="1057914" y="1077876"/>
                </a:lnTo>
                <a:lnTo>
                  <a:pt x="1018496" y="1087293"/>
                </a:lnTo>
                <a:lnTo>
                  <a:pt x="978539" y="1095232"/>
                </a:lnTo>
                <a:lnTo>
                  <a:pt x="938232" y="1101695"/>
                </a:lnTo>
                <a:lnTo>
                  <a:pt x="897761" y="1106682"/>
                </a:lnTo>
                <a:lnTo>
                  <a:pt x="857315" y="1110194"/>
                </a:lnTo>
                <a:lnTo>
                  <a:pt x="817080" y="1112233"/>
                </a:lnTo>
                <a:lnTo>
                  <a:pt x="777246" y="1112798"/>
                </a:lnTo>
                <a:lnTo>
                  <a:pt x="738000" y="1111890"/>
                </a:lnTo>
                <a:lnTo>
                  <a:pt x="699529" y="1109510"/>
                </a:lnTo>
                <a:lnTo>
                  <a:pt x="662021" y="1105660"/>
                </a:lnTo>
                <a:lnTo>
                  <a:pt x="625664" y="1100339"/>
                </a:lnTo>
                <a:lnTo>
                  <a:pt x="590646" y="1093549"/>
                </a:lnTo>
                <a:lnTo>
                  <a:pt x="557154" y="1085290"/>
                </a:lnTo>
                <a:lnTo>
                  <a:pt x="525376" y="1075563"/>
                </a:lnTo>
                <a:lnTo>
                  <a:pt x="495500" y="1064369"/>
                </a:lnTo>
                <a:lnTo>
                  <a:pt x="467713" y="1051708"/>
                </a:lnTo>
                <a:lnTo>
                  <a:pt x="442204" y="1037582"/>
                </a:lnTo>
                <a:lnTo>
                  <a:pt x="440172" y="1036312"/>
                </a:lnTo>
                <a:lnTo>
                  <a:pt x="438140" y="1035042"/>
                </a:lnTo>
                <a:lnTo>
                  <a:pt x="436108" y="1033772"/>
                </a:lnTo>
                <a:lnTo>
                  <a:pt x="411972" y="1037331"/>
                </a:lnTo>
                <a:lnTo>
                  <a:pt x="388048" y="1039946"/>
                </a:lnTo>
                <a:lnTo>
                  <a:pt x="364424" y="1041638"/>
                </a:lnTo>
                <a:lnTo>
                  <a:pt x="341189" y="1042429"/>
                </a:lnTo>
                <a:lnTo>
                  <a:pt x="318429" y="1042340"/>
                </a:lnTo>
                <a:lnTo>
                  <a:pt x="296234" y="1041393"/>
                </a:lnTo>
                <a:lnTo>
                  <a:pt x="274691" y="1039610"/>
                </a:lnTo>
                <a:lnTo>
                  <a:pt x="253889" y="1037011"/>
                </a:lnTo>
                <a:lnTo>
                  <a:pt x="233915" y="1033618"/>
                </a:lnTo>
                <a:lnTo>
                  <a:pt x="214858" y="1029454"/>
                </a:lnTo>
                <a:lnTo>
                  <a:pt x="196807" y="1024539"/>
                </a:lnTo>
                <a:lnTo>
                  <a:pt x="179848" y="1018894"/>
                </a:lnTo>
                <a:lnTo>
                  <a:pt x="164070" y="1012543"/>
                </a:lnTo>
                <a:lnTo>
                  <a:pt x="149561" y="1005505"/>
                </a:lnTo>
                <a:lnTo>
                  <a:pt x="136410" y="997803"/>
                </a:lnTo>
                <a:lnTo>
                  <a:pt x="124704" y="989458"/>
                </a:lnTo>
                <a:lnTo>
                  <a:pt x="114532" y="980491"/>
                </a:lnTo>
                <a:lnTo>
                  <a:pt x="105981" y="970925"/>
                </a:lnTo>
                <a:lnTo>
                  <a:pt x="99140" y="960780"/>
                </a:lnTo>
                <a:lnTo>
                  <a:pt x="94097" y="950079"/>
                </a:lnTo>
                <a:lnTo>
                  <a:pt x="91239" y="940208"/>
                </a:lnTo>
                <a:lnTo>
                  <a:pt x="89979" y="930197"/>
                </a:lnTo>
                <a:lnTo>
                  <a:pt x="90296" y="920084"/>
                </a:lnTo>
                <a:lnTo>
                  <a:pt x="92169" y="909911"/>
                </a:lnTo>
                <a:lnTo>
                  <a:pt x="95573" y="899716"/>
                </a:lnTo>
                <a:lnTo>
                  <a:pt x="100488" y="889542"/>
                </a:lnTo>
                <a:lnTo>
                  <a:pt x="106890" y="879427"/>
                </a:lnTo>
                <a:lnTo>
                  <a:pt x="114758" y="869411"/>
                </a:lnTo>
                <a:lnTo>
                  <a:pt x="124068" y="859536"/>
                </a:lnTo>
                <a:lnTo>
                  <a:pt x="134800" y="849841"/>
                </a:lnTo>
                <a:lnTo>
                  <a:pt x="146930" y="840366"/>
                </a:lnTo>
                <a:lnTo>
                  <a:pt x="159756" y="831588"/>
                </a:lnTo>
                <a:lnTo>
                  <a:pt x="138687" y="827762"/>
                </a:lnTo>
                <a:lnTo>
                  <a:pt x="118972" y="823133"/>
                </a:lnTo>
                <a:lnTo>
                  <a:pt x="100645" y="817749"/>
                </a:lnTo>
                <a:lnTo>
                  <a:pt x="83738" y="811654"/>
                </a:lnTo>
                <a:lnTo>
                  <a:pt x="68285" y="804894"/>
                </a:lnTo>
                <a:lnTo>
                  <a:pt x="54317" y="797515"/>
                </a:lnTo>
                <a:lnTo>
                  <a:pt x="41868" y="789563"/>
                </a:lnTo>
                <a:lnTo>
                  <a:pt x="30970" y="781082"/>
                </a:lnTo>
                <a:lnTo>
                  <a:pt x="21657" y="772120"/>
                </a:lnTo>
                <a:lnTo>
                  <a:pt x="13960" y="762722"/>
                </a:lnTo>
                <a:lnTo>
                  <a:pt x="7914" y="752933"/>
                </a:lnTo>
                <a:lnTo>
                  <a:pt x="3549" y="742800"/>
                </a:lnTo>
                <a:lnTo>
                  <a:pt x="900" y="732367"/>
                </a:lnTo>
                <a:lnTo>
                  <a:pt x="0" y="721681"/>
                </a:lnTo>
                <a:lnTo>
                  <a:pt x="879" y="710787"/>
                </a:lnTo>
                <a:lnTo>
                  <a:pt x="3573" y="699731"/>
                </a:lnTo>
                <a:lnTo>
                  <a:pt x="8113" y="688559"/>
                </a:lnTo>
                <a:lnTo>
                  <a:pt x="14531" y="677317"/>
                </a:lnTo>
                <a:lnTo>
                  <a:pt x="22862" y="666050"/>
                </a:lnTo>
                <a:lnTo>
                  <a:pt x="33137" y="654804"/>
                </a:lnTo>
                <a:lnTo>
                  <a:pt x="40453" y="647888"/>
                </a:lnTo>
                <a:lnTo>
                  <a:pt x="48393" y="641138"/>
                </a:lnTo>
                <a:lnTo>
                  <a:pt x="56935" y="634565"/>
                </a:lnTo>
                <a:lnTo>
                  <a:pt x="66054" y="628177"/>
                </a:lnTo>
                <a:lnTo>
                  <a:pt x="75729" y="621985"/>
                </a:lnTo>
                <a:lnTo>
                  <a:pt x="85936" y="615998"/>
                </a:lnTo>
                <a:lnTo>
                  <a:pt x="96651" y="610226"/>
                </a:lnTo>
                <a:lnTo>
                  <a:pt x="107852" y="604678"/>
                </a:lnTo>
                <a:lnTo>
                  <a:pt x="119516" y="599364"/>
                </a:lnTo>
                <a:lnTo>
                  <a:pt x="131620" y="594294"/>
                </a:lnTo>
                <a:lnTo>
                  <a:pt x="144140" y="589476"/>
                </a:lnTo>
                <a:lnTo>
                  <a:pt x="157054" y="584922"/>
                </a:lnTo>
                <a:lnTo>
                  <a:pt x="170338" y="580640"/>
                </a:lnTo>
                <a:lnTo>
                  <a:pt x="183970" y="576641"/>
                </a:lnTo>
                <a:lnTo>
                  <a:pt x="197926" y="572933"/>
                </a:lnTo>
                <a:lnTo>
                  <a:pt x="212182" y="569527"/>
                </a:lnTo>
                <a:lnTo>
                  <a:pt x="226717" y="566431"/>
                </a:lnTo>
                <a:lnTo>
                  <a:pt x="241507" y="563657"/>
                </a:lnTo>
                <a:lnTo>
                  <a:pt x="250053" y="562221"/>
                </a:lnTo>
                <a:lnTo>
                  <a:pt x="252085" y="558792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77914" y="1519936"/>
            <a:ext cx="55625" cy="55625"/>
          </a:xfrm>
          <a:custGeom>
            <a:avLst/>
            <a:gdLst/>
            <a:ahLst/>
            <a:cxnLst/>
            <a:rect l="l" t="t" r="r" b="b"/>
            <a:pathLst>
              <a:path w="55625" h="55625">
                <a:moveTo>
                  <a:pt x="55625" y="24637"/>
                </a:moveTo>
                <a:lnTo>
                  <a:pt x="53925" y="37898"/>
                </a:lnTo>
                <a:lnTo>
                  <a:pt x="46567" y="48577"/>
                </a:lnTo>
                <a:lnTo>
                  <a:pt x="35007" y="54861"/>
                </a:lnTo>
                <a:lnTo>
                  <a:pt x="30860" y="55625"/>
                </a:lnTo>
                <a:lnTo>
                  <a:pt x="17600" y="53914"/>
                </a:lnTo>
                <a:lnTo>
                  <a:pt x="6965" y="46524"/>
                </a:lnTo>
                <a:lnTo>
                  <a:pt x="738" y="34919"/>
                </a:lnTo>
                <a:lnTo>
                  <a:pt x="0" y="30861"/>
                </a:lnTo>
                <a:lnTo>
                  <a:pt x="1686" y="17600"/>
                </a:lnTo>
                <a:lnTo>
                  <a:pt x="9046" y="6965"/>
                </a:lnTo>
                <a:lnTo>
                  <a:pt x="20678" y="738"/>
                </a:lnTo>
                <a:lnTo>
                  <a:pt x="24764" y="0"/>
                </a:lnTo>
                <a:lnTo>
                  <a:pt x="38050" y="1692"/>
                </a:lnTo>
                <a:lnTo>
                  <a:pt x="48696" y="9058"/>
                </a:lnTo>
                <a:lnTo>
                  <a:pt x="54908" y="20663"/>
                </a:lnTo>
                <a:lnTo>
                  <a:pt x="55625" y="24637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82105" y="1450975"/>
            <a:ext cx="111251" cy="111378"/>
          </a:xfrm>
          <a:custGeom>
            <a:avLst/>
            <a:gdLst/>
            <a:ahLst/>
            <a:cxnLst/>
            <a:rect l="l" t="t" r="r" b="b"/>
            <a:pathLst>
              <a:path w="111251" h="111378">
                <a:moveTo>
                  <a:pt x="111251" y="49529"/>
                </a:moveTo>
                <a:lnTo>
                  <a:pt x="111106" y="63249"/>
                </a:lnTo>
                <a:lnTo>
                  <a:pt x="107783" y="76101"/>
                </a:lnTo>
                <a:lnTo>
                  <a:pt x="101635" y="87639"/>
                </a:lnTo>
                <a:lnTo>
                  <a:pt x="93020" y="97417"/>
                </a:lnTo>
                <a:lnTo>
                  <a:pt x="82291" y="104990"/>
                </a:lnTo>
                <a:lnTo>
                  <a:pt x="69805" y="109910"/>
                </a:lnTo>
                <a:lnTo>
                  <a:pt x="61849" y="111378"/>
                </a:lnTo>
                <a:lnTo>
                  <a:pt x="48142" y="111227"/>
                </a:lnTo>
                <a:lnTo>
                  <a:pt x="35302" y="107891"/>
                </a:lnTo>
                <a:lnTo>
                  <a:pt x="23772" y="101730"/>
                </a:lnTo>
                <a:lnTo>
                  <a:pt x="13996" y="93103"/>
                </a:lnTo>
                <a:lnTo>
                  <a:pt x="6421" y="82369"/>
                </a:lnTo>
                <a:lnTo>
                  <a:pt x="1489" y="69889"/>
                </a:lnTo>
                <a:lnTo>
                  <a:pt x="0" y="61849"/>
                </a:lnTo>
                <a:lnTo>
                  <a:pt x="145" y="48129"/>
                </a:lnTo>
                <a:lnTo>
                  <a:pt x="3468" y="35277"/>
                </a:lnTo>
                <a:lnTo>
                  <a:pt x="9616" y="23739"/>
                </a:lnTo>
                <a:lnTo>
                  <a:pt x="18231" y="13961"/>
                </a:lnTo>
                <a:lnTo>
                  <a:pt x="28960" y="6388"/>
                </a:lnTo>
                <a:lnTo>
                  <a:pt x="41446" y="1468"/>
                </a:lnTo>
                <a:lnTo>
                  <a:pt x="49402" y="0"/>
                </a:lnTo>
                <a:lnTo>
                  <a:pt x="63109" y="151"/>
                </a:lnTo>
                <a:lnTo>
                  <a:pt x="75949" y="3487"/>
                </a:lnTo>
                <a:lnTo>
                  <a:pt x="87479" y="9648"/>
                </a:lnTo>
                <a:lnTo>
                  <a:pt x="97255" y="18275"/>
                </a:lnTo>
                <a:lnTo>
                  <a:pt x="104830" y="29009"/>
                </a:lnTo>
                <a:lnTo>
                  <a:pt x="109762" y="41489"/>
                </a:lnTo>
                <a:lnTo>
                  <a:pt x="111251" y="49529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20287" y="1337519"/>
            <a:ext cx="167824" cy="167824"/>
          </a:xfrm>
          <a:custGeom>
            <a:avLst/>
            <a:gdLst/>
            <a:ahLst/>
            <a:cxnLst/>
            <a:rect l="l" t="t" r="r" b="b"/>
            <a:pathLst>
              <a:path w="167824" h="167824">
                <a:moveTo>
                  <a:pt x="167430" y="74593"/>
                </a:moveTo>
                <a:lnTo>
                  <a:pt x="167824" y="88424"/>
                </a:lnTo>
                <a:lnTo>
                  <a:pt x="166023" y="101776"/>
                </a:lnTo>
                <a:lnTo>
                  <a:pt x="162185" y="114451"/>
                </a:lnTo>
                <a:lnTo>
                  <a:pt x="156468" y="126252"/>
                </a:lnTo>
                <a:lnTo>
                  <a:pt x="149029" y="136980"/>
                </a:lnTo>
                <a:lnTo>
                  <a:pt x="140025" y="146437"/>
                </a:lnTo>
                <a:lnTo>
                  <a:pt x="129614" y="154427"/>
                </a:lnTo>
                <a:lnTo>
                  <a:pt x="117953" y="160751"/>
                </a:lnTo>
                <a:lnTo>
                  <a:pt x="105200" y="165211"/>
                </a:lnTo>
                <a:lnTo>
                  <a:pt x="93262" y="167430"/>
                </a:lnTo>
                <a:lnTo>
                  <a:pt x="79428" y="167824"/>
                </a:lnTo>
                <a:lnTo>
                  <a:pt x="66067" y="166023"/>
                </a:lnTo>
                <a:lnTo>
                  <a:pt x="53380" y="162185"/>
                </a:lnTo>
                <a:lnTo>
                  <a:pt x="41566" y="156468"/>
                </a:lnTo>
                <a:lnTo>
                  <a:pt x="30827" y="149029"/>
                </a:lnTo>
                <a:lnTo>
                  <a:pt x="21363" y="140025"/>
                </a:lnTo>
                <a:lnTo>
                  <a:pt x="13373" y="129614"/>
                </a:lnTo>
                <a:lnTo>
                  <a:pt x="7057" y="117953"/>
                </a:lnTo>
                <a:lnTo>
                  <a:pt x="2616" y="105200"/>
                </a:lnTo>
                <a:lnTo>
                  <a:pt x="425" y="93262"/>
                </a:lnTo>
                <a:lnTo>
                  <a:pt x="0" y="79446"/>
                </a:lnTo>
                <a:lnTo>
                  <a:pt x="1776" y="66102"/>
                </a:lnTo>
                <a:lnTo>
                  <a:pt x="5594" y="53430"/>
                </a:lnTo>
                <a:lnTo>
                  <a:pt x="11297" y="41628"/>
                </a:lnTo>
                <a:lnTo>
                  <a:pt x="18723" y="30896"/>
                </a:lnTo>
                <a:lnTo>
                  <a:pt x="27715" y="21434"/>
                </a:lnTo>
                <a:lnTo>
                  <a:pt x="38113" y="13441"/>
                </a:lnTo>
                <a:lnTo>
                  <a:pt x="49758" y="7116"/>
                </a:lnTo>
                <a:lnTo>
                  <a:pt x="62490" y="2659"/>
                </a:lnTo>
                <a:lnTo>
                  <a:pt x="74593" y="425"/>
                </a:lnTo>
                <a:lnTo>
                  <a:pt x="88406" y="0"/>
                </a:lnTo>
                <a:lnTo>
                  <a:pt x="101741" y="1776"/>
                </a:lnTo>
                <a:lnTo>
                  <a:pt x="114401" y="5594"/>
                </a:lnTo>
                <a:lnTo>
                  <a:pt x="126190" y="11297"/>
                </a:lnTo>
                <a:lnTo>
                  <a:pt x="136911" y="18723"/>
                </a:lnTo>
                <a:lnTo>
                  <a:pt x="146366" y="27715"/>
                </a:lnTo>
                <a:lnTo>
                  <a:pt x="154358" y="38113"/>
                </a:lnTo>
                <a:lnTo>
                  <a:pt x="160692" y="49758"/>
                </a:lnTo>
                <a:lnTo>
                  <a:pt x="165168" y="62490"/>
                </a:lnTo>
                <a:lnTo>
                  <a:pt x="167430" y="74593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36488" y="1087627"/>
            <a:ext cx="174116" cy="6862"/>
          </a:xfrm>
          <a:custGeom>
            <a:avLst/>
            <a:gdLst/>
            <a:ahLst/>
            <a:cxnLst/>
            <a:rect l="l" t="t" r="r" b="b"/>
            <a:pathLst>
              <a:path w="174116" h="6862">
                <a:moveTo>
                  <a:pt x="174116" y="0"/>
                </a:moveTo>
                <a:lnTo>
                  <a:pt x="161082" y="1799"/>
                </a:lnTo>
                <a:lnTo>
                  <a:pt x="148038" y="3325"/>
                </a:lnTo>
                <a:lnTo>
                  <a:pt x="135003" y="4578"/>
                </a:lnTo>
                <a:lnTo>
                  <a:pt x="121994" y="5558"/>
                </a:lnTo>
                <a:lnTo>
                  <a:pt x="109031" y="6266"/>
                </a:lnTo>
                <a:lnTo>
                  <a:pt x="96132" y="6700"/>
                </a:lnTo>
                <a:lnTo>
                  <a:pt x="83314" y="6862"/>
                </a:lnTo>
                <a:lnTo>
                  <a:pt x="70597" y="6751"/>
                </a:lnTo>
                <a:lnTo>
                  <a:pt x="57999" y="6366"/>
                </a:lnTo>
                <a:lnTo>
                  <a:pt x="45538" y="5709"/>
                </a:lnTo>
                <a:lnTo>
                  <a:pt x="33232" y="4779"/>
                </a:lnTo>
                <a:lnTo>
                  <a:pt x="21099" y="3577"/>
                </a:lnTo>
                <a:lnTo>
                  <a:pt x="9159" y="2101"/>
                </a:lnTo>
                <a:lnTo>
                  <a:pt x="0" y="762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10681" y="1272921"/>
            <a:ext cx="74295" cy="17271"/>
          </a:xfrm>
          <a:custGeom>
            <a:avLst/>
            <a:gdLst/>
            <a:ahLst/>
            <a:cxnLst/>
            <a:rect l="l" t="t" r="r" b="b"/>
            <a:pathLst>
              <a:path w="74295" h="17271">
                <a:moveTo>
                  <a:pt x="74295" y="0"/>
                </a:moveTo>
                <a:lnTo>
                  <a:pt x="62383" y="3498"/>
                </a:lnTo>
                <a:lnTo>
                  <a:pt x="50260" y="6757"/>
                </a:lnTo>
                <a:lnTo>
                  <a:pt x="37946" y="9770"/>
                </a:lnTo>
                <a:lnTo>
                  <a:pt x="25464" y="12529"/>
                </a:lnTo>
                <a:lnTo>
                  <a:pt x="12834" y="15028"/>
                </a:lnTo>
                <a:lnTo>
                  <a:pt x="0" y="17271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94576" y="1262507"/>
            <a:ext cx="49910" cy="35305"/>
          </a:xfrm>
          <a:custGeom>
            <a:avLst/>
            <a:gdLst/>
            <a:ahLst/>
            <a:cxnLst/>
            <a:rect l="l" t="t" r="r" b="b"/>
            <a:pathLst>
              <a:path w="49910" h="35305">
                <a:moveTo>
                  <a:pt x="49910" y="35305"/>
                </a:moveTo>
                <a:lnTo>
                  <a:pt x="38087" y="28510"/>
                </a:lnTo>
                <a:lnTo>
                  <a:pt x="27008" y="21426"/>
                </a:lnTo>
                <a:lnTo>
                  <a:pt x="16692" y="14060"/>
                </a:lnTo>
                <a:lnTo>
                  <a:pt x="7162" y="6418"/>
                </a:lnTo>
                <a:lnTo>
                  <a:pt x="0" y="0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58810" y="1103502"/>
            <a:ext cx="13208" cy="46355"/>
          </a:xfrm>
          <a:custGeom>
            <a:avLst/>
            <a:gdLst/>
            <a:ahLst/>
            <a:cxnLst/>
            <a:rect l="l" t="t" r="r" b="b"/>
            <a:pathLst>
              <a:path w="13208" h="46355">
                <a:moveTo>
                  <a:pt x="13208" y="0"/>
                </a:moveTo>
                <a:lnTo>
                  <a:pt x="11693" y="12171"/>
                </a:lnTo>
                <a:lnTo>
                  <a:pt x="8763" y="24381"/>
                </a:lnTo>
                <a:lnTo>
                  <a:pt x="4433" y="36616"/>
                </a:lnTo>
                <a:lnTo>
                  <a:pt x="0" y="46355"/>
                </a:lnTo>
              </a:path>
            </a:pathLst>
          </a:custGeom>
          <a:ln w="19049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01583" y="789813"/>
            <a:ext cx="239268" cy="140842"/>
          </a:xfrm>
          <a:custGeom>
            <a:avLst/>
            <a:gdLst/>
            <a:ahLst/>
            <a:cxnLst/>
            <a:rect l="l" t="t" r="r" b="b"/>
            <a:pathLst>
              <a:path w="239268" h="140842">
                <a:moveTo>
                  <a:pt x="0" y="0"/>
                </a:moveTo>
                <a:lnTo>
                  <a:pt x="20582" y="2616"/>
                </a:lnTo>
                <a:lnTo>
                  <a:pt x="40437" y="5805"/>
                </a:lnTo>
                <a:lnTo>
                  <a:pt x="59535" y="9549"/>
                </a:lnTo>
                <a:lnTo>
                  <a:pt x="77845" y="13830"/>
                </a:lnTo>
                <a:lnTo>
                  <a:pt x="95339" y="18631"/>
                </a:lnTo>
                <a:lnTo>
                  <a:pt x="111985" y="23933"/>
                </a:lnTo>
                <a:lnTo>
                  <a:pt x="127754" y="29718"/>
                </a:lnTo>
                <a:lnTo>
                  <a:pt x="142615" y="35970"/>
                </a:lnTo>
                <a:lnTo>
                  <a:pt x="156540" y="42670"/>
                </a:lnTo>
                <a:lnTo>
                  <a:pt x="169497" y="49799"/>
                </a:lnTo>
                <a:lnTo>
                  <a:pt x="181457" y="57342"/>
                </a:lnTo>
                <a:lnTo>
                  <a:pt x="192389" y="65279"/>
                </a:lnTo>
                <a:lnTo>
                  <a:pt x="202265" y="73592"/>
                </a:lnTo>
                <a:lnTo>
                  <a:pt x="211053" y="82265"/>
                </a:lnTo>
                <a:lnTo>
                  <a:pt x="218723" y="91279"/>
                </a:lnTo>
                <a:lnTo>
                  <a:pt x="225247" y="100616"/>
                </a:lnTo>
                <a:lnTo>
                  <a:pt x="230593" y="110259"/>
                </a:lnTo>
                <a:lnTo>
                  <a:pt x="234732" y="120189"/>
                </a:lnTo>
                <a:lnTo>
                  <a:pt x="237633" y="130390"/>
                </a:lnTo>
                <a:lnTo>
                  <a:pt x="239268" y="140842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11413" y="555371"/>
            <a:ext cx="91312" cy="73025"/>
          </a:xfrm>
          <a:custGeom>
            <a:avLst/>
            <a:gdLst/>
            <a:ahLst/>
            <a:cxnLst/>
            <a:rect l="l" t="t" r="r" b="b"/>
            <a:pathLst>
              <a:path w="91312" h="73025">
                <a:moveTo>
                  <a:pt x="91312" y="0"/>
                </a:moveTo>
                <a:lnTo>
                  <a:pt x="84599" y="8555"/>
                </a:lnTo>
                <a:lnTo>
                  <a:pt x="77052" y="16997"/>
                </a:lnTo>
                <a:lnTo>
                  <a:pt x="68695" y="25308"/>
                </a:lnTo>
                <a:lnTo>
                  <a:pt x="59548" y="33473"/>
                </a:lnTo>
                <a:lnTo>
                  <a:pt x="49632" y="41477"/>
                </a:lnTo>
                <a:lnTo>
                  <a:pt x="38970" y="49304"/>
                </a:lnTo>
                <a:lnTo>
                  <a:pt x="27583" y="56939"/>
                </a:lnTo>
                <a:lnTo>
                  <a:pt x="15492" y="64365"/>
                </a:lnTo>
                <a:lnTo>
                  <a:pt x="2719" y="71567"/>
                </a:lnTo>
                <a:lnTo>
                  <a:pt x="0" y="73025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41106" y="351408"/>
            <a:ext cx="8509" cy="28702"/>
          </a:xfrm>
          <a:custGeom>
            <a:avLst/>
            <a:gdLst/>
            <a:ahLst/>
            <a:cxnLst/>
            <a:rect l="l" t="t" r="r" b="b"/>
            <a:pathLst>
              <a:path w="8509" h="28702">
                <a:moveTo>
                  <a:pt x="0" y="0"/>
                </a:moveTo>
                <a:lnTo>
                  <a:pt x="5054" y="11985"/>
                </a:lnTo>
                <a:lnTo>
                  <a:pt x="7973" y="24265"/>
                </a:lnTo>
                <a:lnTo>
                  <a:pt x="8509" y="28702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09281" y="344297"/>
            <a:ext cx="46227" cy="43052"/>
          </a:xfrm>
          <a:custGeom>
            <a:avLst/>
            <a:gdLst/>
            <a:ahLst/>
            <a:cxnLst/>
            <a:rect l="l" t="t" r="r" b="b"/>
            <a:pathLst>
              <a:path w="46227" h="43052">
                <a:moveTo>
                  <a:pt x="0" y="43052"/>
                </a:moveTo>
                <a:lnTo>
                  <a:pt x="7335" y="34079"/>
                </a:lnTo>
                <a:lnTo>
                  <a:pt x="15687" y="25247"/>
                </a:lnTo>
                <a:lnTo>
                  <a:pt x="25024" y="16575"/>
                </a:lnTo>
                <a:lnTo>
                  <a:pt x="35315" y="8083"/>
                </a:lnTo>
                <a:lnTo>
                  <a:pt x="46227" y="0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40143" y="422783"/>
            <a:ext cx="20827" cy="34925"/>
          </a:xfrm>
          <a:custGeom>
            <a:avLst/>
            <a:gdLst/>
            <a:ahLst/>
            <a:cxnLst/>
            <a:rect l="l" t="t" r="r" b="b"/>
            <a:pathLst>
              <a:path w="20827" h="34925">
                <a:moveTo>
                  <a:pt x="0" y="34925"/>
                </a:moveTo>
                <a:lnTo>
                  <a:pt x="4576" y="23956"/>
                </a:lnTo>
                <a:lnTo>
                  <a:pt x="10914" y="13005"/>
                </a:lnTo>
                <a:lnTo>
                  <a:pt x="18989" y="2166"/>
                </a:lnTo>
                <a:lnTo>
                  <a:pt x="20827" y="0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88455" y="530351"/>
            <a:ext cx="91821" cy="21462"/>
          </a:xfrm>
          <a:custGeom>
            <a:avLst/>
            <a:gdLst/>
            <a:ahLst/>
            <a:cxnLst/>
            <a:rect l="l" t="t" r="r" b="b"/>
            <a:pathLst>
              <a:path w="91821" h="21462">
                <a:moveTo>
                  <a:pt x="0" y="0"/>
                </a:moveTo>
                <a:lnTo>
                  <a:pt x="13216" y="2213"/>
                </a:lnTo>
                <a:lnTo>
                  <a:pt x="26178" y="4645"/>
                </a:lnTo>
                <a:lnTo>
                  <a:pt x="38880" y="7290"/>
                </a:lnTo>
                <a:lnTo>
                  <a:pt x="51316" y="10144"/>
                </a:lnTo>
                <a:lnTo>
                  <a:pt x="63481" y="13206"/>
                </a:lnTo>
                <a:lnTo>
                  <a:pt x="75370" y="16469"/>
                </a:lnTo>
                <a:lnTo>
                  <a:pt x="86976" y="19932"/>
                </a:lnTo>
                <a:lnTo>
                  <a:pt x="91821" y="21462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26277" y="819785"/>
            <a:ext cx="19050" cy="31241"/>
          </a:xfrm>
          <a:custGeom>
            <a:avLst/>
            <a:gdLst/>
            <a:ahLst/>
            <a:cxnLst/>
            <a:rect l="l" t="t" r="r" b="b"/>
            <a:pathLst>
              <a:path w="19050" h="31241">
                <a:moveTo>
                  <a:pt x="19050" y="31241"/>
                </a:moveTo>
                <a:lnTo>
                  <a:pt x="11143" y="20657"/>
                </a:lnTo>
                <a:lnTo>
                  <a:pt x="4613" y="9798"/>
                </a:lnTo>
                <a:lnTo>
                  <a:pt x="0" y="0"/>
                </a:lnTo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88659" y="551941"/>
            <a:ext cx="1670939" cy="324358"/>
          </a:xfrm>
          <a:custGeom>
            <a:avLst/>
            <a:gdLst/>
            <a:ahLst/>
            <a:cxnLst/>
            <a:rect l="l" t="t" r="r" b="b"/>
            <a:pathLst>
              <a:path w="1670939" h="324358">
                <a:moveTo>
                  <a:pt x="1268730" y="185038"/>
                </a:moveTo>
                <a:lnTo>
                  <a:pt x="1303400" y="181102"/>
                </a:lnTo>
                <a:lnTo>
                  <a:pt x="1298701" y="139065"/>
                </a:lnTo>
                <a:lnTo>
                  <a:pt x="1313052" y="120396"/>
                </a:lnTo>
                <a:lnTo>
                  <a:pt x="1352549" y="175641"/>
                </a:lnTo>
                <a:lnTo>
                  <a:pt x="1390014" y="171450"/>
                </a:lnTo>
                <a:lnTo>
                  <a:pt x="1332611" y="93599"/>
                </a:lnTo>
                <a:lnTo>
                  <a:pt x="1372108" y="40640"/>
                </a:lnTo>
                <a:lnTo>
                  <a:pt x="1329436" y="45466"/>
                </a:lnTo>
                <a:lnTo>
                  <a:pt x="1293875" y="96138"/>
                </a:lnTo>
                <a:lnTo>
                  <a:pt x="1283208" y="0"/>
                </a:lnTo>
                <a:lnTo>
                  <a:pt x="1248537" y="3937"/>
                </a:lnTo>
                <a:lnTo>
                  <a:pt x="1268730" y="185038"/>
                </a:lnTo>
                <a:close/>
              </a:path>
              <a:path w="1670939" h="324358">
                <a:moveTo>
                  <a:pt x="1442846" y="141986"/>
                </a:moveTo>
                <a:lnTo>
                  <a:pt x="1438783" y="138811"/>
                </a:lnTo>
                <a:lnTo>
                  <a:pt x="1434845" y="135762"/>
                </a:lnTo>
                <a:lnTo>
                  <a:pt x="1432560" y="131699"/>
                </a:lnTo>
                <a:lnTo>
                  <a:pt x="1431771" y="168325"/>
                </a:lnTo>
                <a:lnTo>
                  <a:pt x="1445640" y="168275"/>
                </a:lnTo>
                <a:lnTo>
                  <a:pt x="1453261" y="167386"/>
                </a:lnTo>
                <a:lnTo>
                  <a:pt x="1460245" y="165100"/>
                </a:lnTo>
                <a:lnTo>
                  <a:pt x="1459484" y="141986"/>
                </a:lnTo>
                <a:lnTo>
                  <a:pt x="1453261" y="142621"/>
                </a:lnTo>
                <a:lnTo>
                  <a:pt x="1447672" y="143256"/>
                </a:lnTo>
                <a:lnTo>
                  <a:pt x="1442846" y="141986"/>
                </a:lnTo>
                <a:close/>
              </a:path>
              <a:path w="1670939" h="324358">
                <a:moveTo>
                  <a:pt x="1414144" y="98933"/>
                </a:moveTo>
                <a:lnTo>
                  <a:pt x="1408175" y="102743"/>
                </a:lnTo>
                <a:lnTo>
                  <a:pt x="1403604" y="107696"/>
                </a:lnTo>
                <a:lnTo>
                  <a:pt x="1400810" y="113919"/>
                </a:lnTo>
                <a:lnTo>
                  <a:pt x="1397889" y="120142"/>
                </a:lnTo>
                <a:lnTo>
                  <a:pt x="1396872" y="126873"/>
                </a:lnTo>
                <a:lnTo>
                  <a:pt x="1397635" y="134366"/>
                </a:lnTo>
                <a:lnTo>
                  <a:pt x="1398541" y="139606"/>
                </a:lnTo>
                <a:lnTo>
                  <a:pt x="1403577" y="151426"/>
                </a:lnTo>
                <a:lnTo>
                  <a:pt x="1412493" y="160782"/>
                </a:lnTo>
                <a:lnTo>
                  <a:pt x="1419934" y="165161"/>
                </a:lnTo>
                <a:lnTo>
                  <a:pt x="1431771" y="168325"/>
                </a:lnTo>
                <a:lnTo>
                  <a:pt x="1432560" y="131699"/>
                </a:lnTo>
                <a:lnTo>
                  <a:pt x="1431924" y="126873"/>
                </a:lnTo>
                <a:lnTo>
                  <a:pt x="1431416" y="121920"/>
                </a:lnTo>
                <a:lnTo>
                  <a:pt x="1433194" y="117602"/>
                </a:lnTo>
                <a:lnTo>
                  <a:pt x="1437386" y="113919"/>
                </a:lnTo>
                <a:lnTo>
                  <a:pt x="1440180" y="111633"/>
                </a:lnTo>
                <a:lnTo>
                  <a:pt x="1446275" y="108838"/>
                </a:lnTo>
                <a:lnTo>
                  <a:pt x="1455673" y="105663"/>
                </a:lnTo>
                <a:lnTo>
                  <a:pt x="1465071" y="102616"/>
                </a:lnTo>
                <a:lnTo>
                  <a:pt x="1471930" y="100075"/>
                </a:lnTo>
                <a:lnTo>
                  <a:pt x="1476120" y="98044"/>
                </a:lnTo>
                <a:lnTo>
                  <a:pt x="1476883" y="105029"/>
                </a:lnTo>
                <a:lnTo>
                  <a:pt x="1477898" y="113284"/>
                </a:lnTo>
                <a:lnTo>
                  <a:pt x="1478025" y="118999"/>
                </a:lnTo>
                <a:lnTo>
                  <a:pt x="1477517" y="122047"/>
                </a:lnTo>
                <a:lnTo>
                  <a:pt x="1476629" y="126746"/>
                </a:lnTo>
                <a:lnTo>
                  <a:pt x="1474342" y="130810"/>
                </a:lnTo>
                <a:lnTo>
                  <a:pt x="1470406" y="134493"/>
                </a:lnTo>
                <a:lnTo>
                  <a:pt x="1465198" y="139192"/>
                </a:lnTo>
                <a:lnTo>
                  <a:pt x="1459484" y="141986"/>
                </a:lnTo>
                <a:lnTo>
                  <a:pt x="1460245" y="165100"/>
                </a:lnTo>
                <a:lnTo>
                  <a:pt x="1466722" y="161544"/>
                </a:lnTo>
                <a:lnTo>
                  <a:pt x="1473199" y="157861"/>
                </a:lnTo>
                <a:lnTo>
                  <a:pt x="1479041" y="152781"/>
                </a:lnTo>
                <a:lnTo>
                  <a:pt x="1484248" y="146431"/>
                </a:lnTo>
                <a:lnTo>
                  <a:pt x="1484630" y="147066"/>
                </a:lnTo>
                <a:lnTo>
                  <a:pt x="1486026" y="150368"/>
                </a:lnTo>
                <a:lnTo>
                  <a:pt x="1487805" y="154686"/>
                </a:lnTo>
                <a:lnTo>
                  <a:pt x="1489329" y="157987"/>
                </a:lnTo>
                <a:lnTo>
                  <a:pt x="1490471" y="160274"/>
                </a:lnTo>
                <a:lnTo>
                  <a:pt x="1524762" y="156337"/>
                </a:lnTo>
                <a:lnTo>
                  <a:pt x="1521079" y="150495"/>
                </a:lnTo>
                <a:lnTo>
                  <a:pt x="1518285" y="144907"/>
                </a:lnTo>
                <a:lnTo>
                  <a:pt x="1516634" y="139446"/>
                </a:lnTo>
                <a:lnTo>
                  <a:pt x="1516575" y="139268"/>
                </a:lnTo>
                <a:lnTo>
                  <a:pt x="1514132" y="129003"/>
                </a:lnTo>
                <a:lnTo>
                  <a:pt x="1512062" y="114173"/>
                </a:lnTo>
                <a:lnTo>
                  <a:pt x="1507997" y="73660"/>
                </a:lnTo>
                <a:lnTo>
                  <a:pt x="1506836" y="65267"/>
                </a:lnTo>
                <a:lnTo>
                  <a:pt x="1503819" y="51807"/>
                </a:lnTo>
                <a:lnTo>
                  <a:pt x="1499869" y="43053"/>
                </a:lnTo>
                <a:lnTo>
                  <a:pt x="1496060" y="37846"/>
                </a:lnTo>
                <a:lnTo>
                  <a:pt x="1490217" y="33782"/>
                </a:lnTo>
                <a:lnTo>
                  <a:pt x="1482343" y="30861"/>
                </a:lnTo>
                <a:lnTo>
                  <a:pt x="1474499" y="29014"/>
                </a:lnTo>
                <a:lnTo>
                  <a:pt x="1462188" y="28273"/>
                </a:lnTo>
                <a:lnTo>
                  <a:pt x="1447038" y="29210"/>
                </a:lnTo>
                <a:lnTo>
                  <a:pt x="1430348" y="32314"/>
                </a:lnTo>
                <a:lnTo>
                  <a:pt x="1418591" y="36732"/>
                </a:lnTo>
                <a:lnTo>
                  <a:pt x="1409572" y="42672"/>
                </a:lnTo>
                <a:lnTo>
                  <a:pt x="1404171" y="48514"/>
                </a:lnTo>
                <a:lnTo>
                  <a:pt x="1398091" y="59434"/>
                </a:lnTo>
                <a:lnTo>
                  <a:pt x="1394460" y="72898"/>
                </a:lnTo>
                <a:lnTo>
                  <a:pt x="1426590" y="75057"/>
                </a:lnTo>
                <a:lnTo>
                  <a:pt x="1427988" y="68707"/>
                </a:lnTo>
                <a:lnTo>
                  <a:pt x="1430400" y="64135"/>
                </a:lnTo>
                <a:lnTo>
                  <a:pt x="1433575" y="61341"/>
                </a:lnTo>
                <a:lnTo>
                  <a:pt x="1436750" y="58547"/>
                </a:lnTo>
                <a:lnTo>
                  <a:pt x="1441449" y="56769"/>
                </a:lnTo>
                <a:lnTo>
                  <a:pt x="1447545" y="56134"/>
                </a:lnTo>
                <a:lnTo>
                  <a:pt x="1456689" y="55118"/>
                </a:lnTo>
                <a:lnTo>
                  <a:pt x="1463039" y="55753"/>
                </a:lnTo>
                <a:lnTo>
                  <a:pt x="1466722" y="58293"/>
                </a:lnTo>
                <a:lnTo>
                  <a:pt x="1470279" y="60706"/>
                </a:lnTo>
                <a:lnTo>
                  <a:pt x="1472438" y="65278"/>
                </a:lnTo>
                <a:lnTo>
                  <a:pt x="1473199" y="72009"/>
                </a:lnTo>
                <a:lnTo>
                  <a:pt x="1473581" y="75437"/>
                </a:lnTo>
                <a:lnTo>
                  <a:pt x="1467548" y="78351"/>
                </a:lnTo>
                <a:lnTo>
                  <a:pt x="1456137" y="82767"/>
                </a:lnTo>
                <a:lnTo>
                  <a:pt x="1440814" y="87757"/>
                </a:lnTo>
                <a:lnTo>
                  <a:pt x="1436675" y="89101"/>
                </a:lnTo>
                <a:lnTo>
                  <a:pt x="1423793" y="93975"/>
                </a:lnTo>
                <a:lnTo>
                  <a:pt x="1414144" y="98933"/>
                </a:lnTo>
                <a:close/>
              </a:path>
              <a:path w="1670939" h="324358">
                <a:moveTo>
                  <a:pt x="1582673" y="49403"/>
                </a:moveTo>
                <a:lnTo>
                  <a:pt x="1587118" y="45466"/>
                </a:lnTo>
                <a:lnTo>
                  <a:pt x="1591564" y="41656"/>
                </a:lnTo>
                <a:lnTo>
                  <a:pt x="1596770" y="39497"/>
                </a:lnTo>
                <a:lnTo>
                  <a:pt x="1602739" y="38735"/>
                </a:lnTo>
                <a:lnTo>
                  <a:pt x="1607439" y="38227"/>
                </a:lnTo>
                <a:lnTo>
                  <a:pt x="1611630" y="38988"/>
                </a:lnTo>
                <a:lnTo>
                  <a:pt x="1615186" y="40894"/>
                </a:lnTo>
                <a:lnTo>
                  <a:pt x="1618741" y="42799"/>
                </a:lnTo>
                <a:lnTo>
                  <a:pt x="1621536" y="45847"/>
                </a:lnTo>
                <a:lnTo>
                  <a:pt x="1623567" y="49784"/>
                </a:lnTo>
                <a:lnTo>
                  <a:pt x="1626528" y="60707"/>
                </a:lnTo>
                <a:lnTo>
                  <a:pt x="1628774" y="76962"/>
                </a:lnTo>
                <a:lnTo>
                  <a:pt x="1636267" y="144018"/>
                </a:lnTo>
                <a:lnTo>
                  <a:pt x="1670939" y="140081"/>
                </a:lnTo>
                <a:lnTo>
                  <a:pt x="1661921" y="58547"/>
                </a:lnTo>
                <a:lnTo>
                  <a:pt x="1660779" y="48387"/>
                </a:lnTo>
                <a:lnTo>
                  <a:pt x="1659255" y="40767"/>
                </a:lnTo>
                <a:lnTo>
                  <a:pt x="1657349" y="35433"/>
                </a:lnTo>
                <a:lnTo>
                  <a:pt x="1655444" y="30099"/>
                </a:lnTo>
                <a:lnTo>
                  <a:pt x="1652650" y="25527"/>
                </a:lnTo>
                <a:lnTo>
                  <a:pt x="1648967" y="21590"/>
                </a:lnTo>
                <a:lnTo>
                  <a:pt x="1645158" y="17653"/>
                </a:lnTo>
                <a:lnTo>
                  <a:pt x="1640077" y="14732"/>
                </a:lnTo>
                <a:lnTo>
                  <a:pt x="1633346" y="12700"/>
                </a:lnTo>
                <a:lnTo>
                  <a:pt x="1626742" y="10668"/>
                </a:lnTo>
                <a:lnTo>
                  <a:pt x="1619631" y="10033"/>
                </a:lnTo>
                <a:lnTo>
                  <a:pt x="1611884" y="10922"/>
                </a:lnTo>
                <a:lnTo>
                  <a:pt x="1600894" y="13231"/>
                </a:lnTo>
                <a:lnTo>
                  <a:pt x="1589428" y="18603"/>
                </a:lnTo>
                <a:lnTo>
                  <a:pt x="1579502" y="26850"/>
                </a:lnTo>
                <a:lnTo>
                  <a:pt x="1571116" y="37973"/>
                </a:lnTo>
                <a:lnTo>
                  <a:pt x="1568958" y="18669"/>
                </a:lnTo>
                <a:lnTo>
                  <a:pt x="1536826" y="22225"/>
                </a:lnTo>
                <a:lnTo>
                  <a:pt x="1551432" y="153416"/>
                </a:lnTo>
                <a:lnTo>
                  <a:pt x="1586102" y="149606"/>
                </a:lnTo>
                <a:lnTo>
                  <a:pt x="1579498" y="90170"/>
                </a:lnTo>
                <a:lnTo>
                  <a:pt x="1578775" y="83030"/>
                </a:lnTo>
                <a:lnTo>
                  <a:pt x="1578035" y="69052"/>
                </a:lnTo>
                <a:lnTo>
                  <a:pt x="1578737" y="59690"/>
                </a:lnTo>
                <a:lnTo>
                  <a:pt x="1580007" y="54102"/>
                </a:lnTo>
                <a:lnTo>
                  <a:pt x="1582673" y="49403"/>
                </a:lnTo>
                <a:close/>
              </a:path>
              <a:path w="1670939" h="324358">
                <a:moveTo>
                  <a:pt x="0" y="143256"/>
                </a:moveTo>
                <a:lnTo>
                  <a:pt x="20192" y="324358"/>
                </a:lnTo>
                <a:lnTo>
                  <a:pt x="54101" y="320548"/>
                </a:lnTo>
                <a:lnTo>
                  <a:pt x="38226" y="178054"/>
                </a:lnTo>
                <a:lnTo>
                  <a:pt x="89915" y="316484"/>
                </a:lnTo>
                <a:lnTo>
                  <a:pt x="125094" y="312674"/>
                </a:lnTo>
                <a:lnTo>
                  <a:pt x="145161" y="166116"/>
                </a:lnTo>
                <a:lnTo>
                  <a:pt x="161036" y="308610"/>
                </a:lnTo>
                <a:lnTo>
                  <a:pt x="195071" y="304800"/>
                </a:lnTo>
                <a:lnTo>
                  <a:pt x="174878" y="123698"/>
                </a:lnTo>
                <a:lnTo>
                  <a:pt x="120014" y="129921"/>
                </a:lnTo>
                <a:lnTo>
                  <a:pt x="101345" y="257048"/>
                </a:lnTo>
                <a:lnTo>
                  <a:pt x="54610" y="137160"/>
                </a:lnTo>
                <a:lnTo>
                  <a:pt x="0" y="143256"/>
                </a:lnTo>
                <a:close/>
              </a:path>
              <a:path w="1670939" h="324358">
                <a:moveTo>
                  <a:pt x="496950" y="162179"/>
                </a:moveTo>
                <a:lnTo>
                  <a:pt x="503682" y="161417"/>
                </a:lnTo>
                <a:lnTo>
                  <a:pt x="508888" y="163322"/>
                </a:lnTo>
                <a:lnTo>
                  <a:pt x="512698" y="167894"/>
                </a:lnTo>
                <a:lnTo>
                  <a:pt x="516433" y="176908"/>
                </a:lnTo>
                <a:lnTo>
                  <a:pt x="519048" y="192786"/>
                </a:lnTo>
                <a:lnTo>
                  <a:pt x="527431" y="267716"/>
                </a:lnTo>
                <a:lnTo>
                  <a:pt x="562101" y="263906"/>
                </a:lnTo>
                <a:lnTo>
                  <a:pt x="552704" y="179959"/>
                </a:lnTo>
                <a:lnTo>
                  <a:pt x="549755" y="162840"/>
                </a:lnTo>
                <a:lnTo>
                  <a:pt x="546099" y="153162"/>
                </a:lnTo>
                <a:lnTo>
                  <a:pt x="542036" y="146050"/>
                </a:lnTo>
                <a:lnTo>
                  <a:pt x="536320" y="140843"/>
                </a:lnTo>
                <a:lnTo>
                  <a:pt x="529336" y="137668"/>
                </a:lnTo>
                <a:lnTo>
                  <a:pt x="517578" y="134491"/>
                </a:lnTo>
                <a:lnTo>
                  <a:pt x="504189" y="134493"/>
                </a:lnTo>
                <a:lnTo>
                  <a:pt x="496569" y="135382"/>
                </a:lnTo>
                <a:lnTo>
                  <a:pt x="489712" y="137922"/>
                </a:lnTo>
                <a:lnTo>
                  <a:pt x="483362" y="142112"/>
                </a:lnTo>
                <a:lnTo>
                  <a:pt x="477138" y="146304"/>
                </a:lnTo>
                <a:lnTo>
                  <a:pt x="471423" y="152273"/>
                </a:lnTo>
                <a:lnTo>
                  <a:pt x="466470" y="159893"/>
                </a:lnTo>
                <a:lnTo>
                  <a:pt x="461771" y="153288"/>
                </a:lnTo>
                <a:lnTo>
                  <a:pt x="456057" y="148590"/>
                </a:lnTo>
                <a:lnTo>
                  <a:pt x="449580" y="145923"/>
                </a:lnTo>
                <a:lnTo>
                  <a:pt x="442975" y="143129"/>
                </a:lnTo>
                <a:lnTo>
                  <a:pt x="435483" y="142240"/>
                </a:lnTo>
                <a:lnTo>
                  <a:pt x="427100" y="143129"/>
                </a:lnTo>
                <a:lnTo>
                  <a:pt x="419065" y="144687"/>
                </a:lnTo>
                <a:lnTo>
                  <a:pt x="407546" y="149615"/>
                </a:lnTo>
                <a:lnTo>
                  <a:pt x="397345" y="157568"/>
                </a:lnTo>
                <a:lnTo>
                  <a:pt x="388492" y="168529"/>
                </a:lnTo>
                <a:lnTo>
                  <a:pt x="386588" y="150622"/>
                </a:lnTo>
                <a:lnTo>
                  <a:pt x="354584" y="154178"/>
                </a:lnTo>
                <a:lnTo>
                  <a:pt x="369188" y="285369"/>
                </a:lnTo>
                <a:lnTo>
                  <a:pt x="403860" y="281559"/>
                </a:lnTo>
                <a:lnTo>
                  <a:pt x="396747" y="217805"/>
                </a:lnTo>
                <a:lnTo>
                  <a:pt x="396446" y="214924"/>
                </a:lnTo>
                <a:lnTo>
                  <a:pt x="395666" y="200462"/>
                </a:lnTo>
                <a:lnTo>
                  <a:pt x="396493" y="190373"/>
                </a:lnTo>
                <a:lnTo>
                  <a:pt x="397763" y="184785"/>
                </a:lnTo>
                <a:lnTo>
                  <a:pt x="400431" y="180212"/>
                </a:lnTo>
                <a:lnTo>
                  <a:pt x="404367" y="176911"/>
                </a:lnTo>
                <a:lnTo>
                  <a:pt x="408305" y="173609"/>
                </a:lnTo>
                <a:lnTo>
                  <a:pt x="413004" y="171577"/>
                </a:lnTo>
                <a:lnTo>
                  <a:pt x="418338" y="170942"/>
                </a:lnTo>
                <a:lnTo>
                  <a:pt x="422783" y="170434"/>
                </a:lnTo>
                <a:lnTo>
                  <a:pt x="426338" y="170942"/>
                </a:lnTo>
                <a:lnTo>
                  <a:pt x="429133" y="172466"/>
                </a:lnTo>
                <a:lnTo>
                  <a:pt x="432054" y="173990"/>
                </a:lnTo>
                <a:lnTo>
                  <a:pt x="434213" y="176530"/>
                </a:lnTo>
                <a:lnTo>
                  <a:pt x="435863" y="180212"/>
                </a:lnTo>
                <a:lnTo>
                  <a:pt x="437514" y="183769"/>
                </a:lnTo>
                <a:lnTo>
                  <a:pt x="439038" y="191897"/>
                </a:lnTo>
                <a:lnTo>
                  <a:pt x="440436" y="204597"/>
                </a:lnTo>
                <a:lnTo>
                  <a:pt x="448437" y="276479"/>
                </a:lnTo>
                <a:lnTo>
                  <a:pt x="483235" y="272669"/>
                </a:lnTo>
                <a:lnTo>
                  <a:pt x="476122" y="209677"/>
                </a:lnTo>
                <a:lnTo>
                  <a:pt x="475845" y="206837"/>
                </a:lnTo>
                <a:lnTo>
                  <a:pt x="475105" y="192518"/>
                </a:lnTo>
                <a:lnTo>
                  <a:pt x="475995" y="182245"/>
                </a:lnTo>
                <a:lnTo>
                  <a:pt x="477265" y="176275"/>
                </a:lnTo>
                <a:lnTo>
                  <a:pt x="479806" y="171577"/>
                </a:lnTo>
                <a:lnTo>
                  <a:pt x="483742" y="168148"/>
                </a:lnTo>
                <a:lnTo>
                  <a:pt x="487680" y="164719"/>
                </a:lnTo>
                <a:lnTo>
                  <a:pt x="492124" y="162687"/>
                </a:lnTo>
                <a:lnTo>
                  <a:pt x="496950" y="162179"/>
                </a:lnTo>
                <a:close/>
              </a:path>
              <a:path w="1670939" h="324358">
                <a:moveTo>
                  <a:pt x="265938" y="161036"/>
                </a:moveTo>
                <a:lnTo>
                  <a:pt x="256337" y="162851"/>
                </a:lnTo>
                <a:lnTo>
                  <a:pt x="244289" y="167523"/>
                </a:lnTo>
                <a:lnTo>
                  <a:pt x="247268" y="211582"/>
                </a:lnTo>
                <a:lnTo>
                  <a:pt x="248919" y="203835"/>
                </a:lnTo>
                <a:lnTo>
                  <a:pt x="253237" y="197738"/>
                </a:lnTo>
                <a:lnTo>
                  <a:pt x="257556" y="191770"/>
                </a:lnTo>
                <a:lnTo>
                  <a:pt x="263524" y="188213"/>
                </a:lnTo>
                <a:lnTo>
                  <a:pt x="271017" y="187452"/>
                </a:lnTo>
                <a:lnTo>
                  <a:pt x="279700" y="160703"/>
                </a:lnTo>
                <a:lnTo>
                  <a:pt x="265938" y="161036"/>
                </a:lnTo>
                <a:close/>
              </a:path>
              <a:path w="1670939" h="324358">
                <a:moveTo>
                  <a:pt x="212934" y="223058"/>
                </a:moveTo>
                <a:lnTo>
                  <a:pt x="213613" y="237362"/>
                </a:lnTo>
                <a:lnTo>
                  <a:pt x="215240" y="247524"/>
                </a:lnTo>
                <a:lnTo>
                  <a:pt x="218973" y="260270"/>
                </a:lnTo>
                <a:lnTo>
                  <a:pt x="224438" y="271451"/>
                </a:lnTo>
                <a:lnTo>
                  <a:pt x="231647" y="281050"/>
                </a:lnTo>
                <a:lnTo>
                  <a:pt x="236194" y="285462"/>
                </a:lnTo>
                <a:lnTo>
                  <a:pt x="246089" y="292131"/>
                </a:lnTo>
                <a:lnTo>
                  <a:pt x="257488" y="296412"/>
                </a:lnTo>
                <a:lnTo>
                  <a:pt x="270375" y="298307"/>
                </a:lnTo>
                <a:lnTo>
                  <a:pt x="284734" y="297815"/>
                </a:lnTo>
                <a:lnTo>
                  <a:pt x="297923" y="295273"/>
                </a:lnTo>
                <a:lnTo>
                  <a:pt x="309732" y="290615"/>
                </a:lnTo>
                <a:lnTo>
                  <a:pt x="319659" y="283845"/>
                </a:lnTo>
                <a:lnTo>
                  <a:pt x="326749" y="276273"/>
                </a:lnTo>
                <a:lnTo>
                  <a:pt x="333167" y="265397"/>
                </a:lnTo>
                <a:lnTo>
                  <a:pt x="337438" y="252475"/>
                </a:lnTo>
                <a:lnTo>
                  <a:pt x="302260" y="250571"/>
                </a:lnTo>
                <a:lnTo>
                  <a:pt x="301116" y="257429"/>
                </a:lnTo>
                <a:lnTo>
                  <a:pt x="298831" y="262509"/>
                </a:lnTo>
                <a:lnTo>
                  <a:pt x="295401" y="265811"/>
                </a:lnTo>
                <a:lnTo>
                  <a:pt x="292099" y="269240"/>
                </a:lnTo>
                <a:lnTo>
                  <a:pt x="287655" y="271272"/>
                </a:lnTo>
                <a:lnTo>
                  <a:pt x="282193" y="271780"/>
                </a:lnTo>
                <a:lnTo>
                  <a:pt x="274192" y="272669"/>
                </a:lnTo>
                <a:lnTo>
                  <a:pt x="267208" y="270637"/>
                </a:lnTo>
                <a:lnTo>
                  <a:pt x="261238" y="265430"/>
                </a:lnTo>
                <a:lnTo>
                  <a:pt x="253977" y="255794"/>
                </a:lnTo>
                <a:lnTo>
                  <a:pt x="250189" y="242443"/>
                </a:lnTo>
                <a:lnTo>
                  <a:pt x="337185" y="232663"/>
                </a:lnTo>
                <a:lnTo>
                  <a:pt x="335347" y="219156"/>
                </a:lnTo>
                <a:lnTo>
                  <a:pt x="332023" y="205335"/>
                </a:lnTo>
                <a:lnTo>
                  <a:pt x="327411" y="193421"/>
                </a:lnTo>
                <a:lnTo>
                  <a:pt x="321512" y="183400"/>
                </a:lnTo>
                <a:lnTo>
                  <a:pt x="314324" y="175260"/>
                </a:lnTo>
                <a:lnTo>
                  <a:pt x="303517" y="167501"/>
                </a:lnTo>
                <a:lnTo>
                  <a:pt x="292226" y="162866"/>
                </a:lnTo>
                <a:lnTo>
                  <a:pt x="279700" y="160703"/>
                </a:lnTo>
                <a:lnTo>
                  <a:pt x="271017" y="187452"/>
                </a:lnTo>
                <a:lnTo>
                  <a:pt x="278130" y="186690"/>
                </a:lnTo>
                <a:lnTo>
                  <a:pt x="284480" y="188595"/>
                </a:lnTo>
                <a:lnTo>
                  <a:pt x="289940" y="193294"/>
                </a:lnTo>
                <a:lnTo>
                  <a:pt x="295529" y="197866"/>
                </a:lnTo>
                <a:lnTo>
                  <a:pt x="298958" y="205232"/>
                </a:lnTo>
                <a:lnTo>
                  <a:pt x="300355" y="215265"/>
                </a:lnTo>
                <a:lnTo>
                  <a:pt x="248412" y="221107"/>
                </a:lnTo>
                <a:lnTo>
                  <a:pt x="247268" y="211582"/>
                </a:lnTo>
                <a:lnTo>
                  <a:pt x="244289" y="167523"/>
                </a:lnTo>
                <a:lnTo>
                  <a:pt x="233811" y="174703"/>
                </a:lnTo>
                <a:lnTo>
                  <a:pt x="224916" y="184404"/>
                </a:lnTo>
                <a:lnTo>
                  <a:pt x="222592" y="187845"/>
                </a:lnTo>
                <a:lnTo>
                  <a:pt x="217432" y="198299"/>
                </a:lnTo>
                <a:lnTo>
                  <a:pt x="214210" y="210037"/>
                </a:lnTo>
                <a:lnTo>
                  <a:pt x="212934" y="223058"/>
                </a:lnTo>
                <a:close/>
              </a:path>
              <a:path w="1670939" h="324358">
                <a:moveTo>
                  <a:pt x="615314" y="125095"/>
                </a:moveTo>
                <a:lnTo>
                  <a:pt x="580516" y="129032"/>
                </a:lnTo>
                <a:lnTo>
                  <a:pt x="589788" y="211962"/>
                </a:lnTo>
                <a:lnTo>
                  <a:pt x="590470" y="217112"/>
                </a:lnTo>
                <a:lnTo>
                  <a:pt x="593431" y="230360"/>
                </a:lnTo>
                <a:lnTo>
                  <a:pt x="597788" y="240537"/>
                </a:lnTo>
                <a:lnTo>
                  <a:pt x="601725" y="247142"/>
                </a:lnTo>
                <a:lnTo>
                  <a:pt x="607313" y="251968"/>
                </a:lnTo>
                <a:lnTo>
                  <a:pt x="614807" y="255143"/>
                </a:lnTo>
                <a:lnTo>
                  <a:pt x="622172" y="258191"/>
                </a:lnTo>
                <a:lnTo>
                  <a:pt x="630300" y="259207"/>
                </a:lnTo>
                <a:lnTo>
                  <a:pt x="639190" y="258191"/>
                </a:lnTo>
                <a:lnTo>
                  <a:pt x="651668" y="255327"/>
                </a:lnTo>
                <a:lnTo>
                  <a:pt x="663066" y="249428"/>
                </a:lnTo>
                <a:lnTo>
                  <a:pt x="670433" y="244602"/>
                </a:lnTo>
                <a:lnTo>
                  <a:pt x="676147" y="238379"/>
                </a:lnTo>
                <a:lnTo>
                  <a:pt x="680085" y="230759"/>
                </a:lnTo>
                <a:lnTo>
                  <a:pt x="682243" y="250444"/>
                </a:lnTo>
                <a:lnTo>
                  <a:pt x="714501" y="246887"/>
                </a:lnTo>
                <a:lnTo>
                  <a:pt x="699896" y="115697"/>
                </a:lnTo>
                <a:lnTo>
                  <a:pt x="665225" y="119507"/>
                </a:lnTo>
                <a:lnTo>
                  <a:pt x="671321" y="174879"/>
                </a:lnTo>
                <a:lnTo>
                  <a:pt x="672764" y="189564"/>
                </a:lnTo>
                <a:lnTo>
                  <a:pt x="673348" y="202629"/>
                </a:lnTo>
                <a:lnTo>
                  <a:pt x="672718" y="210566"/>
                </a:lnTo>
                <a:lnTo>
                  <a:pt x="671575" y="215519"/>
                </a:lnTo>
                <a:lnTo>
                  <a:pt x="668782" y="219963"/>
                </a:lnTo>
                <a:lnTo>
                  <a:pt x="664463" y="223774"/>
                </a:lnTo>
                <a:lnTo>
                  <a:pt x="660145" y="227457"/>
                </a:lnTo>
                <a:lnTo>
                  <a:pt x="654938" y="229743"/>
                </a:lnTo>
                <a:lnTo>
                  <a:pt x="649096" y="230378"/>
                </a:lnTo>
                <a:lnTo>
                  <a:pt x="643889" y="231012"/>
                </a:lnTo>
                <a:lnTo>
                  <a:pt x="639444" y="230250"/>
                </a:lnTo>
                <a:lnTo>
                  <a:pt x="635762" y="228219"/>
                </a:lnTo>
                <a:lnTo>
                  <a:pt x="632079" y="226060"/>
                </a:lnTo>
                <a:lnTo>
                  <a:pt x="629412" y="223138"/>
                </a:lnTo>
                <a:lnTo>
                  <a:pt x="627761" y="219075"/>
                </a:lnTo>
                <a:lnTo>
                  <a:pt x="626370" y="214554"/>
                </a:lnTo>
                <a:lnTo>
                  <a:pt x="624261" y="202973"/>
                </a:lnTo>
                <a:lnTo>
                  <a:pt x="622045" y="185420"/>
                </a:lnTo>
                <a:lnTo>
                  <a:pt x="615314" y="125095"/>
                </a:lnTo>
                <a:close/>
              </a:path>
              <a:path w="1670939" h="324358">
                <a:moveTo>
                  <a:pt x="781558" y="138811"/>
                </a:moveTo>
                <a:lnTo>
                  <a:pt x="785875" y="135000"/>
                </a:lnTo>
                <a:lnTo>
                  <a:pt x="790320" y="131063"/>
                </a:lnTo>
                <a:lnTo>
                  <a:pt x="795527" y="128905"/>
                </a:lnTo>
                <a:lnTo>
                  <a:pt x="801496" y="128270"/>
                </a:lnTo>
                <a:lnTo>
                  <a:pt x="806195" y="127635"/>
                </a:lnTo>
                <a:lnTo>
                  <a:pt x="810387" y="128397"/>
                </a:lnTo>
                <a:lnTo>
                  <a:pt x="813942" y="130302"/>
                </a:lnTo>
                <a:lnTo>
                  <a:pt x="817625" y="132207"/>
                </a:lnTo>
                <a:lnTo>
                  <a:pt x="820292" y="135255"/>
                </a:lnTo>
                <a:lnTo>
                  <a:pt x="822324" y="139192"/>
                </a:lnTo>
                <a:lnTo>
                  <a:pt x="825296" y="150237"/>
                </a:lnTo>
                <a:lnTo>
                  <a:pt x="827532" y="166497"/>
                </a:lnTo>
                <a:lnTo>
                  <a:pt x="835024" y="233425"/>
                </a:lnTo>
                <a:lnTo>
                  <a:pt x="869695" y="229488"/>
                </a:lnTo>
                <a:lnTo>
                  <a:pt x="860679" y="147955"/>
                </a:lnTo>
                <a:lnTo>
                  <a:pt x="859536" y="137922"/>
                </a:lnTo>
                <a:lnTo>
                  <a:pt x="858012" y="130175"/>
                </a:lnTo>
                <a:lnTo>
                  <a:pt x="856107" y="124841"/>
                </a:lnTo>
                <a:lnTo>
                  <a:pt x="854201" y="119634"/>
                </a:lnTo>
                <a:lnTo>
                  <a:pt x="851408" y="114935"/>
                </a:lnTo>
                <a:lnTo>
                  <a:pt x="847724" y="110998"/>
                </a:lnTo>
                <a:lnTo>
                  <a:pt x="844041" y="107187"/>
                </a:lnTo>
                <a:lnTo>
                  <a:pt x="838835" y="104140"/>
                </a:lnTo>
                <a:lnTo>
                  <a:pt x="832104" y="102108"/>
                </a:lnTo>
                <a:lnTo>
                  <a:pt x="825499" y="100075"/>
                </a:lnTo>
                <a:lnTo>
                  <a:pt x="818388" y="99441"/>
                </a:lnTo>
                <a:lnTo>
                  <a:pt x="810640" y="100330"/>
                </a:lnTo>
                <a:lnTo>
                  <a:pt x="799797" y="102613"/>
                </a:lnTo>
                <a:lnTo>
                  <a:pt x="788340" y="107981"/>
                </a:lnTo>
                <a:lnTo>
                  <a:pt x="778404" y="116237"/>
                </a:lnTo>
                <a:lnTo>
                  <a:pt x="770000" y="127381"/>
                </a:lnTo>
                <a:lnTo>
                  <a:pt x="767841" y="108077"/>
                </a:lnTo>
                <a:lnTo>
                  <a:pt x="735584" y="111633"/>
                </a:lnTo>
                <a:lnTo>
                  <a:pt x="750188" y="242824"/>
                </a:lnTo>
                <a:lnTo>
                  <a:pt x="784860" y="239013"/>
                </a:lnTo>
                <a:lnTo>
                  <a:pt x="778256" y="179578"/>
                </a:lnTo>
                <a:lnTo>
                  <a:pt x="777531" y="172469"/>
                </a:lnTo>
                <a:lnTo>
                  <a:pt x="776818" y="158493"/>
                </a:lnTo>
                <a:lnTo>
                  <a:pt x="777620" y="149098"/>
                </a:lnTo>
                <a:lnTo>
                  <a:pt x="778763" y="143510"/>
                </a:lnTo>
                <a:lnTo>
                  <a:pt x="781558" y="138811"/>
                </a:lnTo>
                <a:close/>
              </a:path>
              <a:path w="1670939" h="324358">
                <a:moveTo>
                  <a:pt x="890015" y="161036"/>
                </a:moveTo>
                <a:lnTo>
                  <a:pt x="893280" y="178050"/>
                </a:lnTo>
                <a:lnTo>
                  <a:pt x="897981" y="190262"/>
                </a:lnTo>
                <a:lnTo>
                  <a:pt x="904474" y="200680"/>
                </a:lnTo>
                <a:lnTo>
                  <a:pt x="912748" y="209296"/>
                </a:lnTo>
                <a:lnTo>
                  <a:pt x="922981" y="216299"/>
                </a:lnTo>
                <a:lnTo>
                  <a:pt x="934326" y="220760"/>
                </a:lnTo>
                <a:lnTo>
                  <a:pt x="946879" y="222782"/>
                </a:lnTo>
                <a:lnTo>
                  <a:pt x="960627" y="222377"/>
                </a:lnTo>
                <a:lnTo>
                  <a:pt x="965584" y="221697"/>
                </a:lnTo>
                <a:lnTo>
                  <a:pt x="979019" y="218374"/>
                </a:lnTo>
                <a:lnTo>
                  <a:pt x="990357" y="213104"/>
                </a:lnTo>
                <a:lnTo>
                  <a:pt x="999616" y="205867"/>
                </a:lnTo>
                <a:lnTo>
                  <a:pt x="1008511" y="193847"/>
                </a:lnTo>
                <a:lnTo>
                  <a:pt x="1013345" y="181976"/>
                </a:lnTo>
                <a:lnTo>
                  <a:pt x="1016126" y="168148"/>
                </a:lnTo>
                <a:lnTo>
                  <a:pt x="981329" y="166116"/>
                </a:lnTo>
                <a:lnTo>
                  <a:pt x="980566" y="175513"/>
                </a:lnTo>
                <a:lnTo>
                  <a:pt x="978408" y="182245"/>
                </a:lnTo>
                <a:lnTo>
                  <a:pt x="974597" y="186436"/>
                </a:lnTo>
                <a:lnTo>
                  <a:pt x="970788" y="190754"/>
                </a:lnTo>
                <a:lnTo>
                  <a:pt x="965581" y="193167"/>
                </a:lnTo>
                <a:lnTo>
                  <a:pt x="959104" y="193929"/>
                </a:lnTo>
                <a:lnTo>
                  <a:pt x="950213" y="194945"/>
                </a:lnTo>
                <a:lnTo>
                  <a:pt x="942847" y="192405"/>
                </a:lnTo>
                <a:lnTo>
                  <a:pt x="936879" y="186562"/>
                </a:lnTo>
                <a:lnTo>
                  <a:pt x="932769" y="181266"/>
                </a:lnTo>
                <a:lnTo>
                  <a:pt x="928204" y="169941"/>
                </a:lnTo>
                <a:lnTo>
                  <a:pt x="925448" y="154559"/>
                </a:lnTo>
                <a:lnTo>
                  <a:pt x="924836" y="146583"/>
                </a:lnTo>
                <a:lnTo>
                  <a:pt x="925854" y="133377"/>
                </a:lnTo>
                <a:lnTo>
                  <a:pt x="929766" y="123698"/>
                </a:lnTo>
                <a:lnTo>
                  <a:pt x="934212" y="117221"/>
                </a:lnTo>
                <a:lnTo>
                  <a:pt x="940815" y="113411"/>
                </a:lnTo>
                <a:lnTo>
                  <a:pt x="949451" y="112395"/>
                </a:lnTo>
                <a:lnTo>
                  <a:pt x="955929" y="111760"/>
                </a:lnTo>
                <a:lnTo>
                  <a:pt x="961389" y="112903"/>
                </a:lnTo>
                <a:lnTo>
                  <a:pt x="965962" y="115824"/>
                </a:lnTo>
                <a:lnTo>
                  <a:pt x="970407" y="118872"/>
                </a:lnTo>
                <a:lnTo>
                  <a:pt x="973582" y="123698"/>
                </a:lnTo>
                <a:lnTo>
                  <a:pt x="975487" y="130429"/>
                </a:lnTo>
                <a:lnTo>
                  <a:pt x="1009014" y="120396"/>
                </a:lnTo>
                <a:lnTo>
                  <a:pt x="1002723" y="108390"/>
                </a:lnTo>
                <a:lnTo>
                  <a:pt x="994683" y="98535"/>
                </a:lnTo>
                <a:lnTo>
                  <a:pt x="985138" y="91312"/>
                </a:lnTo>
                <a:lnTo>
                  <a:pt x="972606" y="86379"/>
                </a:lnTo>
                <a:lnTo>
                  <a:pt x="960116" y="84669"/>
                </a:lnTo>
                <a:lnTo>
                  <a:pt x="945895" y="85217"/>
                </a:lnTo>
                <a:lnTo>
                  <a:pt x="932622" y="87743"/>
                </a:lnTo>
                <a:lnTo>
                  <a:pt x="920430" y="92498"/>
                </a:lnTo>
                <a:lnTo>
                  <a:pt x="910046" y="99403"/>
                </a:lnTo>
                <a:lnTo>
                  <a:pt x="901445" y="108458"/>
                </a:lnTo>
                <a:lnTo>
                  <a:pt x="893952" y="121957"/>
                </a:lnTo>
                <a:lnTo>
                  <a:pt x="890651" y="133644"/>
                </a:lnTo>
                <a:lnTo>
                  <a:pt x="889339" y="146670"/>
                </a:lnTo>
                <a:lnTo>
                  <a:pt x="890015" y="161036"/>
                </a:lnTo>
                <a:close/>
              </a:path>
              <a:path w="1670939" h="324358">
                <a:moveTo>
                  <a:pt x="1065148" y="74930"/>
                </a:moveTo>
                <a:lnTo>
                  <a:pt x="1030350" y="78740"/>
                </a:lnTo>
                <a:lnTo>
                  <a:pt x="1039621" y="161798"/>
                </a:lnTo>
                <a:lnTo>
                  <a:pt x="1040285" y="166824"/>
                </a:lnTo>
                <a:lnTo>
                  <a:pt x="1043250" y="180123"/>
                </a:lnTo>
                <a:lnTo>
                  <a:pt x="1047622" y="190246"/>
                </a:lnTo>
                <a:lnTo>
                  <a:pt x="1051560" y="196977"/>
                </a:lnTo>
                <a:lnTo>
                  <a:pt x="1057147" y="201803"/>
                </a:lnTo>
                <a:lnTo>
                  <a:pt x="1064640" y="204850"/>
                </a:lnTo>
                <a:lnTo>
                  <a:pt x="1072007" y="208025"/>
                </a:lnTo>
                <a:lnTo>
                  <a:pt x="1080135" y="209042"/>
                </a:lnTo>
                <a:lnTo>
                  <a:pt x="1089024" y="208025"/>
                </a:lnTo>
                <a:lnTo>
                  <a:pt x="1101502" y="205115"/>
                </a:lnTo>
                <a:lnTo>
                  <a:pt x="1112900" y="199262"/>
                </a:lnTo>
                <a:lnTo>
                  <a:pt x="1120266" y="194310"/>
                </a:lnTo>
                <a:lnTo>
                  <a:pt x="1125982" y="188087"/>
                </a:lnTo>
                <a:lnTo>
                  <a:pt x="1129918" y="180594"/>
                </a:lnTo>
                <a:lnTo>
                  <a:pt x="1132077" y="200279"/>
                </a:lnTo>
                <a:lnTo>
                  <a:pt x="1164336" y="196596"/>
                </a:lnTo>
                <a:lnTo>
                  <a:pt x="1149731" y="65405"/>
                </a:lnTo>
                <a:lnTo>
                  <a:pt x="1115060" y="69342"/>
                </a:lnTo>
                <a:lnTo>
                  <a:pt x="1121156" y="124713"/>
                </a:lnTo>
                <a:lnTo>
                  <a:pt x="1122598" y="139343"/>
                </a:lnTo>
                <a:lnTo>
                  <a:pt x="1123182" y="152433"/>
                </a:lnTo>
                <a:lnTo>
                  <a:pt x="1122552" y="160400"/>
                </a:lnTo>
                <a:lnTo>
                  <a:pt x="1121410" y="165354"/>
                </a:lnTo>
                <a:lnTo>
                  <a:pt x="1118615" y="169799"/>
                </a:lnTo>
                <a:lnTo>
                  <a:pt x="1114297" y="173482"/>
                </a:lnTo>
                <a:lnTo>
                  <a:pt x="1109980" y="177292"/>
                </a:lnTo>
                <a:lnTo>
                  <a:pt x="1104772" y="179578"/>
                </a:lnTo>
                <a:lnTo>
                  <a:pt x="1098931" y="180212"/>
                </a:lnTo>
                <a:lnTo>
                  <a:pt x="1093723" y="180721"/>
                </a:lnTo>
                <a:lnTo>
                  <a:pt x="1089279" y="179959"/>
                </a:lnTo>
                <a:lnTo>
                  <a:pt x="1085595" y="177927"/>
                </a:lnTo>
                <a:lnTo>
                  <a:pt x="1081913" y="175895"/>
                </a:lnTo>
                <a:lnTo>
                  <a:pt x="1079245" y="172847"/>
                </a:lnTo>
                <a:lnTo>
                  <a:pt x="1077594" y="168910"/>
                </a:lnTo>
                <a:lnTo>
                  <a:pt x="1076189" y="164324"/>
                </a:lnTo>
                <a:lnTo>
                  <a:pt x="1074087" y="152723"/>
                </a:lnTo>
                <a:lnTo>
                  <a:pt x="1071880" y="135128"/>
                </a:lnTo>
                <a:lnTo>
                  <a:pt x="1065148" y="74930"/>
                </a:lnTo>
                <a:close/>
              </a:path>
              <a:path w="1670939" h="324358">
                <a:moveTo>
                  <a:pt x="1214755" y="7747"/>
                </a:moveTo>
                <a:lnTo>
                  <a:pt x="1180084" y="11557"/>
                </a:lnTo>
                <a:lnTo>
                  <a:pt x="1200276" y="192659"/>
                </a:lnTo>
                <a:lnTo>
                  <a:pt x="1234947" y="188722"/>
                </a:lnTo>
                <a:lnTo>
                  <a:pt x="1214755" y="774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21256" y="836167"/>
            <a:ext cx="1272987" cy="315517"/>
          </a:xfrm>
          <a:custGeom>
            <a:avLst/>
            <a:gdLst/>
            <a:ahLst/>
            <a:cxnLst/>
            <a:rect l="l" t="t" r="r" b="b"/>
            <a:pathLst>
              <a:path w="1272987" h="315517">
                <a:moveTo>
                  <a:pt x="1150178" y="75184"/>
                </a:moveTo>
                <a:lnTo>
                  <a:pt x="1236284" y="185166"/>
                </a:lnTo>
                <a:lnTo>
                  <a:pt x="1272987" y="180975"/>
                </a:lnTo>
                <a:lnTo>
                  <a:pt x="1252794" y="0"/>
                </a:lnTo>
                <a:lnTo>
                  <a:pt x="1218758" y="3683"/>
                </a:lnTo>
                <a:lnTo>
                  <a:pt x="1232347" y="124714"/>
                </a:lnTo>
                <a:lnTo>
                  <a:pt x="1144717" y="12065"/>
                </a:lnTo>
                <a:lnTo>
                  <a:pt x="1109157" y="16002"/>
                </a:lnTo>
                <a:lnTo>
                  <a:pt x="1129350" y="197104"/>
                </a:lnTo>
                <a:lnTo>
                  <a:pt x="1163259" y="193294"/>
                </a:lnTo>
                <a:lnTo>
                  <a:pt x="1150178" y="75184"/>
                </a:lnTo>
                <a:close/>
              </a:path>
              <a:path w="1272987" h="315517">
                <a:moveTo>
                  <a:pt x="828" y="230759"/>
                </a:moveTo>
                <a:lnTo>
                  <a:pt x="2713" y="242554"/>
                </a:lnTo>
                <a:lnTo>
                  <a:pt x="6072" y="254941"/>
                </a:lnTo>
                <a:lnTo>
                  <a:pt x="10778" y="266681"/>
                </a:lnTo>
                <a:lnTo>
                  <a:pt x="16830" y="277749"/>
                </a:lnTo>
                <a:lnTo>
                  <a:pt x="22048" y="285222"/>
                </a:lnTo>
                <a:lnTo>
                  <a:pt x="30772" y="294578"/>
                </a:lnTo>
                <a:lnTo>
                  <a:pt x="40896" y="302284"/>
                </a:lnTo>
                <a:lnTo>
                  <a:pt x="52390" y="308356"/>
                </a:lnTo>
                <a:lnTo>
                  <a:pt x="64702" y="312531"/>
                </a:lnTo>
                <a:lnTo>
                  <a:pt x="76810" y="314788"/>
                </a:lnTo>
                <a:lnTo>
                  <a:pt x="89647" y="315517"/>
                </a:lnTo>
                <a:lnTo>
                  <a:pt x="103190" y="314706"/>
                </a:lnTo>
                <a:lnTo>
                  <a:pt x="110157" y="313722"/>
                </a:lnTo>
                <a:lnTo>
                  <a:pt x="122473" y="310929"/>
                </a:lnTo>
                <a:lnTo>
                  <a:pt x="134555" y="306811"/>
                </a:lnTo>
                <a:lnTo>
                  <a:pt x="146370" y="301371"/>
                </a:lnTo>
                <a:lnTo>
                  <a:pt x="159602" y="293554"/>
                </a:lnTo>
                <a:lnTo>
                  <a:pt x="169666" y="285927"/>
                </a:lnTo>
                <a:lnTo>
                  <a:pt x="177485" y="278003"/>
                </a:lnTo>
                <a:lnTo>
                  <a:pt x="169484" y="205867"/>
                </a:lnTo>
                <a:lnTo>
                  <a:pt x="90617" y="214630"/>
                </a:lnTo>
                <a:lnTo>
                  <a:pt x="94046" y="245237"/>
                </a:lnTo>
                <a:lnTo>
                  <a:pt x="135956" y="240537"/>
                </a:lnTo>
                <a:lnTo>
                  <a:pt x="138496" y="263525"/>
                </a:lnTo>
                <a:lnTo>
                  <a:pt x="133416" y="268351"/>
                </a:lnTo>
                <a:lnTo>
                  <a:pt x="127193" y="272796"/>
                </a:lnTo>
                <a:lnTo>
                  <a:pt x="119827" y="276606"/>
                </a:lnTo>
                <a:lnTo>
                  <a:pt x="112461" y="280543"/>
                </a:lnTo>
                <a:lnTo>
                  <a:pt x="104968" y="282829"/>
                </a:lnTo>
                <a:lnTo>
                  <a:pt x="97348" y="283718"/>
                </a:lnTo>
                <a:lnTo>
                  <a:pt x="92796" y="284075"/>
                </a:lnTo>
                <a:lnTo>
                  <a:pt x="79920" y="283066"/>
                </a:lnTo>
                <a:lnTo>
                  <a:pt x="68321" y="278954"/>
                </a:lnTo>
                <a:lnTo>
                  <a:pt x="57978" y="271780"/>
                </a:lnTo>
                <a:lnTo>
                  <a:pt x="50775" y="263472"/>
                </a:lnTo>
                <a:lnTo>
                  <a:pt x="45057" y="252881"/>
                </a:lnTo>
                <a:lnTo>
                  <a:pt x="40893" y="240067"/>
                </a:lnTo>
                <a:lnTo>
                  <a:pt x="38293" y="225044"/>
                </a:lnTo>
                <a:lnTo>
                  <a:pt x="37559" y="212754"/>
                </a:lnTo>
                <a:lnTo>
                  <a:pt x="38665" y="199521"/>
                </a:lnTo>
                <a:lnTo>
                  <a:pt x="41958" y="188086"/>
                </a:lnTo>
                <a:lnTo>
                  <a:pt x="47437" y="178435"/>
                </a:lnTo>
                <a:lnTo>
                  <a:pt x="58684" y="167590"/>
                </a:lnTo>
                <a:lnTo>
                  <a:pt x="70152" y="161883"/>
                </a:lnTo>
                <a:lnTo>
                  <a:pt x="83759" y="158877"/>
                </a:lnTo>
                <a:lnTo>
                  <a:pt x="86873" y="158618"/>
                </a:lnTo>
                <a:lnTo>
                  <a:pt x="99860" y="159504"/>
                </a:lnTo>
                <a:lnTo>
                  <a:pt x="111064" y="163703"/>
                </a:lnTo>
                <a:lnTo>
                  <a:pt x="111298" y="163836"/>
                </a:lnTo>
                <a:lnTo>
                  <a:pt x="121056" y="171899"/>
                </a:lnTo>
                <a:lnTo>
                  <a:pt x="127828" y="183134"/>
                </a:lnTo>
                <a:lnTo>
                  <a:pt x="163261" y="172339"/>
                </a:lnTo>
                <a:lnTo>
                  <a:pt x="159942" y="164021"/>
                </a:lnTo>
                <a:lnTo>
                  <a:pt x="153340" y="152822"/>
                </a:lnTo>
                <a:lnTo>
                  <a:pt x="144884" y="143455"/>
                </a:lnTo>
                <a:lnTo>
                  <a:pt x="134559" y="135890"/>
                </a:lnTo>
                <a:lnTo>
                  <a:pt x="120209" y="129880"/>
                </a:lnTo>
                <a:lnTo>
                  <a:pt x="108283" y="127522"/>
                </a:lnTo>
                <a:lnTo>
                  <a:pt x="94994" y="126779"/>
                </a:lnTo>
                <a:lnTo>
                  <a:pt x="80330" y="127635"/>
                </a:lnTo>
                <a:lnTo>
                  <a:pt x="72962" y="128688"/>
                </a:lnTo>
                <a:lnTo>
                  <a:pt x="59768" y="131684"/>
                </a:lnTo>
                <a:lnTo>
                  <a:pt x="48091" y="135941"/>
                </a:lnTo>
                <a:lnTo>
                  <a:pt x="37912" y="141478"/>
                </a:lnTo>
                <a:lnTo>
                  <a:pt x="29157" y="148096"/>
                </a:lnTo>
                <a:lnTo>
                  <a:pt x="20126" y="157203"/>
                </a:lnTo>
                <a:lnTo>
                  <a:pt x="12757" y="167532"/>
                </a:lnTo>
                <a:lnTo>
                  <a:pt x="7051" y="179070"/>
                </a:lnTo>
                <a:lnTo>
                  <a:pt x="2757" y="192445"/>
                </a:lnTo>
                <a:lnTo>
                  <a:pt x="639" y="204633"/>
                </a:lnTo>
                <a:lnTo>
                  <a:pt x="0" y="217397"/>
                </a:lnTo>
                <a:lnTo>
                  <a:pt x="828" y="230759"/>
                </a:lnTo>
                <a:close/>
              </a:path>
              <a:path w="1272987" h="315517">
                <a:moveTo>
                  <a:pt x="244922" y="254127"/>
                </a:moveTo>
                <a:lnTo>
                  <a:pt x="252669" y="222377"/>
                </a:lnTo>
                <a:lnTo>
                  <a:pt x="269687" y="152400"/>
                </a:lnTo>
                <a:lnTo>
                  <a:pt x="302072" y="216789"/>
                </a:lnTo>
                <a:lnTo>
                  <a:pt x="317312" y="245999"/>
                </a:lnTo>
                <a:lnTo>
                  <a:pt x="337632" y="285369"/>
                </a:lnTo>
                <a:lnTo>
                  <a:pt x="377383" y="280924"/>
                </a:lnTo>
                <a:lnTo>
                  <a:pt x="284673" y="107950"/>
                </a:lnTo>
                <a:lnTo>
                  <a:pt x="246065" y="112268"/>
                </a:lnTo>
                <a:lnTo>
                  <a:pt x="195773" y="301244"/>
                </a:lnTo>
                <a:lnTo>
                  <a:pt x="234508" y="296926"/>
                </a:lnTo>
                <a:lnTo>
                  <a:pt x="244922" y="254127"/>
                </a:lnTo>
                <a:close/>
              </a:path>
              <a:path w="1272987" h="315517">
                <a:moveTo>
                  <a:pt x="252669" y="222377"/>
                </a:moveTo>
                <a:lnTo>
                  <a:pt x="244922" y="254127"/>
                </a:lnTo>
                <a:lnTo>
                  <a:pt x="317312" y="245999"/>
                </a:lnTo>
                <a:lnTo>
                  <a:pt x="302072" y="216789"/>
                </a:lnTo>
                <a:lnTo>
                  <a:pt x="252669" y="222377"/>
                </a:lnTo>
                <a:close/>
              </a:path>
              <a:path w="1272987" h="315517">
                <a:moveTo>
                  <a:pt x="380939" y="188341"/>
                </a:moveTo>
                <a:lnTo>
                  <a:pt x="382824" y="200136"/>
                </a:lnTo>
                <a:lnTo>
                  <a:pt x="386183" y="212523"/>
                </a:lnTo>
                <a:lnTo>
                  <a:pt x="390889" y="224263"/>
                </a:lnTo>
                <a:lnTo>
                  <a:pt x="396941" y="235331"/>
                </a:lnTo>
                <a:lnTo>
                  <a:pt x="402206" y="242804"/>
                </a:lnTo>
                <a:lnTo>
                  <a:pt x="410934" y="252160"/>
                </a:lnTo>
                <a:lnTo>
                  <a:pt x="421027" y="259866"/>
                </a:lnTo>
                <a:lnTo>
                  <a:pt x="432501" y="265938"/>
                </a:lnTo>
                <a:lnTo>
                  <a:pt x="444832" y="270084"/>
                </a:lnTo>
                <a:lnTo>
                  <a:pt x="456943" y="272318"/>
                </a:lnTo>
                <a:lnTo>
                  <a:pt x="469762" y="273045"/>
                </a:lnTo>
                <a:lnTo>
                  <a:pt x="483301" y="272288"/>
                </a:lnTo>
                <a:lnTo>
                  <a:pt x="490442" y="271281"/>
                </a:lnTo>
                <a:lnTo>
                  <a:pt x="502732" y="268476"/>
                </a:lnTo>
                <a:lnTo>
                  <a:pt x="514777" y="264329"/>
                </a:lnTo>
                <a:lnTo>
                  <a:pt x="526608" y="258826"/>
                </a:lnTo>
                <a:lnTo>
                  <a:pt x="539676" y="251169"/>
                </a:lnTo>
                <a:lnTo>
                  <a:pt x="549797" y="243540"/>
                </a:lnTo>
                <a:lnTo>
                  <a:pt x="557596" y="235585"/>
                </a:lnTo>
                <a:lnTo>
                  <a:pt x="549595" y="163449"/>
                </a:lnTo>
                <a:lnTo>
                  <a:pt x="470855" y="172212"/>
                </a:lnTo>
                <a:lnTo>
                  <a:pt x="474157" y="202819"/>
                </a:lnTo>
                <a:lnTo>
                  <a:pt x="516067" y="198120"/>
                </a:lnTo>
                <a:lnTo>
                  <a:pt x="518607" y="221107"/>
                </a:lnTo>
                <a:lnTo>
                  <a:pt x="513654" y="225933"/>
                </a:lnTo>
                <a:lnTo>
                  <a:pt x="507431" y="230378"/>
                </a:lnTo>
                <a:lnTo>
                  <a:pt x="500065" y="234187"/>
                </a:lnTo>
                <a:lnTo>
                  <a:pt x="492699" y="238125"/>
                </a:lnTo>
                <a:lnTo>
                  <a:pt x="485206" y="240411"/>
                </a:lnTo>
                <a:lnTo>
                  <a:pt x="477459" y="241300"/>
                </a:lnTo>
                <a:lnTo>
                  <a:pt x="473140" y="241619"/>
                </a:lnTo>
                <a:lnTo>
                  <a:pt x="460216" y="240619"/>
                </a:lnTo>
                <a:lnTo>
                  <a:pt x="448554" y="236540"/>
                </a:lnTo>
                <a:lnTo>
                  <a:pt x="438216" y="229362"/>
                </a:lnTo>
                <a:lnTo>
                  <a:pt x="430921" y="221027"/>
                </a:lnTo>
                <a:lnTo>
                  <a:pt x="425175" y="210440"/>
                </a:lnTo>
                <a:lnTo>
                  <a:pt x="421002" y="197636"/>
                </a:lnTo>
                <a:lnTo>
                  <a:pt x="418404" y="182626"/>
                </a:lnTo>
                <a:lnTo>
                  <a:pt x="417734" y="170276"/>
                </a:lnTo>
                <a:lnTo>
                  <a:pt x="418875" y="157018"/>
                </a:lnTo>
                <a:lnTo>
                  <a:pt x="422147" y="145551"/>
                </a:lnTo>
                <a:lnTo>
                  <a:pt x="427548" y="135890"/>
                </a:lnTo>
                <a:lnTo>
                  <a:pt x="438828" y="125069"/>
                </a:lnTo>
                <a:lnTo>
                  <a:pt x="450321" y="119431"/>
                </a:lnTo>
                <a:lnTo>
                  <a:pt x="463997" y="116459"/>
                </a:lnTo>
                <a:lnTo>
                  <a:pt x="466987" y="116207"/>
                </a:lnTo>
                <a:lnTo>
                  <a:pt x="479973" y="117075"/>
                </a:lnTo>
                <a:lnTo>
                  <a:pt x="491175" y="121285"/>
                </a:lnTo>
                <a:lnTo>
                  <a:pt x="491409" y="121418"/>
                </a:lnTo>
                <a:lnTo>
                  <a:pt x="501167" y="129481"/>
                </a:lnTo>
                <a:lnTo>
                  <a:pt x="507939" y="140716"/>
                </a:lnTo>
                <a:lnTo>
                  <a:pt x="543499" y="129921"/>
                </a:lnTo>
                <a:lnTo>
                  <a:pt x="540141" y="121531"/>
                </a:lnTo>
                <a:lnTo>
                  <a:pt x="533498" y="110326"/>
                </a:lnTo>
                <a:lnTo>
                  <a:pt x="525002" y="100968"/>
                </a:lnTo>
                <a:lnTo>
                  <a:pt x="514670" y="93472"/>
                </a:lnTo>
                <a:lnTo>
                  <a:pt x="500376" y="87462"/>
                </a:lnTo>
                <a:lnTo>
                  <a:pt x="488437" y="85104"/>
                </a:lnTo>
                <a:lnTo>
                  <a:pt x="475120" y="84361"/>
                </a:lnTo>
                <a:lnTo>
                  <a:pt x="460441" y="85217"/>
                </a:lnTo>
                <a:lnTo>
                  <a:pt x="453187" y="86211"/>
                </a:lnTo>
                <a:lnTo>
                  <a:pt x="439957" y="89193"/>
                </a:lnTo>
                <a:lnTo>
                  <a:pt x="428278" y="93488"/>
                </a:lnTo>
                <a:lnTo>
                  <a:pt x="418150" y="99060"/>
                </a:lnTo>
                <a:lnTo>
                  <a:pt x="409345" y="105720"/>
                </a:lnTo>
                <a:lnTo>
                  <a:pt x="400323" y="114817"/>
                </a:lnTo>
                <a:lnTo>
                  <a:pt x="392933" y="125132"/>
                </a:lnTo>
                <a:lnTo>
                  <a:pt x="387162" y="136652"/>
                </a:lnTo>
                <a:lnTo>
                  <a:pt x="382923" y="150027"/>
                </a:lnTo>
                <a:lnTo>
                  <a:pt x="380796" y="162215"/>
                </a:lnTo>
                <a:lnTo>
                  <a:pt x="380127" y="174979"/>
                </a:lnTo>
                <a:lnTo>
                  <a:pt x="380939" y="188341"/>
                </a:lnTo>
                <a:close/>
              </a:path>
              <a:path w="1272987" h="315517">
                <a:moveTo>
                  <a:pt x="625033" y="211709"/>
                </a:moveTo>
                <a:lnTo>
                  <a:pt x="632907" y="179959"/>
                </a:lnTo>
                <a:lnTo>
                  <a:pt x="649798" y="109982"/>
                </a:lnTo>
                <a:lnTo>
                  <a:pt x="682310" y="174371"/>
                </a:lnTo>
                <a:lnTo>
                  <a:pt x="697423" y="203581"/>
                </a:lnTo>
                <a:lnTo>
                  <a:pt x="717870" y="242951"/>
                </a:lnTo>
                <a:lnTo>
                  <a:pt x="757621" y="238506"/>
                </a:lnTo>
                <a:lnTo>
                  <a:pt x="664911" y="65532"/>
                </a:lnTo>
                <a:lnTo>
                  <a:pt x="626176" y="69850"/>
                </a:lnTo>
                <a:lnTo>
                  <a:pt x="575884" y="258826"/>
                </a:lnTo>
                <a:lnTo>
                  <a:pt x="614746" y="254508"/>
                </a:lnTo>
                <a:lnTo>
                  <a:pt x="625033" y="211709"/>
                </a:lnTo>
                <a:close/>
              </a:path>
              <a:path w="1272987" h="315517">
                <a:moveTo>
                  <a:pt x="632907" y="179959"/>
                </a:moveTo>
                <a:lnTo>
                  <a:pt x="625033" y="211709"/>
                </a:lnTo>
                <a:lnTo>
                  <a:pt x="697423" y="203581"/>
                </a:lnTo>
                <a:lnTo>
                  <a:pt x="682310" y="174371"/>
                </a:lnTo>
                <a:lnTo>
                  <a:pt x="632907" y="179959"/>
                </a:lnTo>
                <a:close/>
              </a:path>
              <a:path w="1272987" h="315517">
                <a:moveTo>
                  <a:pt x="899226" y="140081"/>
                </a:moveTo>
                <a:lnTo>
                  <a:pt x="888618" y="130066"/>
                </a:lnTo>
                <a:lnTo>
                  <a:pt x="877128" y="123952"/>
                </a:lnTo>
                <a:lnTo>
                  <a:pt x="874629" y="123026"/>
                </a:lnTo>
                <a:lnTo>
                  <a:pt x="864398" y="120103"/>
                </a:lnTo>
                <a:lnTo>
                  <a:pt x="851607" y="117547"/>
                </a:lnTo>
                <a:lnTo>
                  <a:pt x="836234" y="115316"/>
                </a:lnTo>
                <a:lnTo>
                  <a:pt x="821895" y="113256"/>
                </a:lnTo>
                <a:lnTo>
                  <a:pt x="809139" y="110333"/>
                </a:lnTo>
                <a:lnTo>
                  <a:pt x="801309" y="106934"/>
                </a:lnTo>
                <a:lnTo>
                  <a:pt x="797372" y="104394"/>
                </a:lnTo>
                <a:lnTo>
                  <a:pt x="795086" y="100837"/>
                </a:lnTo>
                <a:lnTo>
                  <a:pt x="794578" y="96647"/>
                </a:lnTo>
                <a:lnTo>
                  <a:pt x="794070" y="91948"/>
                </a:lnTo>
                <a:lnTo>
                  <a:pt x="795594" y="87884"/>
                </a:lnTo>
                <a:lnTo>
                  <a:pt x="799150" y="84709"/>
                </a:lnTo>
                <a:lnTo>
                  <a:pt x="809639" y="78496"/>
                </a:lnTo>
                <a:lnTo>
                  <a:pt x="823407" y="75437"/>
                </a:lnTo>
                <a:lnTo>
                  <a:pt x="833694" y="74295"/>
                </a:lnTo>
                <a:lnTo>
                  <a:pt x="841568" y="75437"/>
                </a:lnTo>
                <a:lnTo>
                  <a:pt x="847283" y="78867"/>
                </a:lnTo>
                <a:lnTo>
                  <a:pt x="852871" y="82423"/>
                </a:lnTo>
                <a:lnTo>
                  <a:pt x="856935" y="88773"/>
                </a:lnTo>
                <a:lnTo>
                  <a:pt x="859475" y="97917"/>
                </a:lnTo>
                <a:lnTo>
                  <a:pt x="895924" y="92202"/>
                </a:lnTo>
                <a:lnTo>
                  <a:pt x="894661" y="85651"/>
                </a:lnTo>
                <a:lnTo>
                  <a:pt x="890109" y="73229"/>
                </a:lnTo>
                <a:lnTo>
                  <a:pt x="883001" y="62803"/>
                </a:lnTo>
                <a:lnTo>
                  <a:pt x="873318" y="54356"/>
                </a:lnTo>
                <a:lnTo>
                  <a:pt x="860367" y="47919"/>
                </a:lnTo>
                <a:lnTo>
                  <a:pt x="848664" y="45162"/>
                </a:lnTo>
                <a:lnTo>
                  <a:pt x="835328" y="44220"/>
                </a:lnTo>
                <a:lnTo>
                  <a:pt x="820359" y="45085"/>
                </a:lnTo>
                <a:lnTo>
                  <a:pt x="808398" y="46989"/>
                </a:lnTo>
                <a:lnTo>
                  <a:pt x="796098" y="50485"/>
                </a:lnTo>
                <a:lnTo>
                  <a:pt x="785434" y="55372"/>
                </a:lnTo>
                <a:lnTo>
                  <a:pt x="771914" y="65944"/>
                </a:lnTo>
                <a:lnTo>
                  <a:pt x="764860" y="76200"/>
                </a:lnTo>
                <a:lnTo>
                  <a:pt x="760192" y="90469"/>
                </a:lnTo>
                <a:lnTo>
                  <a:pt x="759907" y="102997"/>
                </a:lnTo>
                <a:lnTo>
                  <a:pt x="760230" y="105357"/>
                </a:lnTo>
                <a:lnTo>
                  <a:pt x="763896" y="117751"/>
                </a:lnTo>
                <a:lnTo>
                  <a:pt x="770716" y="128462"/>
                </a:lnTo>
                <a:lnTo>
                  <a:pt x="780735" y="137541"/>
                </a:lnTo>
                <a:lnTo>
                  <a:pt x="785232" y="140339"/>
                </a:lnTo>
                <a:lnTo>
                  <a:pt x="795422" y="144694"/>
                </a:lnTo>
                <a:lnTo>
                  <a:pt x="808328" y="148206"/>
                </a:lnTo>
                <a:lnTo>
                  <a:pt x="823915" y="150876"/>
                </a:lnTo>
                <a:lnTo>
                  <a:pt x="831371" y="151863"/>
                </a:lnTo>
                <a:lnTo>
                  <a:pt x="845661" y="153918"/>
                </a:lnTo>
                <a:lnTo>
                  <a:pt x="854141" y="155448"/>
                </a:lnTo>
                <a:lnTo>
                  <a:pt x="860618" y="156972"/>
                </a:lnTo>
                <a:lnTo>
                  <a:pt x="865317" y="159131"/>
                </a:lnTo>
                <a:lnTo>
                  <a:pt x="868111" y="161925"/>
                </a:lnTo>
                <a:lnTo>
                  <a:pt x="870905" y="164592"/>
                </a:lnTo>
                <a:lnTo>
                  <a:pt x="872683" y="168148"/>
                </a:lnTo>
                <a:lnTo>
                  <a:pt x="873064" y="172339"/>
                </a:lnTo>
                <a:lnTo>
                  <a:pt x="873826" y="179070"/>
                </a:lnTo>
                <a:lnTo>
                  <a:pt x="871540" y="185166"/>
                </a:lnTo>
                <a:lnTo>
                  <a:pt x="866079" y="190881"/>
                </a:lnTo>
                <a:lnTo>
                  <a:pt x="854483" y="198148"/>
                </a:lnTo>
                <a:lnTo>
                  <a:pt x="840298" y="201295"/>
                </a:lnTo>
                <a:lnTo>
                  <a:pt x="836686" y="201601"/>
                </a:lnTo>
                <a:lnTo>
                  <a:pt x="823647" y="200515"/>
                </a:lnTo>
                <a:lnTo>
                  <a:pt x="812866" y="195834"/>
                </a:lnTo>
                <a:lnTo>
                  <a:pt x="809951" y="193576"/>
                </a:lnTo>
                <a:lnTo>
                  <a:pt x="802425" y="184193"/>
                </a:lnTo>
                <a:lnTo>
                  <a:pt x="796864" y="170942"/>
                </a:lnTo>
                <a:lnTo>
                  <a:pt x="761685" y="178435"/>
                </a:lnTo>
                <a:lnTo>
                  <a:pt x="766250" y="192959"/>
                </a:lnTo>
                <a:lnTo>
                  <a:pt x="772189" y="204664"/>
                </a:lnTo>
                <a:lnTo>
                  <a:pt x="779723" y="214428"/>
                </a:lnTo>
                <a:lnTo>
                  <a:pt x="788863" y="222250"/>
                </a:lnTo>
                <a:lnTo>
                  <a:pt x="793132" y="224870"/>
                </a:lnTo>
                <a:lnTo>
                  <a:pt x="803555" y="229366"/>
                </a:lnTo>
                <a:lnTo>
                  <a:pt x="815398" y="232096"/>
                </a:lnTo>
                <a:lnTo>
                  <a:pt x="828662" y="233034"/>
                </a:lnTo>
                <a:lnTo>
                  <a:pt x="843346" y="232156"/>
                </a:lnTo>
                <a:lnTo>
                  <a:pt x="859626" y="229505"/>
                </a:lnTo>
                <a:lnTo>
                  <a:pt x="871715" y="225951"/>
                </a:lnTo>
                <a:lnTo>
                  <a:pt x="882081" y="221234"/>
                </a:lnTo>
                <a:lnTo>
                  <a:pt x="887933" y="217528"/>
                </a:lnTo>
                <a:lnTo>
                  <a:pt x="897346" y="208885"/>
                </a:lnTo>
                <a:lnTo>
                  <a:pt x="904306" y="198247"/>
                </a:lnTo>
                <a:lnTo>
                  <a:pt x="906581" y="192941"/>
                </a:lnTo>
                <a:lnTo>
                  <a:pt x="909577" y="180735"/>
                </a:lnTo>
                <a:lnTo>
                  <a:pt x="909640" y="168148"/>
                </a:lnTo>
                <a:lnTo>
                  <a:pt x="908914" y="163091"/>
                </a:lnTo>
                <a:lnTo>
                  <a:pt x="905275" y="150449"/>
                </a:lnTo>
                <a:lnTo>
                  <a:pt x="899226" y="140081"/>
                </a:lnTo>
                <a:close/>
              </a:path>
              <a:path w="1272987" h="315517">
                <a:moveTo>
                  <a:pt x="976442" y="172466"/>
                </a:moveTo>
                <a:lnTo>
                  <a:pt x="984316" y="140716"/>
                </a:lnTo>
                <a:lnTo>
                  <a:pt x="1001207" y="70739"/>
                </a:lnTo>
                <a:lnTo>
                  <a:pt x="1033719" y="135255"/>
                </a:lnTo>
                <a:lnTo>
                  <a:pt x="1048832" y="164337"/>
                </a:lnTo>
                <a:lnTo>
                  <a:pt x="1069152" y="203708"/>
                </a:lnTo>
                <a:lnTo>
                  <a:pt x="1109030" y="199262"/>
                </a:lnTo>
                <a:lnTo>
                  <a:pt x="1016320" y="26289"/>
                </a:lnTo>
                <a:lnTo>
                  <a:pt x="977585" y="30607"/>
                </a:lnTo>
                <a:lnTo>
                  <a:pt x="927293" y="219583"/>
                </a:lnTo>
                <a:lnTo>
                  <a:pt x="966028" y="215265"/>
                </a:lnTo>
                <a:lnTo>
                  <a:pt x="976442" y="172466"/>
                </a:lnTo>
                <a:close/>
              </a:path>
              <a:path w="1272987" h="315517">
                <a:moveTo>
                  <a:pt x="984316" y="140716"/>
                </a:moveTo>
                <a:lnTo>
                  <a:pt x="976442" y="172466"/>
                </a:lnTo>
                <a:lnTo>
                  <a:pt x="1048832" y="164337"/>
                </a:lnTo>
                <a:lnTo>
                  <a:pt x="1033719" y="135255"/>
                </a:lnTo>
                <a:lnTo>
                  <a:pt x="984316" y="1407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15793" y="2708910"/>
            <a:ext cx="5400675" cy="1296162"/>
          </a:xfrm>
          <a:custGeom>
            <a:avLst/>
            <a:gdLst/>
            <a:ahLst/>
            <a:cxnLst/>
            <a:rect l="l" t="t" r="r" b="b"/>
            <a:pathLst>
              <a:path w="5400675" h="1296162">
                <a:moveTo>
                  <a:pt x="0" y="192024"/>
                </a:moveTo>
                <a:lnTo>
                  <a:pt x="0" y="960119"/>
                </a:lnTo>
                <a:lnTo>
                  <a:pt x="636" y="975868"/>
                </a:lnTo>
                <a:lnTo>
                  <a:pt x="9790" y="1020811"/>
                </a:lnTo>
                <a:lnTo>
                  <a:pt x="28771" y="1061266"/>
                </a:lnTo>
                <a:lnTo>
                  <a:pt x="56245" y="1095898"/>
                </a:lnTo>
                <a:lnTo>
                  <a:pt x="90877" y="1123372"/>
                </a:lnTo>
                <a:lnTo>
                  <a:pt x="131332" y="1142353"/>
                </a:lnTo>
                <a:lnTo>
                  <a:pt x="176275" y="1151507"/>
                </a:lnTo>
                <a:lnTo>
                  <a:pt x="192024" y="1152144"/>
                </a:lnTo>
                <a:lnTo>
                  <a:pt x="900176" y="1152144"/>
                </a:lnTo>
                <a:lnTo>
                  <a:pt x="1575181" y="1296162"/>
                </a:lnTo>
                <a:lnTo>
                  <a:pt x="2250312" y="1152144"/>
                </a:lnTo>
                <a:lnTo>
                  <a:pt x="5208651" y="1152144"/>
                </a:lnTo>
                <a:lnTo>
                  <a:pt x="5224399" y="1151507"/>
                </a:lnTo>
                <a:lnTo>
                  <a:pt x="5269342" y="1142353"/>
                </a:lnTo>
                <a:lnTo>
                  <a:pt x="5309797" y="1123372"/>
                </a:lnTo>
                <a:lnTo>
                  <a:pt x="5344429" y="1095898"/>
                </a:lnTo>
                <a:lnTo>
                  <a:pt x="5371903" y="1061266"/>
                </a:lnTo>
                <a:lnTo>
                  <a:pt x="5390884" y="1020811"/>
                </a:lnTo>
                <a:lnTo>
                  <a:pt x="5400038" y="975868"/>
                </a:lnTo>
                <a:lnTo>
                  <a:pt x="5400675" y="960119"/>
                </a:lnTo>
                <a:lnTo>
                  <a:pt x="5400675" y="192024"/>
                </a:lnTo>
                <a:lnTo>
                  <a:pt x="5395093" y="145880"/>
                </a:lnTo>
                <a:lnTo>
                  <a:pt x="5379240" y="103780"/>
                </a:lnTo>
                <a:lnTo>
                  <a:pt x="5354449" y="67059"/>
                </a:lnTo>
                <a:lnTo>
                  <a:pt x="5322054" y="37051"/>
                </a:lnTo>
                <a:lnTo>
                  <a:pt x="5283392" y="15091"/>
                </a:lnTo>
                <a:lnTo>
                  <a:pt x="5239796" y="2513"/>
                </a:lnTo>
                <a:lnTo>
                  <a:pt x="5208651" y="0"/>
                </a:lnTo>
                <a:lnTo>
                  <a:pt x="192024" y="0"/>
                </a:lnTo>
                <a:lnTo>
                  <a:pt x="145880" y="5581"/>
                </a:lnTo>
                <a:lnTo>
                  <a:pt x="103780" y="21434"/>
                </a:lnTo>
                <a:lnTo>
                  <a:pt x="67059" y="46225"/>
                </a:lnTo>
                <a:lnTo>
                  <a:pt x="37051" y="78620"/>
                </a:lnTo>
                <a:lnTo>
                  <a:pt x="15091" y="117282"/>
                </a:lnTo>
                <a:lnTo>
                  <a:pt x="2513" y="160878"/>
                </a:lnTo>
                <a:lnTo>
                  <a:pt x="636" y="176275"/>
                </a:lnTo>
                <a:lnTo>
                  <a:pt x="0" y="192024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15793" y="2708910"/>
            <a:ext cx="5400675" cy="1296162"/>
          </a:xfrm>
          <a:custGeom>
            <a:avLst/>
            <a:gdLst/>
            <a:ahLst/>
            <a:cxnLst/>
            <a:rect l="l" t="t" r="r" b="b"/>
            <a:pathLst>
              <a:path w="5400675" h="1296162">
                <a:moveTo>
                  <a:pt x="0" y="192024"/>
                </a:moveTo>
                <a:lnTo>
                  <a:pt x="636" y="176275"/>
                </a:lnTo>
                <a:lnTo>
                  <a:pt x="2513" y="160878"/>
                </a:lnTo>
                <a:lnTo>
                  <a:pt x="5581" y="145880"/>
                </a:lnTo>
                <a:lnTo>
                  <a:pt x="9790" y="131332"/>
                </a:lnTo>
                <a:lnTo>
                  <a:pt x="15091" y="117282"/>
                </a:lnTo>
                <a:lnTo>
                  <a:pt x="21434" y="103780"/>
                </a:lnTo>
                <a:lnTo>
                  <a:pt x="28771" y="90877"/>
                </a:lnTo>
                <a:lnTo>
                  <a:pt x="37051" y="78620"/>
                </a:lnTo>
                <a:lnTo>
                  <a:pt x="46225" y="67059"/>
                </a:lnTo>
                <a:lnTo>
                  <a:pt x="56245" y="56245"/>
                </a:lnTo>
                <a:lnTo>
                  <a:pt x="67059" y="46225"/>
                </a:lnTo>
                <a:lnTo>
                  <a:pt x="78620" y="37051"/>
                </a:lnTo>
                <a:lnTo>
                  <a:pt x="90877" y="28771"/>
                </a:lnTo>
                <a:lnTo>
                  <a:pt x="103780" y="21434"/>
                </a:lnTo>
                <a:lnTo>
                  <a:pt x="117282" y="15091"/>
                </a:lnTo>
                <a:lnTo>
                  <a:pt x="131332" y="9790"/>
                </a:lnTo>
                <a:lnTo>
                  <a:pt x="145880" y="5581"/>
                </a:lnTo>
                <a:lnTo>
                  <a:pt x="160878" y="2513"/>
                </a:lnTo>
                <a:lnTo>
                  <a:pt x="176275" y="636"/>
                </a:lnTo>
                <a:lnTo>
                  <a:pt x="192024" y="0"/>
                </a:lnTo>
                <a:lnTo>
                  <a:pt x="900176" y="0"/>
                </a:lnTo>
                <a:lnTo>
                  <a:pt x="2250312" y="0"/>
                </a:lnTo>
                <a:lnTo>
                  <a:pt x="5208651" y="0"/>
                </a:lnTo>
                <a:lnTo>
                  <a:pt x="5224399" y="636"/>
                </a:lnTo>
                <a:lnTo>
                  <a:pt x="5239796" y="2513"/>
                </a:lnTo>
                <a:lnTo>
                  <a:pt x="5254794" y="5581"/>
                </a:lnTo>
                <a:lnTo>
                  <a:pt x="5269342" y="9790"/>
                </a:lnTo>
                <a:lnTo>
                  <a:pt x="5283392" y="15091"/>
                </a:lnTo>
                <a:lnTo>
                  <a:pt x="5296894" y="21434"/>
                </a:lnTo>
                <a:lnTo>
                  <a:pt x="5309797" y="28771"/>
                </a:lnTo>
                <a:lnTo>
                  <a:pt x="5322054" y="37051"/>
                </a:lnTo>
                <a:lnTo>
                  <a:pt x="5333615" y="46225"/>
                </a:lnTo>
                <a:lnTo>
                  <a:pt x="5344429" y="56245"/>
                </a:lnTo>
                <a:lnTo>
                  <a:pt x="5354449" y="67059"/>
                </a:lnTo>
                <a:lnTo>
                  <a:pt x="5363623" y="78620"/>
                </a:lnTo>
                <a:lnTo>
                  <a:pt x="5371903" y="90877"/>
                </a:lnTo>
                <a:lnTo>
                  <a:pt x="5379240" y="103780"/>
                </a:lnTo>
                <a:lnTo>
                  <a:pt x="5385583" y="117282"/>
                </a:lnTo>
                <a:lnTo>
                  <a:pt x="5390884" y="131332"/>
                </a:lnTo>
                <a:lnTo>
                  <a:pt x="5395093" y="145880"/>
                </a:lnTo>
                <a:lnTo>
                  <a:pt x="5398161" y="160878"/>
                </a:lnTo>
                <a:lnTo>
                  <a:pt x="5400038" y="176275"/>
                </a:lnTo>
                <a:lnTo>
                  <a:pt x="5400675" y="192024"/>
                </a:lnTo>
                <a:lnTo>
                  <a:pt x="5400675" y="672084"/>
                </a:lnTo>
                <a:lnTo>
                  <a:pt x="5400675" y="960119"/>
                </a:lnTo>
                <a:lnTo>
                  <a:pt x="5400038" y="975868"/>
                </a:lnTo>
                <a:lnTo>
                  <a:pt x="5398161" y="991265"/>
                </a:lnTo>
                <a:lnTo>
                  <a:pt x="5395093" y="1006263"/>
                </a:lnTo>
                <a:lnTo>
                  <a:pt x="5390884" y="1020811"/>
                </a:lnTo>
                <a:lnTo>
                  <a:pt x="5385583" y="1034861"/>
                </a:lnTo>
                <a:lnTo>
                  <a:pt x="5379240" y="1048363"/>
                </a:lnTo>
                <a:lnTo>
                  <a:pt x="5371903" y="1061266"/>
                </a:lnTo>
                <a:lnTo>
                  <a:pt x="5363623" y="1073523"/>
                </a:lnTo>
                <a:lnTo>
                  <a:pt x="5354449" y="1085084"/>
                </a:lnTo>
                <a:lnTo>
                  <a:pt x="5344429" y="1095898"/>
                </a:lnTo>
                <a:lnTo>
                  <a:pt x="5333615" y="1105918"/>
                </a:lnTo>
                <a:lnTo>
                  <a:pt x="5322054" y="1115092"/>
                </a:lnTo>
                <a:lnTo>
                  <a:pt x="5309797" y="1123372"/>
                </a:lnTo>
                <a:lnTo>
                  <a:pt x="5296894" y="1130709"/>
                </a:lnTo>
                <a:lnTo>
                  <a:pt x="5283392" y="1137052"/>
                </a:lnTo>
                <a:lnTo>
                  <a:pt x="5269342" y="1142353"/>
                </a:lnTo>
                <a:lnTo>
                  <a:pt x="5254794" y="1146562"/>
                </a:lnTo>
                <a:lnTo>
                  <a:pt x="5239796" y="1149630"/>
                </a:lnTo>
                <a:lnTo>
                  <a:pt x="5224399" y="1151507"/>
                </a:lnTo>
                <a:lnTo>
                  <a:pt x="5208651" y="1152144"/>
                </a:lnTo>
                <a:lnTo>
                  <a:pt x="2250312" y="1152144"/>
                </a:lnTo>
                <a:lnTo>
                  <a:pt x="1575181" y="1296162"/>
                </a:lnTo>
                <a:lnTo>
                  <a:pt x="900176" y="1152144"/>
                </a:lnTo>
                <a:lnTo>
                  <a:pt x="192024" y="1152144"/>
                </a:lnTo>
                <a:lnTo>
                  <a:pt x="176275" y="1151507"/>
                </a:lnTo>
                <a:lnTo>
                  <a:pt x="160878" y="1149630"/>
                </a:lnTo>
                <a:lnTo>
                  <a:pt x="145880" y="1146562"/>
                </a:lnTo>
                <a:lnTo>
                  <a:pt x="131332" y="1142353"/>
                </a:lnTo>
                <a:lnTo>
                  <a:pt x="117282" y="1137052"/>
                </a:lnTo>
                <a:lnTo>
                  <a:pt x="103780" y="1130709"/>
                </a:lnTo>
                <a:lnTo>
                  <a:pt x="90877" y="1123372"/>
                </a:lnTo>
                <a:lnTo>
                  <a:pt x="78620" y="1115092"/>
                </a:lnTo>
                <a:lnTo>
                  <a:pt x="67059" y="1105918"/>
                </a:lnTo>
                <a:lnTo>
                  <a:pt x="56245" y="1095898"/>
                </a:lnTo>
                <a:lnTo>
                  <a:pt x="46225" y="1085084"/>
                </a:lnTo>
                <a:lnTo>
                  <a:pt x="37051" y="1073523"/>
                </a:lnTo>
                <a:lnTo>
                  <a:pt x="28771" y="1061266"/>
                </a:lnTo>
                <a:lnTo>
                  <a:pt x="21434" y="1048363"/>
                </a:lnTo>
                <a:lnTo>
                  <a:pt x="15091" y="1034861"/>
                </a:lnTo>
                <a:lnTo>
                  <a:pt x="9790" y="1020811"/>
                </a:lnTo>
                <a:lnTo>
                  <a:pt x="5581" y="1006263"/>
                </a:lnTo>
                <a:lnTo>
                  <a:pt x="2513" y="991265"/>
                </a:lnTo>
                <a:lnTo>
                  <a:pt x="636" y="975868"/>
                </a:lnTo>
                <a:lnTo>
                  <a:pt x="0" y="960119"/>
                </a:lnTo>
                <a:lnTo>
                  <a:pt x="0" y="672084"/>
                </a:lnTo>
                <a:lnTo>
                  <a:pt x="0" y="192024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60348" y="4076700"/>
            <a:ext cx="6551676" cy="576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31595" y="4149090"/>
            <a:ext cx="6408801" cy="4320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31595" y="4149090"/>
            <a:ext cx="6408801" cy="432054"/>
          </a:xfrm>
          <a:custGeom>
            <a:avLst/>
            <a:gdLst/>
            <a:ahLst/>
            <a:cxnLst/>
            <a:rect l="l" t="t" r="r" b="b"/>
            <a:pathLst>
              <a:path w="6408801" h="432054">
                <a:moveTo>
                  <a:pt x="0" y="72009"/>
                </a:moveTo>
                <a:lnTo>
                  <a:pt x="1457" y="57534"/>
                </a:lnTo>
                <a:lnTo>
                  <a:pt x="5636" y="44047"/>
                </a:lnTo>
                <a:lnTo>
                  <a:pt x="12248" y="31836"/>
                </a:lnTo>
                <a:lnTo>
                  <a:pt x="21007" y="21188"/>
                </a:lnTo>
                <a:lnTo>
                  <a:pt x="31623" y="12393"/>
                </a:lnTo>
                <a:lnTo>
                  <a:pt x="43808" y="5737"/>
                </a:lnTo>
                <a:lnTo>
                  <a:pt x="57273" y="1510"/>
                </a:lnTo>
                <a:lnTo>
                  <a:pt x="71732" y="0"/>
                </a:lnTo>
                <a:lnTo>
                  <a:pt x="72009" y="0"/>
                </a:lnTo>
                <a:lnTo>
                  <a:pt x="6336791" y="0"/>
                </a:lnTo>
                <a:lnTo>
                  <a:pt x="6351266" y="1457"/>
                </a:lnTo>
                <a:lnTo>
                  <a:pt x="6364753" y="5636"/>
                </a:lnTo>
                <a:lnTo>
                  <a:pt x="6376964" y="12248"/>
                </a:lnTo>
                <a:lnTo>
                  <a:pt x="6387612" y="21007"/>
                </a:lnTo>
                <a:lnTo>
                  <a:pt x="6396407" y="31623"/>
                </a:lnTo>
                <a:lnTo>
                  <a:pt x="6403063" y="43808"/>
                </a:lnTo>
                <a:lnTo>
                  <a:pt x="6407290" y="57273"/>
                </a:lnTo>
                <a:lnTo>
                  <a:pt x="6408800" y="71732"/>
                </a:lnTo>
                <a:lnTo>
                  <a:pt x="6408801" y="72009"/>
                </a:lnTo>
                <a:lnTo>
                  <a:pt x="6408801" y="360045"/>
                </a:lnTo>
                <a:lnTo>
                  <a:pt x="6407343" y="374519"/>
                </a:lnTo>
                <a:lnTo>
                  <a:pt x="6403164" y="388006"/>
                </a:lnTo>
                <a:lnTo>
                  <a:pt x="6396552" y="400217"/>
                </a:lnTo>
                <a:lnTo>
                  <a:pt x="6387793" y="410865"/>
                </a:lnTo>
                <a:lnTo>
                  <a:pt x="6377177" y="419660"/>
                </a:lnTo>
                <a:lnTo>
                  <a:pt x="6364992" y="426316"/>
                </a:lnTo>
                <a:lnTo>
                  <a:pt x="6351527" y="430543"/>
                </a:lnTo>
                <a:lnTo>
                  <a:pt x="6337068" y="432053"/>
                </a:lnTo>
                <a:lnTo>
                  <a:pt x="6336791" y="432054"/>
                </a:lnTo>
                <a:lnTo>
                  <a:pt x="72009" y="432054"/>
                </a:lnTo>
                <a:lnTo>
                  <a:pt x="57534" y="430596"/>
                </a:lnTo>
                <a:lnTo>
                  <a:pt x="44047" y="426417"/>
                </a:lnTo>
                <a:lnTo>
                  <a:pt x="31836" y="419805"/>
                </a:lnTo>
                <a:lnTo>
                  <a:pt x="21188" y="411046"/>
                </a:lnTo>
                <a:lnTo>
                  <a:pt x="12393" y="400430"/>
                </a:lnTo>
                <a:lnTo>
                  <a:pt x="5737" y="388245"/>
                </a:lnTo>
                <a:lnTo>
                  <a:pt x="1510" y="374780"/>
                </a:lnTo>
                <a:lnTo>
                  <a:pt x="0" y="360321"/>
                </a:lnTo>
                <a:lnTo>
                  <a:pt x="0" y="360045"/>
                </a:lnTo>
                <a:lnTo>
                  <a:pt x="0" y="72009"/>
                </a:lnTo>
                <a:close/>
              </a:path>
            </a:pathLst>
          </a:custGeom>
          <a:ln w="12700">
            <a:solidFill>
              <a:srgbClr val="FFF8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5541" y="1412748"/>
            <a:ext cx="6264719" cy="1152143"/>
          </a:xfrm>
          <a:custGeom>
            <a:avLst/>
            <a:gdLst/>
            <a:ahLst/>
            <a:cxnLst/>
            <a:rect l="l" t="t" r="r" b="b"/>
            <a:pathLst>
              <a:path w="6264719" h="1152143">
                <a:moveTo>
                  <a:pt x="0" y="192024"/>
                </a:moveTo>
                <a:lnTo>
                  <a:pt x="0" y="960119"/>
                </a:lnTo>
                <a:lnTo>
                  <a:pt x="636" y="975868"/>
                </a:lnTo>
                <a:lnTo>
                  <a:pt x="9788" y="1020811"/>
                </a:lnTo>
                <a:lnTo>
                  <a:pt x="28768" y="1061266"/>
                </a:lnTo>
                <a:lnTo>
                  <a:pt x="56240" y="1095898"/>
                </a:lnTo>
                <a:lnTo>
                  <a:pt x="90871" y="1123372"/>
                </a:lnTo>
                <a:lnTo>
                  <a:pt x="131327" y="1142353"/>
                </a:lnTo>
                <a:lnTo>
                  <a:pt x="176274" y="1151507"/>
                </a:lnTo>
                <a:lnTo>
                  <a:pt x="192024" y="1152143"/>
                </a:lnTo>
                <a:lnTo>
                  <a:pt x="6072695" y="1152143"/>
                </a:lnTo>
                <a:lnTo>
                  <a:pt x="6118838" y="1146562"/>
                </a:lnTo>
                <a:lnTo>
                  <a:pt x="6160938" y="1130709"/>
                </a:lnTo>
                <a:lnTo>
                  <a:pt x="6197659" y="1105918"/>
                </a:lnTo>
                <a:lnTo>
                  <a:pt x="6227668" y="1073523"/>
                </a:lnTo>
                <a:lnTo>
                  <a:pt x="6249628" y="1034861"/>
                </a:lnTo>
                <a:lnTo>
                  <a:pt x="6262206" y="991265"/>
                </a:lnTo>
                <a:lnTo>
                  <a:pt x="6264719" y="960119"/>
                </a:lnTo>
                <a:lnTo>
                  <a:pt x="6264719" y="192024"/>
                </a:lnTo>
                <a:lnTo>
                  <a:pt x="6259138" y="145880"/>
                </a:lnTo>
                <a:lnTo>
                  <a:pt x="6243284" y="103780"/>
                </a:lnTo>
                <a:lnTo>
                  <a:pt x="6218493" y="67059"/>
                </a:lnTo>
                <a:lnTo>
                  <a:pt x="6186099" y="37051"/>
                </a:lnTo>
                <a:lnTo>
                  <a:pt x="6147436" y="15091"/>
                </a:lnTo>
                <a:lnTo>
                  <a:pt x="6103841" y="2513"/>
                </a:lnTo>
                <a:lnTo>
                  <a:pt x="6072695" y="0"/>
                </a:lnTo>
                <a:lnTo>
                  <a:pt x="192024" y="0"/>
                </a:lnTo>
                <a:lnTo>
                  <a:pt x="145876" y="5581"/>
                </a:lnTo>
                <a:lnTo>
                  <a:pt x="103775" y="21434"/>
                </a:lnTo>
                <a:lnTo>
                  <a:pt x="67054" y="46225"/>
                </a:lnTo>
                <a:lnTo>
                  <a:pt x="37047" y="78620"/>
                </a:lnTo>
                <a:lnTo>
                  <a:pt x="15089" y="117282"/>
                </a:lnTo>
                <a:lnTo>
                  <a:pt x="2513" y="160878"/>
                </a:lnTo>
                <a:lnTo>
                  <a:pt x="0" y="19202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5541" y="1412748"/>
            <a:ext cx="6264719" cy="1152143"/>
          </a:xfrm>
          <a:custGeom>
            <a:avLst/>
            <a:gdLst/>
            <a:ahLst/>
            <a:cxnLst/>
            <a:rect l="l" t="t" r="r" b="b"/>
            <a:pathLst>
              <a:path w="6264719" h="1152143">
                <a:moveTo>
                  <a:pt x="0" y="192024"/>
                </a:moveTo>
                <a:lnTo>
                  <a:pt x="636" y="176275"/>
                </a:lnTo>
                <a:lnTo>
                  <a:pt x="2513" y="160878"/>
                </a:lnTo>
                <a:lnTo>
                  <a:pt x="5580" y="145880"/>
                </a:lnTo>
                <a:lnTo>
                  <a:pt x="9788" y="131332"/>
                </a:lnTo>
                <a:lnTo>
                  <a:pt x="15089" y="117282"/>
                </a:lnTo>
                <a:lnTo>
                  <a:pt x="21432" y="103780"/>
                </a:lnTo>
                <a:lnTo>
                  <a:pt x="28768" y="90877"/>
                </a:lnTo>
                <a:lnTo>
                  <a:pt x="37047" y="78620"/>
                </a:lnTo>
                <a:lnTo>
                  <a:pt x="46221" y="67059"/>
                </a:lnTo>
                <a:lnTo>
                  <a:pt x="56240" y="56245"/>
                </a:lnTo>
                <a:lnTo>
                  <a:pt x="67054" y="46225"/>
                </a:lnTo>
                <a:lnTo>
                  <a:pt x="78614" y="37051"/>
                </a:lnTo>
                <a:lnTo>
                  <a:pt x="90871" y="28771"/>
                </a:lnTo>
                <a:lnTo>
                  <a:pt x="103775" y="21434"/>
                </a:lnTo>
                <a:lnTo>
                  <a:pt x="117277" y="15091"/>
                </a:lnTo>
                <a:lnTo>
                  <a:pt x="131327" y="9790"/>
                </a:lnTo>
                <a:lnTo>
                  <a:pt x="145876" y="5581"/>
                </a:lnTo>
                <a:lnTo>
                  <a:pt x="160875" y="2513"/>
                </a:lnTo>
                <a:lnTo>
                  <a:pt x="176274" y="636"/>
                </a:lnTo>
                <a:lnTo>
                  <a:pt x="192024" y="0"/>
                </a:lnTo>
                <a:lnTo>
                  <a:pt x="6072695" y="0"/>
                </a:lnTo>
                <a:lnTo>
                  <a:pt x="6088443" y="636"/>
                </a:lnTo>
                <a:lnTo>
                  <a:pt x="6103841" y="2513"/>
                </a:lnTo>
                <a:lnTo>
                  <a:pt x="6118838" y="5581"/>
                </a:lnTo>
                <a:lnTo>
                  <a:pt x="6133387" y="9790"/>
                </a:lnTo>
                <a:lnTo>
                  <a:pt x="6147436" y="15091"/>
                </a:lnTo>
                <a:lnTo>
                  <a:pt x="6160938" y="21434"/>
                </a:lnTo>
                <a:lnTo>
                  <a:pt x="6173842" y="28771"/>
                </a:lnTo>
                <a:lnTo>
                  <a:pt x="6186099" y="37051"/>
                </a:lnTo>
                <a:lnTo>
                  <a:pt x="6197659" y="46225"/>
                </a:lnTo>
                <a:lnTo>
                  <a:pt x="6208474" y="56245"/>
                </a:lnTo>
                <a:lnTo>
                  <a:pt x="6218493" y="67059"/>
                </a:lnTo>
                <a:lnTo>
                  <a:pt x="6227668" y="78620"/>
                </a:lnTo>
                <a:lnTo>
                  <a:pt x="6235948" y="90877"/>
                </a:lnTo>
                <a:lnTo>
                  <a:pt x="6243284" y="103780"/>
                </a:lnTo>
                <a:lnTo>
                  <a:pt x="6249628" y="117282"/>
                </a:lnTo>
                <a:lnTo>
                  <a:pt x="6254929" y="131332"/>
                </a:lnTo>
                <a:lnTo>
                  <a:pt x="6259138" y="145880"/>
                </a:lnTo>
                <a:lnTo>
                  <a:pt x="6262206" y="160878"/>
                </a:lnTo>
                <a:lnTo>
                  <a:pt x="6264082" y="176275"/>
                </a:lnTo>
                <a:lnTo>
                  <a:pt x="6264719" y="192024"/>
                </a:lnTo>
                <a:lnTo>
                  <a:pt x="6264719" y="960119"/>
                </a:lnTo>
                <a:lnTo>
                  <a:pt x="6264082" y="975868"/>
                </a:lnTo>
                <a:lnTo>
                  <a:pt x="6262206" y="991265"/>
                </a:lnTo>
                <a:lnTo>
                  <a:pt x="6259138" y="1006263"/>
                </a:lnTo>
                <a:lnTo>
                  <a:pt x="6254929" y="1020811"/>
                </a:lnTo>
                <a:lnTo>
                  <a:pt x="6249628" y="1034861"/>
                </a:lnTo>
                <a:lnTo>
                  <a:pt x="6243284" y="1048363"/>
                </a:lnTo>
                <a:lnTo>
                  <a:pt x="6235948" y="1061266"/>
                </a:lnTo>
                <a:lnTo>
                  <a:pt x="6227668" y="1073523"/>
                </a:lnTo>
                <a:lnTo>
                  <a:pt x="6218493" y="1085084"/>
                </a:lnTo>
                <a:lnTo>
                  <a:pt x="6208474" y="1095898"/>
                </a:lnTo>
                <a:lnTo>
                  <a:pt x="6197659" y="1105918"/>
                </a:lnTo>
                <a:lnTo>
                  <a:pt x="6186099" y="1115092"/>
                </a:lnTo>
                <a:lnTo>
                  <a:pt x="6173842" y="1123372"/>
                </a:lnTo>
                <a:lnTo>
                  <a:pt x="6160938" y="1130709"/>
                </a:lnTo>
                <a:lnTo>
                  <a:pt x="6147436" y="1137052"/>
                </a:lnTo>
                <a:lnTo>
                  <a:pt x="6133387" y="1142353"/>
                </a:lnTo>
                <a:lnTo>
                  <a:pt x="6118838" y="1146562"/>
                </a:lnTo>
                <a:lnTo>
                  <a:pt x="6103841" y="1149630"/>
                </a:lnTo>
                <a:lnTo>
                  <a:pt x="6088443" y="1151507"/>
                </a:lnTo>
                <a:lnTo>
                  <a:pt x="6072695" y="1152143"/>
                </a:lnTo>
                <a:lnTo>
                  <a:pt x="192024" y="1152143"/>
                </a:lnTo>
                <a:lnTo>
                  <a:pt x="176274" y="1151507"/>
                </a:lnTo>
                <a:lnTo>
                  <a:pt x="160875" y="1149630"/>
                </a:lnTo>
                <a:lnTo>
                  <a:pt x="145876" y="1146562"/>
                </a:lnTo>
                <a:lnTo>
                  <a:pt x="131327" y="1142353"/>
                </a:lnTo>
                <a:lnTo>
                  <a:pt x="117277" y="1137052"/>
                </a:lnTo>
                <a:lnTo>
                  <a:pt x="103775" y="1130709"/>
                </a:lnTo>
                <a:lnTo>
                  <a:pt x="90871" y="1123372"/>
                </a:lnTo>
                <a:lnTo>
                  <a:pt x="78614" y="1115092"/>
                </a:lnTo>
                <a:lnTo>
                  <a:pt x="67054" y="1105918"/>
                </a:lnTo>
                <a:lnTo>
                  <a:pt x="56240" y="1095898"/>
                </a:lnTo>
                <a:lnTo>
                  <a:pt x="46221" y="1085084"/>
                </a:lnTo>
                <a:lnTo>
                  <a:pt x="37047" y="1073523"/>
                </a:lnTo>
                <a:lnTo>
                  <a:pt x="28768" y="1061266"/>
                </a:lnTo>
                <a:lnTo>
                  <a:pt x="21432" y="1048363"/>
                </a:lnTo>
                <a:lnTo>
                  <a:pt x="15089" y="1034861"/>
                </a:lnTo>
                <a:lnTo>
                  <a:pt x="9788" y="1020811"/>
                </a:lnTo>
                <a:lnTo>
                  <a:pt x="5580" y="1006263"/>
                </a:lnTo>
                <a:lnTo>
                  <a:pt x="2513" y="991265"/>
                </a:lnTo>
                <a:lnTo>
                  <a:pt x="636" y="975868"/>
                </a:lnTo>
                <a:lnTo>
                  <a:pt x="0" y="960119"/>
                </a:lnTo>
                <a:lnTo>
                  <a:pt x="0" y="192024"/>
                </a:lnTo>
                <a:close/>
              </a:path>
            </a:pathLst>
          </a:custGeom>
          <a:ln w="19050">
            <a:solidFill>
              <a:srgbClr val="4F74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" y="4791456"/>
            <a:ext cx="8314944" cy="1812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1555" y="4869180"/>
            <a:ext cx="8158556" cy="16561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1555" y="4869180"/>
            <a:ext cx="8158556" cy="1656168"/>
          </a:xfrm>
          <a:custGeom>
            <a:avLst/>
            <a:gdLst/>
            <a:ahLst/>
            <a:cxnLst/>
            <a:rect l="l" t="t" r="r" b="b"/>
            <a:pathLst>
              <a:path w="8158556" h="1656168">
                <a:moveTo>
                  <a:pt x="0" y="275971"/>
                </a:moveTo>
                <a:lnTo>
                  <a:pt x="915" y="253339"/>
                </a:lnTo>
                <a:lnTo>
                  <a:pt x="3612" y="231210"/>
                </a:lnTo>
                <a:lnTo>
                  <a:pt x="8022" y="209656"/>
                </a:lnTo>
                <a:lnTo>
                  <a:pt x="14072" y="188748"/>
                </a:lnTo>
                <a:lnTo>
                  <a:pt x="21691" y="168556"/>
                </a:lnTo>
                <a:lnTo>
                  <a:pt x="30810" y="149152"/>
                </a:lnTo>
                <a:lnTo>
                  <a:pt x="41356" y="130607"/>
                </a:lnTo>
                <a:lnTo>
                  <a:pt x="53258" y="112992"/>
                </a:lnTo>
                <a:lnTo>
                  <a:pt x="66446" y="96377"/>
                </a:lnTo>
                <a:lnTo>
                  <a:pt x="80848" y="80835"/>
                </a:lnTo>
                <a:lnTo>
                  <a:pt x="96393" y="66436"/>
                </a:lnTo>
                <a:lnTo>
                  <a:pt x="113011" y="53250"/>
                </a:lnTo>
                <a:lnTo>
                  <a:pt x="130630" y="41350"/>
                </a:lnTo>
                <a:lnTo>
                  <a:pt x="149180" y="30806"/>
                </a:lnTo>
                <a:lnTo>
                  <a:pt x="168588" y="21689"/>
                </a:lnTo>
                <a:lnTo>
                  <a:pt x="188785" y="14070"/>
                </a:lnTo>
                <a:lnTo>
                  <a:pt x="209699" y="8021"/>
                </a:lnTo>
                <a:lnTo>
                  <a:pt x="231259" y="3612"/>
                </a:lnTo>
                <a:lnTo>
                  <a:pt x="253395" y="914"/>
                </a:lnTo>
                <a:lnTo>
                  <a:pt x="276034" y="0"/>
                </a:lnTo>
                <a:lnTo>
                  <a:pt x="7882458" y="0"/>
                </a:lnTo>
                <a:lnTo>
                  <a:pt x="7905091" y="914"/>
                </a:lnTo>
                <a:lnTo>
                  <a:pt x="7927222" y="3612"/>
                </a:lnTo>
                <a:lnTo>
                  <a:pt x="7948780" y="8021"/>
                </a:lnTo>
                <a:lnTo>
                  <a:pt x="7969693" y="14070"/>
                </a:lnTo>
                <a:lnTo>
                  <a:pt x="7989892" y="21689"/>
                </a:lnTo>
                <a:lnTo>
                  <a:pt x="8009303" y="30806"/>
                </a:lnTo>
                <a:lnTo>
                  <a:pt x="8027857" y="41350"/>
                </a:lnTo>
                <a:lnTo>
                  <a:pt x="8045481" y="53250"/>
                </a:lnTo>
                <a:lnTo>
                  <a:pt x="8062105" y="66436"/>
                </a:lnTo>
                <a:lnTo>
                  <a:pt x="8077657" y="80835"/>
                </a:lnTo>
                <a:lnTo>
                  <a:pt x="8092066" y="96377"/>
                </a:lnTo>
                <a:lnTo>
                  <a:pt x="8105260" y="112992"/>
                </a:lnTo>
                <a:lnTo>
                  <a:pt x="8117170" y="130607"/>
                </a:lnTo>
                <a:lnTo>
                  <a:pt x="8127722" y="149152"/>
                </a:lnTo>
                <a:lnTo>
                  <a:pt x="8136847" y="168556"/>
                </a:lnTo>
                <a:lnTo>
                  <a:pt x="8144472" y="188748"/>
                </a:lnTo>
                <a:lnTo>
                  <a:pt x="8150527" y="209656"/>
                </a:lnTo>
                <a:lnTo>
                  <a:pt x="8154940" y="231210"/>
                </a:lnTo>
                <a:lnTo>
                  <a:pt x="8157640" y="253339"/>
                </a:lnTo>
                <a:lnTo>
                  <a:pt x="8158556" y="275971"/>
                </a:lnTo>
                <a:lnTo>
                  <a:pt x="8158556" y="1380121"/>
                </a:lnTo>
                <a:lnTo>
                  <a:pt x="8157640" y="1402761"/>
                </a:lnTo>
                <a:lnTo>
                  <a:pt x="8154940" y="1424896"/>
                </a:lnTo>
                <a:lnTo>
                  <a:pt x="8150527" y="1446457"/>
                </a:lnTo>
                <a:lnTo>
                  <a:pt x="8144472" y="1467371"/>
                </a:lnTo>
                <a:lnTo>
                  <a:pt x="8136847" y="1487569"/>
                </a:lnTo>
                <a:lnTo>
                  <a:pt x="8127722" y="1506978"/>
                </a:lnTo>
                <a:lnTo>
                  <a:pt x="8117170" y="1525528"/>
                </a:lnTo>
                <a:lnTo>
                  <a:pt x="8105260" y="1543149"/>
                </a:lnTo>
                <a:lnTo>
                  <a:pt x="8092066" y="1559767"/>
                </a:lnTo>
                <a:lnTo>
                  <a:pt x="8077657" y="1575314"/>
                </a:lnTo>
                <a:lnTo>
                  <a:pt x="8062105" y="1589717"/>
                </a:lnTo>
                <a:lnTo>
                  <a:pt x="8045481" y="1602906"/>
                </a:lnTo>
                <a:lnTo>
                  <a:pt x="8027857" y="1614809"/>
                </a:lnTo>
                <a:lnTo>
                  <a:pt x="8009303" y="1625355"/>
                </a:lnTo>
                <a:lnTo>
                  <a:pt x="7989892" y="1634474"/>
                </a:lnTo>
                <a:lnTo>
                  <a:pt x="7969693" y="1642095"/>
                </a:lnTo>
                <a:lnTo>
                  <a:pt x="7948780" y="1648145"/>
                </a:lnTo>
                <a:lnTo>
                  <a:pt x="7927222" y="1652555"/>
                </a:lnTo>
                <a:lnTo>
                  <a:pt x="7905091" y="1655253"/>
                </a:lnTo>
                <a:lnTo>
                  <a:pt x="7882458" y="1656168"/>
                </a:lnTo>
                <a:lnTo>
                  <a:pt x="276034" y="1656168"/>
                </a:lnTo>
                <a:lnTo>
                  <a:pt x="253395" y="1655253"/>
                </a:lnTo>
                <a:lnTo>
                  <a:pt x="231259" y="1652555"/>
                </a:lnTo>
                <a:lnTo>
                  <a:pt x="209699" y="1648145"/>
                </a:lnTo>
                <a:lnTo>
                  <a:pt x="188785" y="1642095"/>
                </a:lnTo>
                <a:lnTo>
                  <a:pt x="168588" y="1634474"/>
                </a:lnTo>
                <a:lnTo>
                  <a:pt x="149180" y="1625355"/>
                </a:lnTo>
                <a:lnTo>
                  <a:pt x="130630" y="1614809"/>
                </a:lnTo>
                <a:lnTo>
                  <a:pt x="113011" y="1602906"/>
                </a:lnTo>
                <a:lnTo>
                  <a:pt x="96393" y="1589717"/>
                </a:lnTo>
                <a:lnTo>
                  <a:pt x="80848" y="1575314"/>
                </a:lnTo>
                <a:lnTo>
                  <a:pt x="66446" y="1559767"/>
                </a:lnTo>
                <a:lnTo>
                  <a:pt x="53258" y="1543149"/>
                </a:lnTo>
                <a:lnTo>
                  <a:pt x="41356" y="1525528"/>
                </a:lnTo>
                <a:lnTo>
                  <a:pt x="30810" y="1506978"/>
                </a:lnTo>
                <a:lnTo>
                  <a:pt x="21691" y="1487569"/>
                </a:lnTo>
                <a:lnTo>
                  <a:pt x="14072" y="1467371"/>
                </a:lnTo>
                <a:lnTo>
                  <a:pt x="8022" y="1446457"/>
                </a:lnTo>
                <a:lnTo>
                  <a:pt x="3612" y="1424896"/>
                </a:lnTo>
                <a:lnTo>
                  <a:pt x="915" y="1402761"/>
                </a:lnTo>
                <a:lnTo>
                  <a:pt x="0" y="1380121"/>
                </a:lnTo>
                <a:lnTo>
                  <a:pt x="0" y="275971"/>
                </a:lnTo>
                <a:close/>
              </a:path>
            </a:pathLst>
          </a:custGeom>
          <a:ln w="12700">
            <a:solidFill>
              <a:srgbClr val="5D862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7146" y="1407430"/>
            <a:ext cx="5900334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79131" marR="1198198" algn="ctr">
              <a:lnSpc>
                <a:spcPts val="2150"/>
              </a:lnSpc>
              <a:spcBef>
                <a:spcPts val="107"/>
              </a:spcBef>
            </a:pPr>
            <a:r>
              <a:rPr sz="2000" b="1" u="heavy" spc="0" dirty="0" smtClean="0">
                <a:solidFill>
                  <a:srgbClr val="39422F"/>
                </a:solidFill>
                <a:latin typeface="Arial"/>
                <a:cs typeface="Arial"/>
              </a:rPr>
              <a:t>Pertama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,</a:t>
            </a:r>
            <a:r>
              <a:rPr sz="2000" spc="-44" dirty="0" smtClean="0">
                <a:solidFill>
                  <a:srgbClr val="39422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mengh</a:t>
            </a:r>
            <a:r>
              <a:rPr sz="2000" spc="4" dirty="0" smtClean="0">
                <a:solidFill>
                  <a:srgbClr val="39422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diri</a:t>
            </a:r>
            <a:r>
              <a:rPr sz="2000" spc="-19" dirty="0" smtClean="0">
                <a:solidFill>
                  <a:srgbClr val="39422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be</a:t>
            </a:r>
            <a:r>
              <a:rPr sz="2000" spc="4" dirty="0" smtClean="0">
                <a:solidFill>
                  <a:srgbClr val="39422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bag</a:t>
            </a:r>
            <a:r>
              <a:rPr sz="2000" spc="4" dirty="0" smtClean="0">
                <a:solidFill>
                  <a:srgbClr val="39422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pame</a:t>
            </a:r>
            <a:r>
              <a:rPr sz="2000" spc="4" dirty="0" smtClean="0">
                <a:solidFill>
                  <a:srgbClr val="39422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an,</a:t>
            </a:r>
            <a:r>
              <a:rPr sz="2000" spc="-49" dirty="0" smtClean="0">
                <a:solidFill>
                  <a:srgbClr val="39422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39422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mina</a:t>
            </a:r>
            <a:r>
              <a:rPr sz="2000" spc="-100" dirty="0" smtClean="0">
                <a:solidFill>
                  <a:srgbClr val="39422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,</a:t>
            </a:r>
            <a:r>
              <a:rPr sz="2000" spc="-44" dirty="0" smtClean="0">
                <a:solidFill>
                  <a:srgbClr val="39422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w</a:t>
            </a:r>
            <a:r>
              <a:rPr sz="2000" spc="4" dirty="0" smtClean="0">
                <a:solidFill>
                  <a:srgbClr val="39422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r</a:t>
            </a:r>
            <a:r>
              <a:rPr sz="2000" spc="9" dirty="0" smtClean="0">
                <a:solidFill>
                  <a:srgbClr val="39422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39422F"/>
                </a:solidFill>
                <a:latin typeface="Arial"/>
                <a:cs typeface="Arial"/>
              </a:rPr>
              <a:t>h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op/lok</a:t>
            </a:r>
            <a:r>
              <a:rPr sz="2000" spc="4" dirty="0" smtClean="0">
                <a:solidFill>
                  <a:srgbClr val="39422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ka</a:t>
            </a:r>
            <a:r>
              <a:rPr sz="2000" spc="-9" dirty="0" smtClean="0">
                <a:solidFill>
                  <a:srgbClr val="39422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ya</a:t>
            </a:r>
            <a:r>
              <a:rPr sz="2000" spc="-54" dirty="0" smtClean="0">
                <a:solidFill>
                  <a:srgbClr val="39422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dan</a:t>
            </a:r>
            <a:r>
              <a:rPr sz="2000" spc="-9" dirty="0" smtClean="0">
                <a:solidFill>
                  <a:srgbClr val="39422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lai</a:t>
            </a:r>
            <a:r>
              <a:rPr sz="2000" spc="19" dirty="0" smtClean="0">
                <a:solidFill>
                  <a:srgbClr val="39422F"/>
                </a:solidFill>
                <a:latin typeface="Arial"/>
                <a:cs typeface="Arial"/>
              </a:rPr>
              <a:t>n</a:t>
            </a:r>
            <a:r>
              <a:rPr sz="2000" spc="4" dirty="0" smtClean="0">
                <a:solidFill>
                  <a:srgbClr val="39422F"/>
                </a:solidFill>
                <a:latin typeface="Arial"/>
                <a:cs typeface="Arial"/>
              </a:rPr>
              <a:t>-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lain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086" y="2017164"/>
            <a:ext cx="631090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se</a:t>
            </a:r>
            <a:r>
              <a:rPr sz="2000" spc="9" dirty="0" smtClean="0">
                <a:solidFill>
                  <a:srgbClr val="39422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1531" y="2017164"/>
            <a:ext cx="4721854" cy="584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mencoba</a:t>
            </a:r>
            <a:r>
              <a:rPr sz="2000" spc="-34" dirty="0" smtClean="0">
                <a:solidFill>
                  <a:srgbClr val="39422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untuk</a:t>
            </a:r>
            <a:r>
              <a:rPr sz="2000" spc="-25" dirty="0" smtClean="0">
                <a:solidFill>
                  <a:srgbClr val="39422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mengambil</a:t>
            </a:r>
            <a:r>
              <a:rPr sz="2000" spc="-34" dirty="0" smtClean="0">
                <a:solidFill>
                  <a:srgbClr val="39422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pelajaran</a:t>
            </a:r>
            <a:r>
              <a:rPr sz="2000" spc="-9" dirty="0" smtClean="0">
                <a:solidFill>
                  <a:srgbClr val="39422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dari</a:t>
            </a:r>
            <a:endParaRPr sz="2000">
              <a:latin typeface="Arial"/>
              <a:cs typeface="Arial"/>
            </a:endParaRPr>
          </a:p>
          <a:p>
            <a:pPr marL="1442582" marR="38221">
              <a:lnSpc>
                <a:spcPct val="95825"/>
              </a:lnSpc>
            </a:pP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39422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mua</a:t>
            </a:r>
            <a:r>
              <a:rPr sz="2000" spc="-34" dirty="0" smtClean="0">
                <a:solidFill>
                  <a:srgbClr val="39422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itu.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1914" y="2856246"/>
            <a:ext cx="502721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u="heavy" spc="-109" dirty="0" smtClean="0">
                <a:solidFill>
                  <a:srgbClr val="39422F"/>
                </a:solidFill>
                <a:latin typeface="Arial"/>
                <a:cs typeface="Arial"/>
              </a:rPr>
              <a:t>Y</a:t>
            </a:r>
            <a:r>
              <a:rPr sz="2000" b="1" u="heavy" spc="0" dirty="0" smtClean="0">
                <a:solidFill>
                  <a:srgbClr val="39422F"/>
                </a:solidFill>
                <a:latin typeface="Arial"/>
                <a:cs typeface="Arial"/>
              </a:rPr>
              <a:t>ang</a:t>
            </a:r>
            <a:r>
              <a:rPr sz="2000" b="1" u="heavy" spc="-14" dirty="0" smtClean="0">
                <a:solidFill>
                  <a:srgbClr val="39422F"/>
                </a:solidFill>
                <a:latin typeface="Arial"/>
                <a:cs typeface="Arial"/>
              </a:rPr>
              <a:t> </a:t>
            </a:r>
            <a:r>
              <a:rPr sz="2000" b="1" u="heavy" spc="0" dirty="0" smtClean="0">
                <a:solidFill>
                  <a:srgbClr val="39422F"/>
                </a:solidFill>
                <a:latin typeface="Arial"/>
                <a:cs typeface="Arial"/>
              </a:rPr>
              <a:t>kedu</a:t>
            </a:r>
            <a:r>
              <a:rPr sz="2000" b="1" u="heavy" spc="4" dirty="0" smtClean="0">
                <a:solidFill>
                  <a:srgbClr val="39422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,</a:t>
            </a:r>
            <a:r>
              <a:rPr sz="2000" spc="-19" dirty="0" smtClean="0">
                <a:solidFill>
                  <a:srgbClr val="39422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apa</a:t>
            </a:r>
            <a:r>
              <a:rPr sz="2000" spc="-9" dirty="0" smtClean="0">
                <a:solidFill>
                  <a:srgbClr val="39422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yang</a:t>
            </a:r>
            <a:r>
              <a:rPr sz="2000" spc="-14" dirty="0" smtClean="0">
                <a:solidFill>
                  <a:srgbClr val="39422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di</a:t>
            </a:r>
            <a:r>
              <a:rPr sz="2000" spc="4" dirty="0" smtClean="0">
                <a:solidFill>
                  <a:srgbClr val="39422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enal</a:t>
            </a:r>
            <a:r>
              <a:rPr sz="2000" spc="-9" dirty="0" smtClean="0">
                <a:solidFill>
                  <a:srgbClr val="39422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den</a:t>
            </a:r>
            <a:r>
              <a:rPr sz="2000" spc="4" dirty="0" smtClean="0">
                <a:solidFill>
                  <a:srgbClr val="39422F"/>
                </a:solidFill>
                <a:latin typeface="Arial"/>
                <a:cs typeface="Arial"/>
              </a:rPr>
              <a:t>g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an</a:t>
            </a:r>
            <a:r>
              <a:rPr sz="2000" spc="-129" dirty="0" smtClean="0">
                <a:solidFill>
                  <a:srgbClr val="39422F"/>
                </a:solidFill>
                <a:latin typeface="Arial"/>
                <a:cs typeface="Arial"/>
              </a:rPr>
              <a:t> </a:t>
            </a:r>
            <a:r>
              <a:rPr sz="2000" spc="-150" dirty="0" smtClean="0">
                <a:solidFill>
                  <a:srgbClr val="39422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TM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5941" y="3161300"/>
            <a:ext cx="455996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(Amati,</a:t>
            </a:r>
            <a:r>
              <a:rPr sz="2000" spc="-69" dirty="0" smtClean="0">
                <a:solidFill>
                  <a:srgbClr val="39422F"/>
                </a:solidFill>
                <a:latin typeface="Arial"/>
                <a:cs typeface="Arial"/>
              </a:rPr>
              <a:t> T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iru</a:t>
            </a:r>
            <a:r>
              <a:rPr sz="2000" spc="-9" dirty="0" smtClean="0">
                <a:solidFill>
                  <a:srgbClr val="39422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gag</a:t>
            </a:r>
            <a:r>
              <a:rPr sz="2000" spc="4" dirty="0" smtClean="0">
                <a:solidFill>
                  <a:srgbClr val="39422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39422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nnya,</a:t>
            </a:r>
            <a:r>
              <a:rPr sz="2000" spc="-44" dirty="0" smtClean="0">
                <a:solidFill>
                  <a:srgbClr val="39422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dan</a:t>
            </a:r>
            <a:r>
              <a:rPr sz="2000" spc="-9" dirty="0" smtClean="0">
                <a:solidFill>
                  <a:srgbClr val="39422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Modifika</a:t>
            </a:r>
            <a:r>
              <a:rPr sz="2000" spc="9" dirty="0" smtClean="0">
                <a:solidFill>
                  <a:srgbClr val="39422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  <a:p>
            <a:pPr marL="1601177" marR="1620384" algn="ctr">
              <a:lnSpc>
                <a:spcPct val="95825"/>
              </a:lnSpc>
            </a:pP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39422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odu</a:t>
            </a:r>
            <a:r>
              <a:rPr sz="2000" spc="9" dirty="0" smtClean="0">
                <a:solidFill>
                  <a:srgbClr val="39422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39422F"/>
                </a:solidFill>
                <a:latin typeface="Arial"/>
                <a:cs typeface="Arial"/>
              </a:rPr>
              <a:t>nya)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9833" y="4253412"/>
            <a:ext cx="566633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i="1" spc="0" dirty="0" smtClean="0">
                <a:latin typeface="Arial"/>
                <a:cs typeface="Arial"/>
              </a:rPr>
              <a:t>D</a:t>
            </a:r>
            <a:r>
              <a:rPr sz="1800" i="1" spc="-9" dirty="0" smtClean="0">
                <a:latin typeface="Arial"/>
                <a:cs typeface="Arial"/>
              </a:rPr>
              <a:t>a</a:t>
            </a:r>
            <a:r>
              <a:rPr sz="1800" i="1" spc="0" dirty="0" smtClean="0">
                <a:latin typeface="Arial"/>
                <a:cs typeface="Arial"/>
              </a:rPr>
              <a:t>l</a:t>
            </a:r>
            <a:r>
              <a:rPr sz="1800" i="1" spc="-9" dirty="0" smtClean="0">
                <a:latin typeface="Arial"/>
                <a:cs typeface="Arial"/>
              </a:rPr>
              <a:t>a</a:t>
            </a:r>
            <a:r>
              <a:rPr sz="1800" i="1" spc="0" dirty="0" smtClean="0">
                <a:latin typeface="Arial"/>
                <a:cs typeface="Arial"/>
              </a:rPr>
              <a:t>m</a:t>
            </a:r>
            <a:r>
              <a:rPr sz="1800" i="1" spc="4" dirty="0" smtClean="0">
                <a:latin typeface="Arial"/>
                <a:cs typeface="Arial"/>
              </a:rPr>
              <a:t> </a:t>
            </a:r>
            <a:r>
              <a:rPr sz="1800" i="1" spc="0" dirty="0" smtClean="0">
                <a:latin typeface="Arial"/>
                <a:cs typeface="Arial"/>
              </a:rPr>
              <a:t>U</a:t>
            </a:r>
            <a:r>
              <a:rPr sz="1800" i="1" spc="-9" dirty="0" smtClean="0">
                <a:latin typeface="Arial"/>
                <a:cs typeface="Arial"/>
              </a:rPr>
              <a:t>n</a:t>
            </a:r>
            <a:r>
              <a:rPr sz="1800" i="1" spc="0" dirty="0" smtClean="0">
                <a:latin typeface="Arial"/>
                <a:cs typeface="Arial"/>
              </a:rPr>
              <a:t>gk</a:t>
            </a:r>
            <a:r>
              <a:rPr sz="1800" i="1" spc="-9" dirty="0" smtClean="0">
                <a:latin typeface="Arial"/>
                <a:cs typeface="Arial"/>
              </a:rPr>
              <a:t>a</a:t>
            </a:r>
            <a:r>
              <a:rPr sz="1800" i="1" spc="0" dirty="0" smtClean="0">
                <a:latin typeface="Arial"/>
                <a:cs typeface="Arial"/>
              </a:rPr>
              <a:t>p</a:t>
            </a:r>
            <a:r>
              <a:rPr sz="1800" i="1" spc="-9" dirty="0" smtClean="0">
                <a:latin typeface="Arial"/>
                <a:cs typeface="Arial"/>
              </a:rPr>
              <a:t>a</a:t>
            </a:r>
            <a:r>
              <a:rPr sz="1800" i="1" spc="0" dirty="0" smtClean="0">
                <a:latin typeface="Arial"/>
                <a:cs typeface="Arial"/>
              </a:rPr>
              <a:t>n</a:t>
            </a:r>
            <a:r>
              <a:rPr sz="1800" i="1" spc="24" dirty="0" smtClean="0">
                <a:latin typeface="Arial"/>
                <a:cs typeface="Arial"/>
              </a:rPr>
              <a:t> </a:t>
            </a:r>
            <a:r>
              <a:rPr sz="1800" i="1" spc="0" dirty="0" smtClean="0">
                <a:latin typeface="Arial"/>
                <a:cs typeface="Arial"/>
              </a:rPr>
              <a:t>Jawa (Nite</a:t>
            </a:r>
            <a:r>
              <a:rPr sz="1800" i="1" spc="-9" dirty="0" smtClean="0">
                <a:latin typeface="Arial"/>
                <a:cs typeface="Arial"/>
              </a:rPr>
              <a:t>n</a:t>
            </a:r>
            <a:r>
              <a:rPr sz="1800" i="1" spc="0" dirty="0" smtClean="0">
                <a:latin typeface="Arial"/>
                <a:cs typeface="Arial"/>
              </a:rPr>
              <a:t>i, Nir</a:t>
            </a:r>
            <a:r>
              <a:rPr sz="1800" i="1" spc="-4" dirty="0" smtClean="0">
                <a:latin typeface="Arial"/>
                <a:cs typeface="Arial"/>
              </a:rPr>
              <a:t>o</a:t>
            </a:r>
            <a:r>
              <a:rPr sz="1800" i="1" spc="0" dirty="0" smtClean="0">
                <a:latin typeface="Arial"/>
                <a:cs typeface="Arial"/>
              </a:rPr>
              <a:t>kak</a:t>
            </a:r>
            <a:r>
              <a:rPr sz="1800" i="1" spc="-9" dirty="0" smtClean="0">
                <a:latin typeface="Arial"/>
                <a:cs typeface="Arial"/>
              </a:rPr>
              <a:t>e</a:t>
            </a:r>
            <a:r>
              <a:rPr sz="1800" i="1" spc="0" dirty="0" smtClean="0">
                <a:latin typeface="Arial"/>
                <a:cs typeface="Arial"/>
              </a:rPr>
              <a:t>,</a:t>
            </a:r>
            <a:r>
              <a:rPr sz="1800" i="1" spc="19" dirty="0" smtClean="0">
                <a:latin typeface="Arial"/>
                <a:cs typeface="Arial"/>
              </a:rPr>
              <a:t> </a:t>
            </a:r>
            <a:r>
              <a:rPr sz="1800" i="1" spc="0" dirty="0" smtClean="0">
                <a:latin typeface="Arial"/>
                <a:cs typeface="Arial"/>
              </a:rPr>
              <a:t>N</a:t>
            </a:r>
            <a:r>
              <a:rPr sz="1800" i="1" spc="-9" dirty="0" smtClean="0">
                <a:latin typeface="Arial"/>
                <a:cs typeface="Arial"/>
              </a:rPr>
              <a:t>am</a:t>
            </a:r>
            <a:r>
              <a:rPr sz="1800" i="1" spc="0" dirty="0" smtClean="0">
                <a:latin typeface="Arial"/>
                <a:cs typeface="Arial"/>
              </a:rPr>
              <a:t>b</a:t>
            </a:r>
            <a:r>
              <a:rPr sz="1800" i="1" spc="-9" dirty="0" smtClean="0">
                <a:latin typeface="Arial"/>
                <a:cs typeface="Arial"/>
              </a:rPr>
              <a:t>a</a:t>
            </a:r>
            <a:r>
              <a:rPr sz="1800" i="1" spc="0" dirty="0" smtClean="0">
                <a:latin typeface="Arial"/>
                <a:cs typeface="Arial"/>
              </a:rPr>
              <a:t>h</a:t>
            </a:r>
            <a:r>
              <a:rPr sz="1800" i="1" spc="-9" dirty="0" smtClean="0">
                <a:latin typeface="Arial"/>
                <a:cs typeface="Arial"/>
              </a:rPr>
              <a:t>a</a:t>
            </a:r>
            <a:r>
              <a:rPr sz="1800" i="1" spc="0" dirty="0" smtClean="0">
                <a:latin typeface="Arial"/>
                <a:cs typeface="Arial"/>
              </a:rPr>
              <a:t>ke).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578" y="4964192"/>
            <a:ext cx="7398973" cy="149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111" marR="67363" algn="ctr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ada</a:t>
            </a:r>
            <a:r>
              <a:rPr sz="2000" spc="-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umumya,</a:t>
            </a:r>
            <a:r>
              <a:rPr sz="2000" spc="-2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wi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au</a:t>
            </a:r>
            <a:r>
              <a:rPr sz="2000" spc="9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aha</a:t>
            </a:r>
            <a:r>
              <a:rPr sz="2000" spc="-2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yang</a:t>
            </a:r>
            <a:r>
              <a:rPr sz="20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2000" spc="9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il</a:t>
            </a:r>
            <a:r>
              <a:rPr sz="2000" spc="-2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memulai</a:t>
            </a:r>
            <a:r>
              <a:rPr sz="20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aha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ya</a:t>
            </a:r>
            <a:r>
              <a:rPr sz="2000" spc="-2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  <a:p>
            <a:pPr indent="0" algn="ctr">
              <a:lnSpc>
                <a:spcPct val="100041"/>
              </a:lnSpc>
            </a:pP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aha</a:t>
            </a:r>
            <a:r>
              <a:rPr sz="2000" spc="-3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mik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o/ke</a:t>
            </a:r>
            <a:r>
              <a:rPr sz="2000" spc="9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il,</a:t>
            </a:r>
            <a:r>
              <a:rPr sz="2000" spc="-3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maka</a:t>
            </a:r>
            <a:r>
              <a:rPr sz="2000" b="1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r>
              <a:rPr sz="2000" b="1" spc="9" dirty="0" smtClean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r>
              <a:rPr sz="2000" b="1" spc="-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mulailah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2000" spc="9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3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gag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3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melalui u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aha</a:t>
            </a:r>
            <a:r>
              <a:rPr sz="2000" spc="-3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9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ala</a:t>
            </a:r>
            <a:r>
              <a:rPr sz="2000" spc="-2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cil,</a:t>
            </a:r>
            <a:r>
              <a:rPr sz="20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untuk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men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3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pen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alaman</a:t>
            </a:r>
            <a:r>
              <a:rPr sz="2000" spc="-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terlebih</a:t>
            </a:r>
            <a:r>
              <a:rPr sz="2000" spc="-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dah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lu. Apabila</a:t>
            </a:r>
            <a:r>
              <a:rPr sz="20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dah</a:t>
            </a:r>
            <a:r>
              <a:rPr sz="2000" spc="-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ada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pen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alaman,</a:t>
            </a:r>
            <a:r>
              <a:rPr sz="2000" spc="-3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2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mudah</a:t>
            </a:r>
            <a:r>
              <a:rPr sz="2000" spc="-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dalam melang</a:t>
            </a:r>
            <a:r>
              <a:rPr sz="2000" spc="9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ah</a:t>
            </a:r>
            <a:r>
              <a:rPr sz="2000" spc="-4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ke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aha</a:t>
            </a:r>
            <a:r>
              <a:rPr sz="2000" spc="-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yang </a:t>
            </a:r>
            <a:r>
              <a:rPr sz="2000" spc="-4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ebih be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8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42633" y="2935478"/>
            <a:ext cx="6871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</TotalTime>
  <Words>903</Words>
  <Application>Microsoft Office PowerPoint</Application>
  <PresentationFormat>On-screen Show (4:3)</PresentationFormat>
  <Paragraphs>266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Baskerville Old Face</vt:lpstr>
      <vt:lpstr>Bauhaus 93</vt:lpstr>
      <vt:lpstr>Segoe MDL2 Assets</vt:lpstr>
      <vt:lpstr>Times New Roman</vt:lpstr>
      <vt:lpstr>Tw Cen MT</vt:lpstr>
      <vt:lpstr>Tw Cen MT Condensed</vt:lpstr>
      <vt:lpstr>Wingdings 3</vt:lpstr>
      <vt:lpstr>Integral</vt:lpstr>
      <vt:lpstr>ENTREPRENEURSHIP ii (IDE BISNIS)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ASUS</cp:lastModifiedBy>
  <cp:revision>2</cp:revision>
  <dcterms:modified xsi:type="dcterms:W3CDTF">2020-03-17T03:39:42Z</dcterms:modified>
</cp:coreProperties>
</file>