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77" r:id="rId3"/>
    <p:sldId id="271" r:id="rId4"/>
    <p:sldId id="276" r:id="rId5"/>
    <p:sldId id="267" r:id="rId6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94622" autoAdjust="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8297-0C72-4D53-9EB8-D160A098436E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7749F-C3FC-4668-BDC8-C2CEBC586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230E8F-0C06-4C8C-A284-FCFFCF2C6E68}" type="datetimeFigureOut">
              <a:rPr lang="en-US" smtClean="0"/>
              <a:pPr/>
              <a:t>2020-03-18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122B10-5DBE-4EDE-B532-69125FC6B8D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My%20Music\Ungu-percaya%20padaku%20(indo%20hits%202010)_2.mp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838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21920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 smtClean="0">
                <a:latin typeface="+mj-lt"/>
              </a:rPr>
              <a:t>PENGANTAR </a:t>
            </a:r>
          </a:p>
          <a:p>
            <a:pPr algn="ctr">
              <a:defRPr/>
            </a:pPr>
            <a:r>
              <a:rPr lang="en-US" sz="3200" dirty="0" err="1" smtClean="0">
                <a:latin typeface="+mj-lt"/>
              </a:rPr>
              <a:t>Rekayasa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Perangkat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Lunak</a:t>
            </a:r>
            <a:endParaRPr lang="en-US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i="1" dirty="0" err="1" smtClean="0">
                <a:latin typeface="+mj-lt"/>
              </a:rPr>
              <a:t>Oleh</a:t>
            </a:r>
            <a:r>
              <a:rPr lang="en-US" sz="3600" i="1" dirty="0" smtClean="0">
                <a:latin typeface="+mj-lt"/>
              </a:rPr>
              <a:t> :</a:t>
            </a:r>
          </a:p>
          <a:p>
            <a:pPr algn="ctr">
              <a:defRPr/>
            </a:pPr>
            <a:r>
              <a:rPr lang="en-US" sz="3600" i="1" dirty="0" smtClean="0">
                <a:latin typeface="+mj-lt"/>
              </a:rPr>
              <a:t>ZAENIAH, </a:t>
            </a:r>
            <a:r>
              <a:rPr lang="en-US" sz="3600" i="1" dirty="0" err="1">
                <a:latin typeface="+mj-lt"/>
              </a:rPr>
              <a:t>M</a:t>
            </a:r>
            <a:r>
              <a:rPr lang="en-US" sz="3600" i="1" dirty="0" err="1" smtClean="0">
                <a:latin typeface="+mj-lt"/>
              </a:rPr>
              <a:t>.Kom</a:t>
            </a:r>
            <a:r>
              <a:rPr lang="en-US" sz="3600" i="1" dirty="0" smtClean="0">
                <a:latin typeface="+mj-lt"/>
              </a:rPr>
              <a:t>.</a:t>
            </a:r>
          </a:p>
          <a:p>
            <a:pPr algn="ctr">
              <a:defRPr/>
            </a:pPr>
            <a:endParaRPr lang="id-ID" sz="3600" i="1" dirty="0">
              <a:latin typeface="+mj-lt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7239000" y="6550223"/>
            <a:ext cx="1611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Renfrew" pitchFamily="2" charset="0"/>
                <a:cs typeface="Arial" charset="0"/>
              </a:rPr>
              <a:t>STMIK </a:t>
            </a:r>
            <a:r>
              <a:rPr lang="en-US" sz="1400" dirty="0" err="1" smtClean="0">
                <a:latin typeface="Renfrew" pitchFamily="2" charset="0"/>
                <a:cs typeface="Arial" charset="0"/>
              </a:rPr>
              <a:t>Mataram</a:t>
            </a:r>
            <a:endParaRPr lang="id-ID" sz="1400" dirty="0">
              <a:latin typeface="Renfrew" pitchFamily="2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Zaeniah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M.Kom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Mataram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WA : 081907072172</a:t>
            </a: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: zaen1989@gmail.com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48600" cy="914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5181600" cy="48006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 </a:t>
            </a:r>
            <a:r>
              <a:rPr lang="en-US" sz="4000" dirty="0" err="1" smtClean="0"/>
              <a:t>Absensi</a:t>
            </a:r>
            <a:r>
              <a:rPr lang="en-US" sz="4000" dirty="0" smtClean="0"/>
              <a:t> 		10 %</a:t>
            </a:r>
          </a:p>
          <a:p>
            <a:pPr algn="just"/>
            <a:r>
              <a:rPr lang="en-US" sz="4000" dirty="0" smtClean="0"/>
              <a:t> </a:t>
            </a:r>
            <a:r>
              <a:rPr lang="en-US" sz="4000" dirty="0" err="1" smtClean="0"/>
              <a:t>Tugas</a:t>
            </a:r>
            <a:r>
              <a:rPr lang="en-US" sz="4000" dirty="0" smtClean="0"/>
              <a:t> + </a:t>
            </a:r>
            <a:r>
              <a:rPr lang="en-US" sz="4000" dirty="0" err="1" smtClean="0"/>
              <a:t>quis</a:t>
            </a:r>
            <a:r>
              <a:rPr lang="en-US" sz="4000" dirty="0" smtClean="0"/>
              <a:t> 	40 %</a:t>
            </a:r>
          </a:p>
          <a:p>
            <a:pPr algn="just"/>
            <a:r>
              <a:rPr lang="en-US" sz="4000" dirty="0" smtClean="0"/>
              <a:t> UTS			20 %</a:t>
            </a:r>
          </a:p>
          <a:p>
            <a:pPr algn="just"/>
            <a:r>
              <a:rPr lang="en-US" sz="4000" dirty="0" smtClean="0"/>
              <a:t> UAS			30 %</a:t>
            </a:r>
          </a:p>
          <a:p>
            <a:pPr algn="just">
              <a:buNone/>
            </a:pPr>
            <a:endParaRPr lang="en-US" sz="40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"/>
            <a:ext cx="5260975" cy="1066800"/>
          </a:xfrm>
          <a:prstGeom prst="rect">
            <a:avLst/>
          </a:prstGeom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Toleransi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Terlambat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28800"/>
            <a:ext cx="5638800" cy="224676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rabicPeriod"/>
              <a:defRPr/>
            </a:pPr>
            <a:r>
              <a:rPr kumimoji="1" lang="en-US" sz="2800" dirty="0" err="1">
                <a:latin typeface="Times New Roman" charset="0"/>
              </a:rPr>
              <a:t>Toleransi</a:t>
            </a:r>
            <a:r>
              <a:rPr kumimoji="1" lang="en-US" sz="2800" dirty="0">
                <a:latin typeface="Times New Roman" charset="0"/>
              </a:rPr>
              <a:t> </a:t>
            </a:r>
            <a:r>
              <a:rPr kumimoji="1" lang="en-US" sz="2800" dirty="0" err="1">
                <a:latin typeface="Times New Roman" charset="0"/>
              </a:rPr>
              <a:t>terlambat</a:t>
            </a:r>
            <a:r>
              <a:rPr kumimoji="1" lang="en-US" sz="2800" dirty="0">
                <a:latin typeface="Times New Roman" charset="0"/>
              </a:rPr>
              <a:t> </a:t>
            </a:r>
            <a:r>
              <a:rPr kumimoji="1" lang="en-US" sz="2800" dirty="0" smtClean="0">
                <a:latin typeface="Times New Roman" charset="0"/>
              </a:rPr>
              <a:t>15 </a:t>
            </a:r>
            <a:r>
              <a:rPr kumimoji="1" lang="en-US" sz="2800" dirty="0" err="1">
                <a:latin typeface="Times New Roman" charset="0"/>
              </a:rPr>
              <a:t>menit</a:t>
            </a:r>
            <a:r>
              <a:rPr kumimoji="1" lang="en-US" sz="2800" dirty="0">
                <a:latin typeface="Times New Roman" charset="0"/>
              </a:rPr>
              <a:t>, </a:t>
            </a:r>
            <a:r>
              <a:rPr kumimoji="1" lang="en-US" sz="2800" dirty="0" err="1">
                <a:latin typeface="Times New Roman" charset="0"/>
              </a:rPr>
              <a:t>lewat</a:t>
            </a:r>
            <a:r>
              <a:rPr kumimoji="1" lang="en-US" sz="2800" dirty="0">
                <a:latin typeface="Times New Roman" charset="0"/>
              </a:rPr>
              <a:t> </a:t>
            </a:r>
            <a:r>
              <a:rPr kumimoji="1" lang="en-US" sz="2800" dirty="0" err="1">
                <a:latin typeface="Times New Roman" charset="0"/>
              </a:rPr>
              <a:t>dari</a:t>
            </a:r>
            <a:r>
              <a:rPr kumimoji="1" lang="en-US" sz="2800" dirty="0">
                <a:latin typeface="Times New Roman" charset="0"/>
              </a:rPr>
              <a:t> </a:t>
            </a:r>
            <a:r>
              <a:rPr kumimoji="1" lang="en-US" sz="2800" dirty="0" err="1">
                <a:latin typeface="Times New Roman" charset="0"/>
              </a:rPr>
              <a:t>itu</a:t>
            </a:r>
            <a:r>
              <a:rPr kumimoji="1" lang="en-US" sz="2800" dirty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tidak</a:t>
            </a:r>
            <a:r>
              <a:rPr kumimoji="1" lang="en-US" sz="2800" dirty="0" smtClean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boleh</a:t>
            </a:r>
            <a:r>
              <a:rPr kumimoji="1" lang="en-US" sz="2800" dirty="0" smtClean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masuk</a:t>
            </a:r>
            <a:endParaRPr kumimoji="1" lang="en-US" sz="2800" dirty="0" smtClean="0">
              <a:latin typeface="Times New Roman" charset="0"/>
            </a:endParaRPr>
          </a:p>
          <a:p>
            <a:pPr marL="457200" indent="-457200" algn="just">
              <a:buFontTx/>
              <a:buAutoNum type="arabicPeriod"/>
              <a:defRPr/>
            </a:pPr>
            <a:r>
              <a:rPr kumimoji="1" lang="en-US" sz="2800" dirty="0" err="1" smtClean="0">
                <a:latin typeface="Times New Roman" charset="0"/>
              </a:rPr>
              <a:t>Dosen</a:t>
            </a:r>
            <a:r>
              <a:rPr kumimoji="1" lang="en-US" sz="2800" dirty="0" smtClean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terlambat</a:t>
            </a:r>
            <a:r>
              <a:rPr kumimoji="1" lang="en-US" sz="2800" dirty="0" smtClean="0">
                <a:latin typeface="Times New Roman" charset="0"/>
              </a:rPr>
              <a:t> 15 </a:t>
            </a:r>
            <a:r>
              <a:rPr kumimoji="1" lang="en-US" sz="2800" dirty="0" err="1" smtClean="0">
                <a:latin typeface="Times New Roman" charset="0"/>
              </a:rPr>
              <a:t>menit</a:t>
            </a:r>
            <a:r>
              <a:rPr kumimoji="1" lang="en-US" sz="2800" dirty="0" smtClean="0">
                <a:latin typeface="Times New Roman" charset="0"/>
              </a:rPr>
              <a:t> (TANPA PEMBERITAHUAN), </a:t>
            </a:r>
            <a:r>
              <a:rPr kumimoji="1" lang="en-US" sz="2800" dirty="0" err="1" smtClean="0">
                <a:latin typeface="Times New Roman" charset="0"/>
              </a:rPr>
              <a:t>kelas</a:t>
            </a:r>
            <a:r>
              <a:rPr kumimoji="1" lang="en-US" sz="2800" dirty="0" smtClean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boleh</a:t>
            </a:r>
            <a:r>
              <a:rPr kumimoji="1" lang="en-US" sz="2800" dirty="0" smtClean="0">
                <a:latin typeface="Times New Roman" charset="0"/>
              </a:rPr>
              <a:t> </a:t>
            </a:r>
            <a:r>
              <a:rPr kumimoji="1" lang="en-US" sz="2800" dirty="0" err="1" smtClean="0">
                <a:latin typeface="Times New Roman" charset="0"/>
              </a:rPr>
              <a:t>bubar</a:t>
            </a:r>
            <a:r>
              <a:rPr kumimoji="1" lang="en-US" sz="2800" dirty="0" smtClean="0">
                <a:latin typeface="Times New Roman" charset="0"/>
              </a:rPr>
              <a:t>.</a:t>
            </a:r>
            <a:endParaRPr kumimoji="1" lang="en-US" sz="2800" dirty="0">
              <a:latin typeface="Times New Roman" charset="0"/>
            </a:endParaRPr>
          </a:p>
        </p:txBody>
      </p:sp>
      <p:pic>
        <p:nvPicPr>
          <p:cNvPr id="6" name="Picture 5" descr="bd0558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600"/>
            <a:ext cx="2895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6477000" y="1066800"/>
            <a:ext cx="2590800" cy="2362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19050" cap="sq">
                  <a:solidFill>
                    <a:srgbClr val="99CCFF"/>
                  </a:solidFill>
                  <a:miter lim="800000"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15</a:t>
            </a:r>
            <a:endParaRPr lang="en-US" sz="9600" kern="10" dirty="0">
              <a:ln w="19050" cap="sq">
                <a:solidFill>
                  <a:srgbClr val="99CCFF"/>
                </a:solidFill>
                <a:miter lim="800000"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gradFill flip="none" rotWithShape="1">
            <a:gsLst>
              <a:gs pos="38000">
                <a:schemeClr val="accent3">
                  <a:tint val="30000"/>
                  <a:satMod val="250000"/>
                  <a:alpha val="67000"/>
                </a:schemeClr>
              </a:gs>
              <a:gs pos="72000">
                <a:schemeClr val="accent3">
                  <a:tint val="75000"/>
                  <a:satMod val="210000"/>
                </a:schemeClr>
              </a:gs>
              <a:gs pos="100000">
                <a:schemeClr val="accent3">
                  <a:tint val="85000"/>
                  <a:satMod val="21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3048000"/>
            <a:ext cx="2209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16230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Are you sure</a:t>
            </a: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to EXIT?</a:t>
            </a:r>
            <a:endParaRPr lang="id-ID" sz="2000" b="1" dirty="0">
              <a:latin typeface="Comic Sans MS" pitchFamily="66" charset="0"/>
            </a:endParaRPr>
          </a:p>
        </p:txBody>
      </p:sp>
      <p:sp>
        <p:nvSpPr>
          <p:cNvPr id="6" name="Rounded Rectangle 5">
            <a:hlinkClick r:id="" action="ppaction://noaction"/>
            <a:hlinkHover r:id="" action="ppaction://noaction" highlightClick="1"/>
          </p:cNvPr>
          <p:cNvSpPr/>
          <p:nvPr/>
        </p:nvSpPr>
        <p:spPr>
          <a:xfrm>
            <a:off x="4724400" y="3962400"/>
            <a:ext cx="762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No</a:t>
            </a:r>
            <a:endParaRPr lang="id-ID" b="1" dirty="0">
              <a:latin typeface="Comic Sans MS" pitchFamily="66" charset="0"/>
            </a:endParaRPr>
          </a:p>
        </p:txBody>
      </p:sp>
      <p:sp>
        <p:nvSpPr>
          <p:cNvPr id="7" name="Rounded Rectangle 6">
            <a:hlinkClick r:id="" action="ppaction://hlinkshowjump?jump=endshow"/>
            <a:hlinkHover r:id="" action="ppaction://noaction" highlightClick="1"/>
          </p:cNvPr>
          <p:cNvSpPr/>
          <p:nvPr/>
        </p:nvSpPr>
        <p:spPr>
          <a:xfrm>
            <a:off x="3657600" y="3962400"/>
            <a:ext cx="762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Yes</a:t>
            </a:r>
            <a:endParaRPr lang="id-ID" b="1" dirty="0">
              <a:latin typeface="Comic Sans MS" pitchFamily="66" charset="0"/>
            </a:endParaRPr>
          </a:p>
        </p:txBody>
      </p:sp>
      <p:pic>
        <p:nvPicPr>
          <p:cNvPr id="9" name="Picture 2" descr="D:\Aplikasi HP\Images\gambar animasi 1\kupu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791200"/>
            <a:ext cx="409575" cy="352425"/>
          </a:xfrm>
          <a:prstGeom prst="rect">
            <a:avLst/>
          </a:prstGeom>
          <a:noFill/>
        </p:spPr>
      </p:pic>
      <p:pic>
        <p:nvPicPr>
          <p:cNvPr id="10" name="Picture 3" descr="D:\Aplikasi HP\Images\gambar animasi 1\ROS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715000"/>
            <a:ext cx="790575" cy="1143000"/>
          </a:xfrm>
          <a:prstGeom prst="rect">
            <a:avLst/>
          </a:prstGeom>
          <a:noFill/>
        </p:spPr>
      </p:pic>
      <p:pic>
        <p:nvPicPr>
          <p:cNvPr id="11" name="Picture 3" descr="D:\Aplikasi HP\Images\gambar animasi 1\ROS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81200" y="5334000"/>
            <a:ext cx="1038226" cy="1524000"/>
          </a:xfrm>
          <a:prstGeom prst="rect">
            <a:avLst/>
          </a:prstGeom>
          <a:noFill/>
        </p:spPr>
      </p:pic>
      <p:pic>
        <p:nvPicPr>
          <p:cNvPr id="12" name="Picture 4" descr="D:\Aplikasi HP\Images\gambar animasi 1\kupu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77127">
            <a:off x="2645924" y="6185783"/>
            <a:ext cx="546894" cy="470583"/>
          </a:xfrm>
          <a:prstGeom prst="rect">
            <a:avLst/>
          </a:prstGeom>
          <a:noFill/>
        </p:spPr>
      </p:pic>
      <p:pic>
        <p:nvPicPr>
          <p:cNvPr id="13" name="Picture 5" descr="D:\Aplikasi HP\Images\gambar animasi 1\kupu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56505">
            <a:off x="9189884" y="467685"/>
            <a:ext cx="409575" cy="352425"/>
          </a:xfrm>
          <a:prstGeom prst="rect">
            <a:avLst/>
          </a:prstGeom>
          <a:noFill/>
        </p:spPr>
      </p:pic>
      <p:pic>
        <p:nvPicPr>
          <p:cNvPr id="14" name="Ungu-percaya padaku (indo hits 2010)_2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981200" y="6096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0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C 0.00225 -0.06806 0.00451 -0.13611 -0.00209 -0.18334 C -0.00868 -0.23056 -0.02778 -0.24769 -0.03959 -0.28334 C -0.05139 -0.31898 -0.06667 -0.35648 -0.07292 -0.39723 C -0.07917 -0.43797 -0.08473 -0.47963 -0.07709 -0.52778 C -0.06945 -0.57593 -0.0375 -0.64584 -0.02709 -0.68611 C -0.01667 -0.72639 -0.01702 -0.73241 -0.01459 -0.76945 C -0.01216 -0.80648 -0.01233 -0.85741 -0.0125 -0.90834 " pathEditMode="relative" ptsTypes="aaaaaaaA">
                                      <p:cBhvr>
                                        <p:cTn id="1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1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2975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876</TotalTime>
  <Words>73</Words>
  <Application>Microsoft Office PowerPoint</Application>
  <PresentationFormat>On-screen Show (4:3)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Comic Sans MS</vt:lpstr>
      <vt:lpstr>Constantia</vt:lpstr>
      <vt:lpstr>Impact</vt:lpstr>
      <vt:lpstr>Renfrew</vt:lpstr>
      <vt:lpstr>Times New Roman</vt:lpstr>
      <vt:lpstr>Wingdings 2</vt:lpstr>
      <vt:lpstr>Flow</vt:lpstr>
      <vt:lpstr>PowerPoint Presentation</vt:lpstr>
      <vt:lpstr>BIODATA</vt:lpstr>
      <vt:lpstr>Sistem Penilaian</vt:lpstr>
      <vt:lpstr>PowerPoint Presentation</vt:lpstr>
      <vt:lpstr>TERIMA KASIH</vt:lpstr>
    </vt:vector>
  </TitlesOfParts>
  <Company>MATARAM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Monjok</dc:creator>
  <cp:lastModifiedBy>ZAENIAH</cp:lastModifiedBy>
  <cp:revision>92</cp:revision>
  <dcterms:created xsi:type="dcterms:W3CDTF">2011-02-11T11:47:57Z</dcterms:created>
  <dcterms:modified xsi:type="dcterms:W3CDTF">2020-03-18T05:52:13Z</dcterms:modified>
</cp:coreProperties>
</file>