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7946C-AE4E-4F3D-B359-CF73AB824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9684A-4709-4CA3-8A4E-8FDF67A1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09FC7-EB22-4A25-84A1-047D2DD2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FA698-A274-42B9-8FA6-47529505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AADB4-51FE-403A-A428-9827AC62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8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2D89-970E-47D6-B17B-D31FC26D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6435-EDB1-4C4E-BCC4-D95C8832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C240C-D583-461B-965E-A61A8627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49535-7887-4544-AB0A-7189429A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0F913-A019-4798-8CAE-133A55F9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9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EF0A3-89B4-4816-BE27-302A8AAB7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CF201-E55D-4656-A52D-8BA44BAC4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37B28-B7A6-47B3-A51D-67139E1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09F2C-588F-40B1-9C7A-CB3FC68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361C0-EBBF-4435-911F-C91862F7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3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7BC06-E67F-4CB5-AF2E-668A7B98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86F41-7C1A-440B-8B83-A5A734F5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BFD7B-2278-48EF-A5D7-D048C4A5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3E1EE-13FC-4957-A967-F3DF04DA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211B9-C963-4184-93FD-4F0CF96F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57EA-17A0-49C5-ABF7-9900A7F3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1BB08-28AD-40F0-9484-D1B2C172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FCF60-99CB-4771-AC79-5621E1FF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83724-0AEA-41FF-86C0-65A9EE57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1455B-3D53-4037-905B-08445807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0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EECC9-8E19-4E68-925E-66CE2B22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3F1ED-D481-4EF9-AB12-8C5D57B6A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28B03-9E5E-47C2-922B-A0A937A7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CBFFB-7C37-462F-B1A2-A50EEB0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616E7-F930-4420-A39D-F93C297D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8E70C-068B-4751-AFAB-495BBE25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5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77CEC-7EB7-4B6C-AB2F-8D12A522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982BD-D673-40A6-8FA4-6216CF6B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762C9B-42E6-4E91-8F50-BD24E2ED6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1F218-9FB9-475F-9B66-320E09570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FF504B-315F-4DFB-86FD-5EBB886B7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878E8E-D501-431A-839F-3AD709BF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056D4-02E2-4A6F-B61F-15ED9835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0AD04-4B4D-45B6-AA2F-3E215B8E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4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F4ED-96D3-440B-A8E1-5202F7CE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6B1AB0-D3BD-40CE-B644-C0BBD4F1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D2B06A-525C-4622-8E06-A383E999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56090-8F01-4715-A91E-D1B54871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9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161D42-420B-4415-8461-8027B8CB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96C0A4-BABD-47A6-9C92-97E34670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581E4-FFCD-4755-979E-BD6E9B79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17DFE-00E4-4CFA-B7BA-6A11D0FB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F9B9B-97F1-4BEF-BEB6-4D5D24F3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F4CDC-B321-4CD4-9358-4E2298D1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55D7B-D1D1-48AB-BB61-FA077743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3EB3E-3B57-4926-B717-84BED8E4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8CB6F-C219-4E85-80F5-B04A006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0F29E-F44B-4779-A84C-5270E4E3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8844A-7976-4F0F-BC36-F88B3B8E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3659F-AD10-49B2-91DB-EB9A6675E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11375-C548-47EB-BF33-593DB345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0FB30-3A1A-48F8-BE85-77544EC0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32633-BA2F-4E05-997E-8AD19C39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8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8ABE7C-8166-47F9-AB26-6E1F02E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CC2BB-58D7-4955-98A5-B7A10F92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5196D-1BB3-4EF3-B199-F1BDFD0A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B2C37-4C32-4E46-BCC3-52A87D166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13DDD-FBDC-4C97-8D71-0FF7A814E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F9558-FA4B-450E-A63A-70F650B09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24DBB2-7857-4C71-B36F-7AC82BF78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9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A3BF5F-1C13-4FB0-9667-D2CCB66B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0" y="2152073"/>
            <a:ext cx="10920977" cy="2595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64E2F7-D467-47B7-8140-CEECDE3D5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15" y="2823007"/>
            <a:ext cx="89535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2B57E1-9224-4068-B018-BF4BB29B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78" y="3297238"/>
            <a:ext cx="1038225" cy="438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5658B9-5D35-430A-A029-8A1D43347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452" y="3817795"/>
            <a:ext cx="1390650" cy="419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70E7C1-D2ED-4834-BBE2-757BFFD8D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050" y="4535922"/>
            <a:ext cx="1762125" cy="438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5B33E2-208D-44FA-9035-39937A21B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5715" y="4533178"/>
            <a:ext cx="1714500" cy="4286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E371B2-3AFC-446A-8C94-99CA36570A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811" y="3801343"/>
            <a:ext cx="1466850" cy="4286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FC5A0F6-D558-420E-B87C-DC68083A3A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4986" y="3297238"/>
            <a:ext cx="952500" cy="4857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9478BB-BF20-4131-B1CA-AFAA71E6E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822" y="3332020"/>
            <a:ext cx="952500" cy="4857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4793A7D-2BAD-4E61-9C1A-2614D98CD8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3822" y="3930217"/>
            <a:ext cx="1390650" cy="3524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F03AAE8-9539-41C0-A2DE-72730C930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650" y="4463690"/>
            <a:ext cx="1714500" cy="4286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0F55A2C-69C4-4225-AE19-1A146BFC1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249" y="4520840"/>
            <a:ext cx="1714500" cy="4286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FB7B544-E3AF-45F8-A414-56A5439F5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907" y="3817795"/>
            <a:ext cx="1390650" cy="4191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6098D3E-81B7-4F5D-B415-DB1779BE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352" y="3332020"/>
            <a:ext cx="1038225" cy="4381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5A9CC45-8208-49B3-88E1-1D5AA82C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207" y="2836720"/>
            <a:ext cx="895350" cy="4953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26C6B1D-8102-4A29-851F-8F8CE3661A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5932" y="2427145"/>
            <a:ext cx="809625" cy="466725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8034658-1A06-4B38-8DC8-8DEEFACD1BC8}"/>
              </a:ext>
            </a:extLst>
          </p:cNvPr>
          <p:cNvCxnSpPr>
            <a:cxnSpLocks/>
          </p:cNvCxnSpPr>
          <p:nvPr/>
        </p:nvCxnSpPr>
        <p:spPr>
          <a:xfrm>
            <a:off x="548063" y="2427145"/>
            <a:ext cx="5269042" cy="2961552"/>
          </a:xfrm>
          <a:prstGeom prst="bentConnector3">
            <a:avLst>
              <a:gd name="adj1" fmla="val 392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296427-192E-47B6-A262-BA2A87DB26E7}"/>
              </a:ext>
            </a:extLst>
          </p:cNvPr>
          <p:cNvCxnSpPr>
            <a:cxnSpLocks/>
          </p:cNvCxnSpPr>
          <p:nvPr/>
        </p:nvCxnSpPr>
        <p:spPr>
          <a:xfrm flipH="1" flipV="1">
            <a:off x="5753931" y="2525424"/>
            <a:ext cx="20277" cy="28632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53D274A-88E0-4302-B83C-D674E4D1C734}"/>
              </a:ext>
            </a:extLst>
          </p:cNvPr>
          <p:cNvCxnSpPr/>
          <p:nvPr/>
        </p:nvCxnSpPr>
        <p:spPr>
          <a:xfrm>
            <a:off x="5749628" y="2525424"/>
            <a:ext cx="8676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A029FB9-9D74-4B5D-A79D-826CA67C3795}"/>
              </a:ext>
            </a:extLst>
          </p:cNvPr>
          <p:cNvCxnSpPr>
            <a:cxnSpLocks/>
          </p:cNvCxnSpPr>
          <p:nvPr/>
        </p:nvCxnSpPr>
        <p:spPr>
          <a:xfrm flipH="1" flipV="1">
            <a:off x="6564960" y="2525423"/>
            <a:ext cx="20277" cy="28632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861AA06-BEA1-4AC4-B848-039D1393C701}"/>
              </a:ext>
            </a:extLst>
          </p:cNvPr>
          <p:cNvCxnSpPr/>
          <p:nvPr/>
        </p:nvCxnSpPr>
        <p:spPr>
          <a:xfrm>
            <a:off x="6564960" y="5388696"/>
            <a:ext cx="51980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0AF7E5D-14B5-45BB-A41E-1EB3DB97B140}"/>
              </a:ext>
            </a:extLst>
          </p:cNvPr>
          <p:cNvCxnSpPr/>
          <p:nvPr/>
        </p:nvCxnSpPr>
        <p:spPr>
          <a:xfrm flipV="1">
            <a:off x="11763015" y="2041236"/>
            <a:ext cx="0" cy="33474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AFF86AE-1B25-4CD2-9593-C447AC1D6D75}"/>
              </a:ext>
            </a:extLst>
          </p:cNvPr>
          <p:cNvSpPr/>
          <p:nvPr/>
        </p:nvSpPr>
        <p:spPr>
          <a:xfrm>
            <a:off x="745869" y="5535539"/>
            <a:ext cx="98829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E7E23DD-9C07-4F6D-90F0-B405C1C1E7E4}"/>
              </a:ext>
            </a:extLst>
          </p:cNvPr>
          <p:cNvSpPr/>
          <p:nvPr/>
        </p:nvSpPr>
        <p:spPr>
          <a:xfrm>
            <a:off x="10549031" y="5597813"/>
            <a:ext cx="98829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590C98-2DA9-4D4F-8393-5A07B3F3ABF4}"/>
              </a:ext>
            </a:extLst>
          </p:cNvPr>
          <p:cNvSpPr/>
          <p:nvPr/>
        </p:nvSpPr>
        <p:spPr>
          <a:xfrm>
            <a:off x="5647450" y="5517285"/>
            <a:ext cx="98829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328159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图片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</dc:title>
  <dc:creator>李 宇添</dc:creator>
  <cp:lastModifiedBy>李 宇添</cp:lastModifiedBy>
  <cp:revision>4</cp:revision>
  <dcterms:created xsi:type="dcterms:W3CDTF">2021-06-14T08:47:55Z</dcterms:created>
  <dcterms:modified xsi:type="dcterms:W3CDTF">2021-06-14T09:14:47Z</dcterms:modified>
</cp:coreProperties>
</file>