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62" r:id="rId3"/>
    <p:sldId id="27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5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10" autoAdjust="0"/>
  </p:normalViewPr>
  <p:slideViewPr>
    <p:cSldViewPr>
      <p:cViewPr varScale="1">
        <p:scale>
          <a:sx n="68" d="100"/>
          <a:sy n="68" d="100"/>
        </p:scale>
        <p:origin x="8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9B730-5429-454A-B18E-280DFA22BAA7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BBD64-A201-4F8F-9F15-DCEEBE31B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7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/>
              <a:t>编译通过讲解 </a:t>
            </a:r>
            <a:r>
              <a:rPr lang="en-US" sz="1000"/>
              <a:t>Android.mk</a:t>
            </a:r>
          </a:p>
          <a:p>
            <a:r>
              <a:rPr lang="zh-CN" altLang="en-US" sz="1000"/>
              <a:t>讲解 </a:t>
            </a:r>
            <a:r>
              <a:rPr lang="en-US" sz="1000"/>
              <a:t>native</a:t>
            </a:r>
            <a:r>
              <a:rPr lang="zh-CN" altLang="en-US" sz="1000"/>
              <a:t>代码生成的</a:t>
            </a:r>
            <a:r>
              <a:rPr lang="en-US" sz="1000"/>
              <a:t>so</a:t>
            </a:r>
            <a:r>
              <a:rPr lang="zh-CN" altLang="en-US" sz="1000"/>
              <a:t>文件存放在手机的哪个目录</a:t>
            </a:r>
          </a:p>
          <a:p>
            <a:endParaRPr lang="zh-CN" altLang="en-US" sz="1000"/>
          </a:p>
          <a:p>
            <a:r>
              <a:rPr lang="en-US" sz="1000" b="1"/>
              <a:t>#include</a:t>
            </a:r>
            <a:r>
              <a:rPr lang="en-US" sz="1000"/>
              <a:t> &lt;string.h&gt;</a:t>
            </a:r>
          </a:p>
          <a:p>
            <a:r>
              <a:rPr lang="en-US" sz="1000" b="1"/>
              <a:t>#include</a:t>
            </a:r>
            <a:r>
              <a:rPr lang="en-US" sz="1000"/>
              <a:t> &lt;jni.h&gt;</a:t>
            </a:r>
          </a:p>
          <a:p>
            <a:endParaRPr lang="en-US" sz="1000"/>
          </a:p>
          <a:p>
            <a:r>
              <a:rPr lang="en-US" sz="1000"/>
              <a:t>jstring </a:t>
            </a:r>
            <a:r>
              <a:rPr lang="en-US" sz="1000" b="1"/>
              <a:t>Java_cn_itcast_ndk_DemoActivity_helloFromJNI</a:t>
            </a:r>
            <a:r>
              <a:rPr lang="en-US" sz="1000"/>
              <a:t>(JNIEnv *env, jobject javaThis) {</a:t>
            </a:r>
          </a:p>
          <a:p>
            <a:endParaRPr lang="en-US" sz="1000"/>
          </a:p>
          <a:p>
            <a:r>
              <a:rPr lang="en-US" sz="1000"/>
              <a:t>  </a:t>
            </a:r>
            <a:r>
              <a:rPr lang="en-US" sz="1000" b="1"/>
              <a:t>return</a:t>
            </a:r>
            <a:r>
              <a:rPr lang="en-US" sz="1000"/>
              <a:t> (*env)-&gt;NewStringUTF(env, "Hello from native code!");</a:t>
            </a:r>
          </a:p>
          <a:p>
            <a:endParaRPr lang="en-US" sz="1000"/>
          </a:p>
          <a:p>
            <a:r>
              <a:rPr lang="en-US" sz="1000"/>
              <a:t>}</a:t>
            </a:r>
          </a:p>
          <a:p>
            <a:endParaRPr lang="zh-CN" altLang="en-US" sz="1000"/>
          </a:p>
          <a:p>
            <a:r>
              <a:rPr lang="en-US" sz="1000"/>
              <a:t>LOCAL_PATH := $(call my-dir)</a:t>
            </a:r>
          </a:p>
          <a:p>
            <a:r>
              <a:rPr lang="en-US" sz="1000"/>
              <a:t>include $(CLEAR_VARS)</a:t>
            </a:r>
          </a:p>
          <a:p>
            <a:r>
              <a:rPr lang="en-US" sz="1000"/>
              <a:t># Here we give our module name and source file(s)</a:t>
            </a:r>
          </a:p>
          <a:p>
            <a:r>
              <a:rPr lang="en-US" sz="1000"/>
              <a:t>LOCAL_MODULE    := Hello</a:t>
            </a:r>
          </a:p>
          <a:p>
            <a:r>
              <a:rPr lang="en-US" sz="1000"/>
              <a:t>LOCAL_SRC_FILES := Hello.c</a:t>
            </a:r>
          </a:p>
          <a:p>
            <a:r>
              <a:rPr lang="en-US" sz="1000"/>
              <a:t> </a:t>
            </a:r>
          </a:p>
          <a:p>
            <a:r>
              <a:rPr lang="en-US" sz="1000"/>
              <a:t>include $(BUILD_SHARED_LIBRARY)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880378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Android.mk 的含义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LOCAL_PATH:=$(call my-dir)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LOCAL_PATH是定义源文件在哪个目录用的.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my-dir 是个定义的宏方法, $(call my-dir)就是调用这个叫 my-dir的宏方法,这个方法返回值就是</a:t>
            </a:r>
          </a:p>
          <a:p>
            <a:pPr>
              <a:lnSpc>
                <a:spcPct val="80000"/>
              </a:lnSpc>
            </a:pPr>
            <a:r>
              <a:rPr lang="en-US"/>
              <a:t>Android.mk文件所在的目录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include $(CLEAR_VARS)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CLEAR_BARS 变量是build system里面的一个变量</a:t>
            </a:r>
          </a:p>
          <a:p>
            <a:pPr>
              <a:lnSpc>
                <a:spcPct val="80000"/>
              </a:lnSpc>
            </a:pPr>
            <a:r>
              <a:rPr lang="en-US"/>
              <a:t>这个变量指向了所有的类似 LOCAL_XXX的变量,</a:t>
            </a:r>
          </a:p>
          <a:p>
            <a:pPr>
              <a:lnSpc>
                <a:spcPct val="80000"/>
              </a:lnSpc>
            </a:pPr>
            <a:r>
              <a:rPr lang="en-US"/>
              <a:t>执行完这一句话, 这个编译系统就把 所有的类似</a:t>
            </a:r>
          </a:p>
          <a:p>
            <a:pPr>
              <a:lnSpc>
                <a:spcPct val="80000"/>
              </a:lnSpc>
            </a:pPr>
            <a:r>
              <a:rPr lang="en-US"/>
              <a:t>LOCAL_MODULE,_SRC_FILELOCALS,LOCAL_STATIC_LIBRARIES,...这样的变量都清除掉</a:t>
            </a:r>
          </a:p>
          <a:p>
            <a:pPr>
              <a:lnSpc>
                <a:spcPct val="80000"/>
              </a:lnSpc>
            </a:pPr>
            <a:r>
              <a:rPr lang="en-US"/>
              <a:t>但是不会清除掉 LOCAL_PATH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LOCAL_MODULE  就是你要生成的库的名字,名字要是唯一的这个.不能有空格.</a:t>
            </a:r>
          </a:p>
          <a:p>
            <a:pPr>
              <a:lnSpc>
                <a:spcPct val="80000"/>
              </a:lnSpc>
            </a:pPr>
            <a:r>
              <a:rPr lang="en-US"/>
              <a:t>编译后系统会自动在前面加上lib的头, 比如说我们的Hello 就编译成了libHello.so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还有个特点就是如果你起名叫libHello 编译后ndk就不会给你的module名字前加上lib了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但是你最后调用的时候 还是调用Hello这个库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LOCAL_SRC_FILES = :Hello.c</a:t>
            </a:r>
          </a:p>
          <a:p>
            <a:pPr>
              <a:lnSpc>
                <a:spcPct val="80000"/>
              </a:lnSpc>
            </a:pPr>
            <a:r>
              <a:rPr lang="en-US"/>
              <a:t>这个是指定你要编译哪些文件</a:t>
            </a:r>
          </a:p>
          <a:p>
            <a:pPr>
              <a:lnSpc>
                <a:spcPct val="80000"/>
              </a:lnSpc>
            </a:pPr>
            <a:r>
              <a:rPr lang="en-US"/>
              <a:t>不需要指定头文件 ,引用哪些依赖, 因为编译器会自动找到这些依赖 自动编译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include $(BUILD_SHARED_LIBRARY)  BUILD_STATIC_LIBRARY</a:t>
            </a:r>
          </a:p>
          <a:p>
            <a:pPr>
              <a:lnSpc>
                <a:spcPct val="80000"/>
              </a:lnSpc>
            </a:pPr>
            <a:r>
              <a:rPr lang="en-US"/>
              <a:t>.so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编译后生成的库的类型,如果是静态库.a 配置include $(BUILD_STATIC_LIBRARY)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别的参数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LOCAL_CPP_EXTENSION := cc //指定c++文件的扩展名</a:t>
            </a:r>
          </a:p>
          <a:p>
            <a:pPr>
              <a:lnSpc>
                <a:spcPct val="80000"/>
              </a:lnSpc>
            </a:pPr>
            <a:r>
              <a:rPr lang="en-US"/>
              <a:t>LOCAL_MODULE    := ndkfoo </a:t>
            </a:r>
          </a:p>
          <a:p>
            <a:pPr>
              <a:lnSpc>
                <a:spcPct val="80000"/>
              </a:lnSpc>
            </a:pPr>
            <a:r>
              <a:rPr lang="en-US"/>
              <a:t>LOCAL_SRC_FILES := ndkfoo.cc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LOCAL_LDLIBS += -llog -lvmsagent -lmpnet -lmpxml -lH264Android</a:t>
            </a:r>
          </a:p>
          <a:p>
            <a:pPr>
              <a:lnSpc>
                <a:spcPct val="80000"/>
              </a:lnSpc>
            </a:pPr>
            <a:r>
              <a:rPr lang="en-US"/>
              <a:t>//指定需要加载一些别的什么库. </a:t>
            </a:r>
          </a:p>
        </p:txBody>
      </p:sp>
    </p:spTree>
    <p:extLst>
      <p:ext uri="{BB962C8B-B14F-4D97-AF65-F5344CB8AC3E}">
        <p14:creationId xmlns:p14="http://schemas.microsoft.com/office/powerpoint/2010/main" val="1008401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javah cn.itcast.ndk2.DemoActivity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988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Jni.h</a:t>
            </a:r>
          </a:p>
        </p:txBody>
      </p:sp>
    </p:spTree>
    <p:extLst>
      <p:ext uri="{BB962C8B-B14F-4D97-AF65-F5344CB8AC3E}">
        <p14:creationId xmlns:p14="http://schemas.microsoft.com/office/powerpoint/2010/main" val="2792683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三个例子</a:t>
            </a:r>
          </a:p>
          <a:p>
            <a:r>
              <a:rPr lang="en-US"/>
              <a:t>Java</a:t>
            </a:r>
            <a:r>
              <a:rPr lang="zh-CN" altLang="en-US"/>
              <a:t>把两个</a:t>
            </a:r>
            <a:r>
              <a:rPr lang="en-US"/>
              <a:t>int</a:t>
            </a:r>
            <a:r>
              <a:rPr lang="zh-CN" altLang="en-US"/>
              <a:t>给</a:t>
            </a:r>
            <a:r>
              <a:rPr lang="en-US"/>
              <a:t>c</a:t>
            </a:r>
            <a:r>
              <a:rPr lang="zh-CN" altLang="en-US"/>
              <a:t>语言</a:t>
            </a:r>
            <a:r>
              <a:rPr lang="en-US"/>
              <a:t>,c</a:t>
            </a:r>
            <a:r>
              <a:rPr lang="zh-CN" altLang="en-US"/>
              <a:t>语言处理完还给</a:t>
            </a:r>
            <a:r>
              <a:rPr lang="en-US"/>
              <a:t>java</a:t>
            </a:r>
          </a:p>
          <a:p>
            <a:r>
              <a:rPr lang="en-US"/>
              <a:t>Java</a:t>
            </a:r>
            <a:r>
              <a:rPr lang="zh-CN" altLang="en-US"/>
              <a:t>把字符串传递给</a:t>
            </a:r>
            <a:r>
              <a:rPr lang="en-US"/>
              <a:t>c,c</a:t>
            </a:r>
            <a:r>
              <a:rPr lang="zh-CN" altLang="en-US"/>
              <a:t>处理后还给</a:t>
            </a:r>
            <a:r>
              <a:rPr lang="en-US"/>
              <a:t>java</a:t>
            </a:r>
          </a:p>
          <a:p>
            <a:r>
              <a:rPr lang="en-US"/>
              <a:t>Java</a:t>
            </a:r>
            <a:r>
              <a:rPr lang="zh-CN" altLang="en-US"/>
              <a:t>把</a:t>
            </a:r>
            <a:r>
              <a:rPr lang="en-US"/>
              <a:t>int</a:t>
            </a:r>
            <a:r>
              <a:rPr lang="zh-CN" altLang="en-US"/>
              <a:t>数组给</a:t>
            </a:r>
            <a:r>
              <a:rPr lang="en-US"/>
              <a:t>c</a:t>
            </a:r>
            <a:r>
              <a:rPr lang="zh-CN" altLang="en-US"/>
              <a:t>语言</a:t>
            </a:r>
            <a:r>
              <a:rPr lang="en-US"/>
              <a:t>, c</a:t>
            </a:r>
            <a:r>
              <a:rPr lang="zh-CN" altLang="en-US"/>
              <a:t>语言把数组的元素</a:t>
            </a:r>
            <a:r>
              <a:rPr lang="en-US"/>
              <a:t>+10,</a:t>
            </a:r>
            <a:r>
              <a:rPr lang="zh-CN" altLang="en-US"/>
              <a:t>返回给</a:t>
            </a:r>
            <a:r>
              <a:rPr lang="en-US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24949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BD64-A201-4F8F-9F15-DCEEBE31BE5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69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670011"/>
            <a:ext cx="133041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JNI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java 与 c之间的数据传递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300" b="1"/>
              <a:t>public</a:t>
            </a:r>
            <a:r>
              <a:rPr lang="zh-CN" altLang="en-US" sz="2300"/>
              <a:t> </a:t>
            </a:r>
            <a:r>
              <a:rPr lang="zh-CN" altLang="en-US" sz="2300" b="1"/>
              <a:t>native</a:t>
            </a:r>
            <a:r>
              <a:rPr lang="zh-CN" altLang="en-US" sz="2300"/>
              <a:t> </a:t>
            </a:r>
            <a:r>
              <a:rPr lang="zh-CN" altLang="en-US" sz="2300" b="1"/>
              <a:t>int</a:t>
            </a:r>
            <a:r>
              <a:rPr lang="zh-CN" altLang="en-US" sz="2300"/>
              <a:t> add(</a:t>
            </a:r>
            <a:r>
              <a:rPr lang="zh-CN" altLang="en-US" sz="2300" b="1"/>
              <a:t>int</a:t>
            </a:r>
            <a:r>
              <a:rPr lang="zh-CN" altLang="en-US" sz="2300"/>
              <a:t> x ,</a:t>
            </a:r>
            <a:r>
              <a:rPr lang="zh-CN" altLang="en-US" sz="2300" b="1"/>
              <a:t>int</a:t>
            </a:r>
            <a:r>
              <a:rPr lang="zh-CN" altLang="en-US" sz="2300"/>
              <a:t> y);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300" b="1"/>
              <a:t>public</a:t>
            </a:r>
            <a:r>
              <a:rPr lang="zh-CN" altLang="en-US" sz="2300"/>
              <a:t> </a:t>
            </a:r>
            <a:r>
              <a:rPr lang="zh-CN" altLang="en-US" sz="2300" b="1"/>
              <a:t>native</a:t>
            </a:r>
            <a:r>
              <a:rPr lang="zh-CN" altLang="en-US" sz="2300"/>
              <a:t> String sayHelloInC(String s);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300" b="1"/>
              <a:t>public</a:t>
            </a:r>
            <a:r>
              <a:rPr lang="zh-CN" altLang="en-US" sz="2300"/>
              <a:t> </a:t>
            </a:r>
            <a:r>
              <a:rPr lang="zh-CN" altLang="en-US" sz="2300" b="1"/>
              <a:t>native</a:t>
            </a:r>
            <a:r>
              <a:rPr lang="zh-CN" altLang="en-US" sz="2300"/>
              <a:t> </a:t>
            </a:r>
            <a:r>
              <a:rPr lang="zh-CN" altLang="en-US" sz="2300" b="1"/>
              <a:t>int</a:t>
            </a:r>
            <a:r>
              <a:rPr lang="zh-CN" altLang="en-US" sz="2300"/>
              <a:t>[] intMethod(</a:t>
            </a:r>
            <a:r>
              <a:rPr lang="zh-CN" altLang="en-US" sz="2300" b="1"/>
              <a:t>int</a:t>
            </a:r>
            <a:r>
              <a:rPr lang="zh-CN" altLang="en-US" sz="2300"/>
              <a:t>[] iNum);</a:t>
            </a:r>
            <a:r>
              <a:rPr lang="zh-CN" altLang="en-US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8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C</a:t>
            </a:r>
            <a:r>
              <a:rPr lang="zh-CN" altLang="en-US" smtClean="0"/>
              <a:t>语言回调</a:t>
            </a:r>
            <a:r>
              <a:rPr lang="zh-CN" altLang="en-US"/>
              <a:t>java方法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900" b="1"/>
              <a:t>C调用java空方法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900" b="1"/>
              <a:t>public</a:t>
            </a:r>
            <a:r>
              <a:rPr lang="zh-CN" altLang="en-US" sz="1900"/>
              <a:t> </a:t>
            </a:r>
            <a:r>
              <a:rPr lang="zh-CN" altLang="en-US" sz="1900" b="1"/>
              <a:t>void</a:t>
            </a:r>
            <a:r>
              <a:rPr lang="zh-CN" altLang="en-US" sz="1900"/>
              <a:t> helloFromJava(){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9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900"/>
              <a:t>C调用java中的带两个int参数的方法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900" b="1"/>
              <a:t>public</a:t>
            </a:r>
            <a:r>
              <a:rPr lang="zh-CN" altLang="en-US" sz="1900"/>
              <a:t> </a:t>
            </a:r>
            <a:r>
              <a:rPr lang="zh-CN" altLang="en-US" sz="1900" b="1"/>
              <a:t>int</a:t>
            </a:r>
            <a:r>
              <a:rPr lang="zh-CN" altLang="en-US" sz="1900"/>
              <a:t> Add(</a:t>
            </a:r>
            <a:r>
              <a:rPr lang="zh-CN" altLang="en-US" sz="1900" b="1"/>
              <a:t>int</a:t>
            </a:r>
            <a:r>
              <a:rPr lang="zh-CN" altLang="en-US" sz="1900"/>
              <a:t> x,</a:t>
            </a:r>
            <a:r>
              <a:rPr lang="zh-CN" altLang="en-US" sz="1900" b="1"/>
              <a:t>int</a:t>
            </a:r>
            <a:r>
              <a:rPr lang="zh-CN" altLang="en-US" sz="1900"/>
              <a:t> y){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9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900"/>
              <a:t>C调用java中参数为string的方法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900" b="1"/>
              <a:t>public</a:t>
            </a:r>
            <a:r>
              <a:rPr lang="zh-CN" altLang="en-US" sz="1900"/>
              <a:t> </a:t>
            </a:r>
            <a:r>
              <a:rPr lang="zh-CN" altLang="en-US" sz="1900" b="1"/>
              <a:t>void</a:t>
            </a:r>
            <a:r>
              <a:rPr lang="zh-CN" altLang="en-US" sz="1900"/>
              <a:t> printString(String s){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9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425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使用</a:t>
            </a:r>
            <a:r>
              <a:rPr lang="en-US" altLang="zh-CN"/>
              <a:t>JNI</a:t>
            </a:r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/>
              <a:t/>
            </a:r>
            <a:br>
              <a:rPr lang="zh-CN" altLang="en-US"/>
            </a:br>
            <a:r>
              <a:rPr lang="zh-CN" altLang="en-US" sz="3000"/>
              <a:t>* </a:t>
            </a:r>
            <a:r>
              <a:rPr lang="en-US" altLang="zh-CN" sz="3000"/>
              <a:t>JNIEnv</a:t>
            </a:r>
            <a:r>
              <a:rPr lang="zh-CN" altLang="en-US" sz="3000"/>
              <a:t>的定义是不一样的</a:t>
            </a:r>
            <a:br>
              <a:rPr lang="zh-CN" altLang="en-US" sz="3000"/>
            </a:br>
            <a:r>
              <a:rPr lang="zh-CN" altLang="en-US" sz="3000"/>
              <a:t>    * </a:t>
            </a:r>
            <a:r>
              <a:rPr lang="en-US" altLang="zh-CN" sz="3000"/>
              <a:t>C</a:t>
            </a:r>
            <a:r>
              <a:rPr lang="zh-CN" altLang="en-US" sz="3000"/>
              <a:t>中</a:t>
            </a:r>
            <a:r>
              <a:rPr lang="en-US" altLang="zh-CN" sz="3000"/>
              <a:t>JNIEnv</a:t>
            </a:r>
            <a:r>
              <a:rPr lang="zh-CN" altLang="en-US" sz="3000"/>
              <a:t>是二级指针</a:t>
            </a:r>
            <a:br>
              <a:rPr lang="zh-CN" altLang="en-US" sz="3000"/>
            </a:br>
            <a:r>
              <a:rPr lang="zh-CN" altLang="en-US" sz="3000"/>
              <a:t>    * </a:t>
            </a:r>
            <a:r>
              <a:rPr lang="en-US" altLang="zh-CN" sz="3000"/>
              <a:t>C++</a:t>
            </a:r>
            <a:r>
              <a:rPr lang="zh-CN" altLang="en-US" sz="3000"/>
              <a:t>中</a:t>
            </a:r>
            <a:r>
              <a:rPr lang="en-US" altLang="zh-CN" sz="3000"/>
              <a:t>JNIEnv</a:t>
            </a:r>
            <a:r>
              <a:rPr lang="zh-CN" altLang="en-US" sz="3000"/>
              <a:t>是一级指针</a:t>
            </a:r>
            <a:br>
              <a:rPr lang="zh-CN" altLang="en-US" sz="3000"/>
            </a:br>
            <a:r>
              <a:rPr lang="zh-CN" altLang="en-US" sz="3000"/>
              <a:t>* </a:t>
            </a:r>
            <a:r>
              <a:rPr lang="en-US" altLang="zh-CN" sz="3000"/>
              <a:t>C++</a:t>
            </a:r>
            <a:r>
              <a:rPr lang="zh-CN" altLang="en-US" sz="3000"/>
              <a:t>的</a:t>
            </a:r>
            <a:r>
              <a:rPr lang="en-US" altLang="zh-CN" sz="3000"/>
              <a:t>JNIEnv</a:t>
            </a:r>
            <a:r>
              <a:rPr lang="zh-CN" altLang="en-US" sz="3000"/>
              <a:t>中定义了很多函数，函数中是调用了</a:t>
            </a:r>
            <a:r>
              <a:rPr lang="en-US" altLang="zh-CN" sz="3000"/>
              <a:t>JNINativeInterface</a:t>
            </a:r>
            <a:r>
              <a:rPr lang="zh-CN" altLang="en-US" sz="3000"/>
              <a:t>结构体的函数指针</a:t>
            </a:r>
            <a:br>
              <a:rPr lang="zh-CN" altLang="en-US" sz="3000"/>
            </a:br>
            <a:r>
              <a:rPr lang="zh-CN" altLang="en-US" sz="3000"/>
              <a:t>* </a:t>
            </a:r>
            <a:r>
              <a:rPr lang="en-US" altLang="zh-CN" sz="3000"/>
              <a:t>C++</a:t>
            </a:r>
            <a:r>
              <a:rPr lang="zh-CN" altLang="en-US" sz="3000"/>
              <a:t>中函数需要先声明，再使用</a:t>
            </a:r>
            <a:br>
              <a:rPr lang="zh-CN" altLang="en-US" sz="3000"/>
            </a:br>
            <a:r>
              <a:rPr lang="zh-CN" altLang="en-US" sz="3000"/>
              <a:t>* </a:t>
            </a:r>
            <a:r>
              <a:rPr lang="zh-CN" altLang="en-US" sz="3000"/>
              <a:t>包含</a:t>
            </a:r>
            <a:r>
              <a:rPr lang="en-US" altLang="zh-CN" sz="3000"/>
              <a:t>javah</a:t>
            </a:r>
            <a:r>
              <a:rPr lang="zh-CN" altLang="en-US" sz="3000"/>
              <a:t>生成的头文件</a:t>
            </a:r>
            <a:br>
              <a:rPr lang="zh-CN" altLang="en-US" sz="3000"/>
            </a:br>
            <a:r>
              <a:rPr lang="zh-CN" altLang="en-US" sz="3000"/>
              <a:t>    * </a:t>
            </a:r>
            <a:r>
              <a:rPr lang="en-US" altLang="zh-CN" sz="3000"/>
              <a:t>&lt;&gt;:</a:t>
            </a:r>
            <a:r>
              <a:rPr lang="zh-CN" altLang="en-US" sz="3000"/>
              <a:t>在编译器环境中寻找头文件</a:t>
            </a:r>
            <a:br>
              <a:rPr lang="zh-CN" altLang="en-US" sz="3000"/>
            </a:br>
            <a:r>
              <a:rPr lang="zh-CN" altLang="en-US" sz="3000"/>
              <a:t>    * </a:t>
            </a:r>
            <a:r>
              <a:rPr lang="en-US" altLang="zh-CN" sz="3000"/>
              <a:t>"":</a:t>
            </a:r>
            <a:r>
              <a:rPr lang="zh-CN" altLang="en-US" sz="3000"/>
              <a:t>先在当前目录下找，找不到，才去编译器环境下找</a:t>
            </a:r>
            <a:endParaRPr lang="zh-CN" altLang="en-US" sz="3000"/>
          </a:p>
        </p:txBody>
      </p:sp>
    </p:spTree>
    <p:extLst>
      <p:ext uri="{BB962C8B-B14F-4D97-AF65-F5344CB8AC3E}">
        <p14:creationId xmlns:p14="http://schemas.microsoft.com/office/powerpoint/2010/main" val="392561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搭建ndk开发环境</a:t>
            </a:r>
          </a:p>
        </p:txBody>
      </p:sp>
      <p:sp>
        <p:nvSpPr>
          <p:cNvPr id="2" name="矩形 1"/>
          <p:cNvSpPr/>
          <p:nvPr/>
        </p:nvSpPr>
        <p:spPr>
          <a:xfrm>
            <a:off x="107504" y="1557947"/>
            <a:ext cx="67504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defRPr/>
            </a:pPr>
            <a:r>
              <a:rPr lang="zh-CN" altLang="en-US" sz="2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下载</a:t>
            </a:r>
            <a:r>
              <a:rPr lang="en-US" altLang="zh-CN" sz="2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NDK, </a:t>
            </a:r>
            <a:r>
              <a:rPr lang="zh-CN" altLang="en-US" sz="2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最新版本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android-ndk-r9</a:t>
            </a:r>
            <a:r>
              <a:rPr lang="en-US" altLang="zh-CN" sz="2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defRPr/>
            </a:pP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Windows 32-bit </a:t>
            </a:r>
            <a:r>
              <a: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版本下载地址</a:t>
            </a: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http://dl.google.com/android/ndk/android-ndk-r9-windows-x86.zip</a:t>
            </a:r>
          </a:p>
          <a:p>
            <a:pPr marL="800100" lvl="1" indent="-342900" algn="just">
              <a:lnSpc>
                <a:spcPct val="150000"/>
              </a:lnSpc>
              <a:defRPr/>
            </a:pP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Windows 64-bit </a:t>
            </a:r>
            <a:r>
              <a: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版本下载地址</a:t>
            </a: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http://dl.google.com/android/ndk/android-ndk-r9-windows-x86_64.zip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zh-CN" altLang="en-US" sz="2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解压压缩包</a:t>
            </a:r>
            <a:r>
              <a:rPr lang="en-US" altLang="zh-CN" sz="2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zh-CN" altLang="en-US" sz="2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配置环境变量</a:t>
            </a:r>
            <a:r>
              <a:rPr lang="en-US" altLang="zh-CN" sz="2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endParaRPr lang="zh-CN" alt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857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NDK</a:t>
            </a:r>
            <a:r>
              <a:rPr lang="zh-CN" altLang="en-US" smtClean="0"/>
              <a:t>目录结构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972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/>
              <a:t>* docs : </a:t>
            </a:r>
            <a:r>
              <a:rPr lang="zh-CN" altLang="en-US" sz="2800"/>
              <a:t>开发文档</a:t>
            </a:r>
            <a:br>
              <a:rPr lang="zh-CN" altLang="en-US" sz="2800"/>
            </a:br>
            <a:r>
              <a:rPr lang="zh-CN" altLang="en-US" sz="2800"/>
              <a:t>* </a:t>
            </a:r>
            <a:r>
              <a:rPr lang="en-US" altLang="zh-CN" sz="2800"/>
              <a:t>build: linux</a:t>
            </a:r>
            <a:r>
              <a:rPr lang="zh-CN" altLang="en-US" sz="2800"/>
              <a:t>下编译的批处理命令</a:t>
            </a:r>
            <a:br>
              <a:rPr lang="zh-CN" altLang="en-US" sz="2800"/>
            </a:br>
            <a:r>
              <a:rPr lang="zh-CN" altLang="en-US" sz="2800"/>
              <a:t>* </a:t>
            </a:r>
            <a:r>
              <a:rPr lang="en-US" altLang="zh-CN" sz="2800"/>
              <a:t>platform : </a:t>
            </a:r>
            <a:r>
              <a:rPr lang="zh-CN" altLang="en-US" sz="2800"/>
              <a:t>某种平台下编译需要的头文件和函数库</a:t>
            </a:r>
            <a:br>
              <a:rPr lang="zh-CN" altLang="en-US" sz="2800"/>
            </a:br>
            <a:r>
              <a:rPr lang="zh-CN" altLang="en-US" sz="2800"/>
              <a:t>* </a:t>
            </a:r>
            <a:r>
              <a:rPr lang="en-US" altLang="zh-CN" sz="2800"/>
              <a:t>prebuild : </a:t>
            </a:r>
            <a:r>
              <a:rPr lang="zh-CN" altLang="en-US" sz="2800"/>
              <a:t>预编译的工具</a:t>
            </a:r>
            <a:br>
              <a:rPr lang="zh-CN" altLang="en-US" sz="2800"/>
            </a:br>
            <a:r>
              <a:rPr lang="zh-CN" altLang="en-US" sz="2800"/>
              <a:t>* </a:t>
            </a:r>
            <a:r>
              <a:rPr lang="en-US" altLang="zh-CN" sz="2800"/>
              <a:t>sample: </a:t>
            </a:r>
            <a:r>
              <a:rPr lang="zh-CN" altLang="en-US" sz="2800"/>
              <a:t>实例代码</a:t>
            </a:r>
            <a:br>
              <a:rPr lang="zh-CN" altLang="en-US" sz="2800"/>
            </a:br>
            <a:r>
              <a:rPr lang="zh-CN" altLang="en-US" sz="2800"/>
              <a:t>* </a:t>
            </a:r>
            <a:r>
              <a:rPr lang="en-US" altLang="zh-CN" sz="2800"/>
              <a:t>sources : </a:t>
            </a:r>
            <a:r>
              <a:rPr lang="zh-CN" altLang="en-US" sz="2800"/>
              <a:t>一些工具链的源码</a:t>
            </a:r>
            <a:br>
              <a:rPr lang="zh-CN" altLang="en-US" sz="2800"/>
            </a:br>
            <a:r>
              <a:rPr lang="zh-CN" altLang="en-US" sz="2800"/>
              <a:t>* </a:t>
            </a:r>
            <a:r>
              <a:rPr lang="en-US" altLang="zh-CN" sz="2800"/>
              <a:t>toolschains: </a:t>
            </a:r>
            <a:r>
              <a:rPr lang="zh-CN" altLang="en-US" sz="2800"/>
              <a:t>工具链</a:t>
            </a:r>
            <a:br>
              <a:rPr lang="zh-CN" altLang="en-US" sz="2800"/>
            </a:br>
            <a:r>
              <a:rPr lang="zh-CN" altLang="en-US" sz="2800"/>
              <a:t>* </a:t>
            </a:r>
            <a:r>
              <a:rPr lang="en-US" altLang="zh-CN" sz="2800"/>
              <a:t>ndk-build.cmd: ndk</a:t>
            </a:r>
            <a:r>
              <a:rPr lang="zh-CN" altLang="en-US" sz="2800"/>
              <a:t>编译的命令脚本</a:t>
            </a:r>
          </a:p>
        </p:txBody>
      </p:sp>
    </p:spTree>
    <p:extLst>
      <p:ext uri="{BB962C8B-B14F-4D97-AF65-F5344CB8AC3E}">
        <p14:creationId xmlns:p14="http://schemas.microsoft.com/office/powerpoint/2010/main" val="189894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NDK HelloWorld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52736"/>
            <a:ext cx="8229600" cy="66247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200"/>
              <a:t>1. </a:t>
            </a:r>
            <a:r>
              <a:rPr lang="zh-CN" altLang="en-US" sz="1200"/>
              <a:t>在</a:t>
            </a:r>
            <a:r>
              <a:rPr lang="en-US" altLang="zh-CN" sz="1200"/>
              <a:t>java</a:t>
            </a:r>
            <a:r>
              <a:rPr lang="zh-CN" altLang="en-US" sz="1200"/>
              <a:t>代码里面声明一个</a:t>
            </a:r>
            <a:r>
              <a:rPr lang="en-US" altLang="zh-CN" sz="1200"/>
              <a:t>native</a:t>
            </a:r>
            <a:r>
              <a:rPr lang="zh-CN" altLang="en-US" sz="1200"/>
              <a:t>的方法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/>
              <a:t>		</a:t>
            </a:r>
            <a:r>
              <a:rPr lang="en-US" altLang="zh-CN" sz="1200"/>
              <a:t>native</a:t>
            </a:r>
            <a:r>
              <a:rPr lang="zh-CN" altLang="en-US" sz="1200"/>
              <a:t>是</a:t>
            </a:r>
            <a:r>
              <a:rPr lang="en-US" altLang="zh-CN" sz="1200"/>
              <a:t>Java</a:t>
            </a:r>
            <a:r>
              <a:rPr lang="zh-CN" altLang="en-US" sz="1200"/>
              <a:t>关键字本地方法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/>
              <a:t>		 </a:t>
            </a:r>
            <a:r>
              <a:rPr lang="en-US" altLang="zh-CN" sz="1200"/>
              <a:t>public native String helloFromC();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smtClean="0"/>
              <a:t>2</a:t>
            </a:r>
            <a:r>
              <a:rPr lang="en-US" altLang="zh-CN" sz="1200"/>
              <a:t>. </a:t>
            </a:r>
            <a:r>
              <a:rPr lang="zh-CN" altLang="en-US" sz="1200"/>
              <a:t>在工程目录下面创建一个</a:t>
            </a:r>
            <a:r>
              <a:rPr lang="en-US" altLang="zh-CN" sz="1200"/>
              <a:t>jni</a:t>
            </a:r>
            <a:r>
              <a:rPr lang="zh-CN" altLang="en-US" sz="1200"/>
              <a:t>的文件夹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smtClean="0"/>
              <a:t>3</a:t>
            </a:r>
            <a:r>
              <a:rPr lang="en-US" altLang="zh-CN" sz="1200"/>
              <a:t>. </a:t>
            </a:r>
            <a:r>
              <a:rPr lang="zh-CN" altLang="en-US" sz="1200"/>
              <a:t>在</a:t>
            </a:r>
            <a:r>
              <a:rPr lang="en-US" altLang="zh-CN" sz="1200"/>
              <a:t>jni</a:t>
            </a:r>
            <a:r>
              <a:rPr lang="zh-CN" altLang="en-US" sz="1200"/>
              <a:t>文件夹里面编写</a:t>
            </a:r>
            <a:r>
              <a:rPr lang="en-US" altLang="zh-CN" sz="1200"/>
              <a:t>c</a:t>
            </a:r>
            <a:r>
              <a:rPr lang="zh-CN" altLang="en-US" sz="1200"/>
              <a:t>代码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/>
              <a:t>	</a:t>
            </a:r>
            <a:r>
              <a:rPr lang="en-US" altLang="zh-CN" sz="1200" smtClean="0"/>
              <a:t>//</a:t>
            </a:r>
            <a:r>
              <a:rPr lang="en-US" altLang="zh-CN" sz="1200"/>
              <a:t>jstring </a:t>
            </a:r>
            <a:r>
              <a:rPr lang="zh-CN" altLang="en-US" sz="1200"/>
              <a:t>：</a:t>
            </a:r>
            <a:r>
              <a:rPr lang="en-US" altLang="zh-CN" sz="1200"/>
              <a:t>C</a:t>
            </a:r>
            <a:r>
              <a:rPr lang="zh-CN" altLang="en-US" sz="1200"/>
              <a:t>代码返回</a:t>
            </a:r>
            <a:r>
              <a:rPr lang="en-US" altLang="zh-CN" sz="1200"/>
              <a:t>Java</a:t>
            </a:r>
            <a:r>
              <a:rPr lang="zh-CN" altLang="en-US" sz="1200"/>
              <a:t>中的</a:t>
            </a:r>
            <a:r>
              <a:rPr lang="en-US" altLang="zh-CN" sz="1200"/>
              <a:t>String</a:t>
            </a:r>
            <a:r>
              <a:rPr lang="zh-CN" altLang="en-US" sz="1200"/>
              <a:t>数据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/>
              <a:t>	</a:t>
            </a:r>
            <a:r>
              <a:rPr lang="en-US" altLang="zh-CN" sz="1200" smtClean="0"/>
              <a:t>//</a:t>
            </a:r>
            <a:r>
              <a:rPr lang="en-US" altLang="zh-CN" sz="1200"/>
              <a:t>Java</a:t>
            </a:r>
            <a:r>
              <a:rPr lang="zh-CN" altLang="en-US" sz="1200"/>
              <a:t>代码要调</a:t>
            </a:r>
            <a:r>
              <a:rPr lang="en-US" altLang="zh-CN" sz="1200"/>
              <a:t>C</a:t>
            </a:r>
            <a:r>
              <a:rPr lang="zh-CN" altLang="en-US" sz="1200"/>
              <a:t>代码必须传递</a:t>
            </a:r>
            <a:r>
              <a:rPr lang="en-US" altLang="zh-CN" sz="1200"/>
              <a:t>JNIEnv*  jobject			</a:t>
            </a:r>
            <a:endParaRPr lang="en-US" altLang="zh-CN" sz="1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/>
              <a:t>	</a:t>
            </a:r>
            <a:r>
              <a:rPr lang="en-US" altLang="zh-CN" sz="1200" smtClean="0"/>
              <a:t>//env</a:t>
            </a:r>
            <a:r>
              <a:rPr lang="zh-CN" altLang="en-US" sz="1200" smtClean="0"/>
              <a:t>是</a:t>
            </a:r>
            <a:r>
              <a:rPr lang="en-US" altLang="zh-CN" sz="1200" smtClean="0"/>
              <a:t>Java</a:t>
            </a:r>
            <a:r>
              <a:rPr lang="zh-CN" altLang="en-US" sz="1200"/>
              <a:t>虚拟机的环境，</a:t>
            </a:r>
            <a:r>
              <a:rPr lang="en-US" altLang="zh-CN" sz="1200"/>
              <a:t>Java</a:t>
            </a:r>
            <a:r>
              <a:rPr lang="zh-CN" altLang="en-US" sz="1200"/>
              <a:t>代码运行在虚拟机中，</a:t>
            </a:r>
            <a:r>
              <a:rPr lang="en-US" altLang="zh-CN" sz="1200"/>
              <a:t>C</a:t>
            </a:r>
            <a:r>
              <a:rPr lang="zh-CN" altLang="en-US" sz="1200"/>
              <a:t>代码在虚拟机外部运行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/>
              <a:t>	</a:t>
            </a:r>
            <a:r>
              <a:rPr lang="en-US" altLang="zh-CN" sz="1200" smtClean="0"/>
              <a:t>//</a:t>
            </a:r>
            <a:r>
              <a:rPr lang="en-US" altLang="zh-CN" sz="1200"/>
              <a:t>obj</a:t>
            </a:r>
            <a:r>
              <a:rPr lang="zh-CN" altLang="en-US" sz="1200"/>
              <a:t>调用</a:t>
            </a:r>
            <a:r>
              <a:rPr lang="en-US" altLang="zh-CN" sz="1200"/>
              <a:t>C</a:t>
            </a:r>
            <a:r>
              <a:rPr lang="zh-CN" altLang="en-US" sz="1200"/>
              <a:t>方法的</a:t>
            </a:r>
            <a:r>
              <a:rPr lang="en-US" altLang="zh-CN" sz="1200"/>
              <a:t>Java</a:t>
            </a:r>
            <a:r>
              <a:rPr lang="zh-CN" altLang="en-US" sz="1200"/>
              <a:t>类对象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/>
              <a:t>	</a:t>
            </a:r>
            <a:r>
              <a:rPr lang="en-US" altLang="zh-CN" sz="1200" smtClean="0"/>
              <a:t>jstring </a:t>
            </a:r>
            <a:r>
              <a:rPr lang="en-US" altLang="zh-CN" sz="1200"/>
              <a:t>Java_</a:t>
            </a:r>
            <a:r>
              <a:rPr lang="zh-CN" altLang="en-US" sz="1200"/>
              <a:t>包名</a:t>
            </a:r>
            <a:r>
              <a:rPr lang="en-US" altLang="zh-CN" sz="1200"/>
              <a:t>_</a:t>
            </a:r>
            <a:r>
              <a:rPr lang="zh-CN" altLang="en-US" sz="1200"/>
              <a:t>类名</a:t>
            </a:r>
            <a:r>
              <a:rPr lang="en-US" altLang="zh-CN" sz="1200"/>
              <a:t>_</a:t>
            </a:r>
            <a:r>
              <a:rPr lang="zh-CN" altLang="en-US" sz="1200"/>
              <a:t>方法名</a:t>
            </a:r>
            <a:r>
              <a:rPr lang="en-US" altLang="zh-CN" sz="1200"/>
              <a:t>(JNIEnv* env,jobject obj){}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smtClean="0"/>
              <a:t>4</a:t>
            </a:r>
            <a:r>
              <a:rPr lang="en-US" altLang="zh-CN" sz="1200"/>
              <a:t>. </a:t>
            </a:r>
            <a:r>
              <a:rPr lang="zh-CN" altLang="en-US" sz="1200"/>
              <a:t>实现</a:t>
            </a:r>
            <a:r>
              <a:rPr lang="en-US" altLang="zh-CN" sz="1200"/>
              <a:t>c</a:t>
            </a:r>
            <a:r>
              <a:rPr lang="zh-CN" altLang="en-US" sz="1200"/>
              <a:t>代码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/>
              <a:t>		</a:t>
            </a:r>
            <a:r>
              <a:rPr lang="zh-CN" altLang="en-US" sz="1200" smtClean="0"/>
              <a:t>使用</a:t>
            </a:r>
            <a:r>
              <a:rPr lang="en-US" altLang="zh-CN" sz="1200"/>
              <a:t>env</a:t>
            </a:r>
            <a:r>
              <a:rPr lang="zh-CN" altLang="en-US" sz="1200"/>
              <a:t>环境指向的结构体</a:t>
            </a:r>
            <a:r>
              <a:rPr lang="en-US" altLang="zh-CN" sz="1200"/>
              <a:t>,</a:t>
            </a:r>
            <a:r>
              <a:rPr lang="zh-CN" altLang="en-US" sz="1200"/>
              <a:t>有自带返回</a:t>
            </a:r>
            <a:r>
              <a:rPr lang="en-US" altLang="zh-CN" sz="1200"/>
              <a:t>String</a:t>
            </a:r>
            <a:r>
              <a:rPr lang="zh-CN" altLang="en-US" sz="1200"/>
              <a:t>的函数</a:t>
            </a:r>
            <a:r>
              <a:rPr lang="en-US" altLang="zh-CN" sz="1200"/>
              <a:t>,</a:t>
            </a:r>
            <a:r>
              <a:rPr lang="zh-CN" altLang="en-US" sz="1200"/>
              <a:t>利用</a:t>
            </a:r>
            <a:r>
              <a:rPr lang="en-US" altLang="zh-CN" sz="1200"/>
              <a:t>jvm</a:t>
            </a:r>
            <a:r>
              <a:rPr lang="zh-CN" altLang="en-US" sz="1200"/>
              <a:t>的函数进行操作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/>
              <a:t>		</a:t>
            </a:r>
            <a:r>
              <a:rPr lang="en-US" altLang="zh-CN" sz="1200" smtClean="0"/>
              <a:t>return </a:t>
            </a:r>
            <a:r>
              <a:rPr lang="en-US" altLang="zh-CN" sz="1200"/>
              <a:t>(*(*env)).NewStringUTF(env,arr);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/>
              <a:t>		</a:t>
            </a:r>
            <a:r>
              <a:rPr lang="en-US" altLang="zh-CN" sz="1200" smtClean="0"/>
              <a:t>return </a:t>
            </a:r>
            <a:r>
              <a:rPr lang="en-US" altLang="zh-CN" sz="1200"/>
              <a:t>(*env)-&gt;NewStringUTF(env,arr);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smtClean="0"/>
              <a:t>5</a:t>
            </a:r>
            <a:r>
              <a:rPr lang="en-US" altLang="zh-CN" sz="1200"/>
              <a:t>. </a:t>
            </a:r>
            <a:r>
              <a:rPr lang="zh-CN" altLang="en-US" sz="1200"/>
              <a:t>编译</a:t>
            </a:r>
            <a:r>
              <a:rPr lang="en-US" altLang="zh-CN" sz="1200"/>
              <a:t>c</a:t>
            </a:r>
            <a:r>
              <a:rPr lang="zh-CN" altLang="en-US" sz="1200"/>
              <a:t>代码			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/>
              <a:t>		</a:t>
            </a:r>
            <a:r>
              <a:rPr lang="zh-CN" altLang="en-US" sz="1200" smtClean="0"/>
              <a:t>告诉</a:t>
            </a:r>
            <a:r>
              <a:rPr lang="en-US" altLang="zh-CN" sz="1200"/>
              <a:t>Ndk</a:t>
            </a:r>
            <a:r>
              <a:rPr lang="zh-CN" altLang="en-US" sz="1200"/>
              <a:t>编译工具把</a:t>
            </a:r>
            <a:r>
              <a:rPr lang="en-US" altLang="zh-CN" sz="1200"/>
              <a:t>C</a:t>
            </a:r>
            <a:r>
              <a:rPr lang="zh-CN" altLang="en-US" sz="1200"/>
              <a:t>代码编译成二进制可执行文件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/>
              <a:t>		</a:t>
            </a:r>
            <a:r>
              <a:rPr lang="zh-CN" altLang="en-US" sz="1200" smtClean="0"/>
              <a:t>配置</a:t>
            </a:r>
            <a:r>
              <a:rPr lang="en-US" altLang="zh-CN" sz="1200"/>
              <a:t>c</a:t>
            </a:r>
            <a:r>
              <a:rPr lang="zh-CN" altLang="en-US" sz="1200"/>
              <a:t>代码编译的脚本文件 </a:t>
            </a:r>
            <a:r>
              <a:rPr lang="en-US" altLang="zh-CN" sz="1200"/>
              <a:t>Android.mk</a:t>
            </a:r>
            <a:r>
              <a:rPr lang="zh-CN" altLang="en-US" sz="1200"/>
              <a:t>文件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/>
              <a:t>		</a:t>
            </a:r>
            <a:r>
              <a:rPr lang="en-US" altLang="zh-CN" sz="1200" smtClean="0"/>
              <a:t>LOCAL_PATH </a:t>
            </a:r>
            <a:r>
              <a:rPr lang="en-US" altLang="zh-CN" sz="1200"/>
              <a:t>:= $(call my-dir)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/>
              <a:t>		</a:t>
            </a:r>
            <a:r>
              <a:rPr lang="en-US" altLang="zh-CN" sz="1200" smtClean="0"/>
              <a:t>include </a:t>
            </a:r>
            <a:r>
              <a:rPr lang="en-US" altLang="zh-CN" sz="1200"/>
              <a:t>$(CLEAR_VARS)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/>
              <a:t>		</a:t>
            </a:r>
            <a:r>
              <a:rPr lang="en-US" altLang="zh-CN" sz="1200" smtClean="0"/>
              <a:t>LOCAL_MODULE    </a:t>
            </a:r>
            <a:r>
              <a:rPr lang="en-US" altLang="zh-CN" sz="1200"/>
              <a:t>:= hello //</a:t>
            </a:r>
            <a:r>
              <a:rPr lang="zh-CN" altLang="en-US" sz="1200"/>
              <a:t>编译后的模块名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/>
              <a:t>		</a:t>
            </a:r>
            <a:r>
              <a:rPr lang="en-US" altLang="zh-CN" sz="1200" smtClean="0"/>
              <a:t>LOCAL_SRC_FILES </a:t>
            </a:r>
            <a:r>
              <a:rPr lang="en-US" altLang="zh-CN" sz="1200"/>
              <a:t>:= Hello.c //</a:t>
            </a:r>
            <a:r>
              <a:rPr lang="zh-CN" altLang="en-US" sz="1200"/>
              <a:t>编译的源文件的名称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/>
              <a:t>		</a:t>
            </a:r>
            <a:r>
              <a:rPr lang="en-US" altLang="zh-CN" sz="1200" smtClean="0"/>
              <a:t>include </a:t>
            </a:r>
            <a:r>
              <a:rPr lang="en-US" altLang="zh-CN" sz="1200"/>
              <a:t>$(BUILD_SHARED_LIBRARY)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smtClean="0"/>
              <a:t>6</a:t>
            </a:r>
            <a:r>
              <a:rPr lang="en-US" altLang="zh-CN" sz="1200"/>
              <a:t>. </a:t>
            </a:r>
            <a:r>
              <a:rPr lang="zh-CN" altLang="en-US" sz="1200"/>
              <a:t>调用</a:t>
            </a:r>
            <a:r>
              <a:rPr lang="en-US" altLang="zh-CN" sz="1200"/>
              <a:t>ndk-build.cmd</a:t>
            </a:r>
            <a:r>
              <a:rPr lang="zh-CN" altLang="en-US" sz="1200"/>
              <a:t>指令编译</a:t>
            </a:r>
            <a:r>
              <a:rPr lang="en-US" altLang="zh-CN" sz="1200"/>
              <a:t>c</a:t>
            </a:r>
            <a:r>
              <a:rPr lang="zh-CN" altLang="en-US" sz="1200"/>
              <a:t>代码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/>
              <a:t>		</a:t>
            </a:r>
            <a:r>
              <a:rPr lang="zh-CN" altLang="en-US" sz="1200" smtClean="0"/>
              <a:t>注意</a:t>
            </a:r>
            <a:r>
              <a:rPr lang="zh-CN" altLang="en-US" sz="1200"/>
              <a:t>配置环境变量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smtClean="0"/>
              <a:t>7</a:t>
            </a:r>
            <a:r>
              <a:rPr lang="en-US" altLang="zh-CN" sz="1200"/>
              <a:t>. </a:t>
            </a:r>
            <a:r>
              <a:rPr lang="zh-CN" altLang="en-US" sz="1200"/>
              <a:t>生成一个</a:t>
            </a:r>
            <a:r>
              <a:rPr lang="en-US" altLang="zh-CN" sz="1200"/>
              <a:t>.so</a:t>
            </a:r>
            <a:r>
              <a:rPr lang="zh-CN" altLang="en-US" sz="1200"/>
              <a:t>的文件 </a:t>
            </a:r>
            <a:r>
              <a:rPr lang="en-US" altLang="zh-CN" sz="1200"/>
              <a:t>( c</a:t>
            </a:r>
            <a:r>
              <a:rPr lang="zh-CN" altLang="en-US" sz="1200"/>
              <a:t>代码编译出来的二进制可执行文件</a:t>
            </a:r>
            <a:r>
              <a:rPr lang="en-US" altLang="zh-CN" sz="120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smtClean="0"/>
              <a:t>8</a:t>
            </a:r>
            <a:r>
              <a:rPr lang="en-US" altLang="zh-CN" sz="1200"/>
              <a:t>. </a:t>
            </a:r>
            <a:r>
              <a:rPr lang="zh-CN" altLang="en-US" sz="1200"/>
              <a:t>在</a:t>
            </a:r>
            <a:r>
              <a:rPr lang="en-US" altLang="zh-CN" sz="1200"/>
              <a:t>java</a:t>
            </a:r>
            <a:r>
              <a:rPr lang="zh-CN" altLang="en-US" sz="1200"/>
              <a:t>代码里面写静态代码块</a:t>
            </a:r>
            <a:r>
              <a:rPr lang="en-US" altLang="zh-CN" sz="1200"/>
              <a:t>,</a:t>
            </a:r>
            <a:r>
              <a:rPr lang="zh-CN" altLang="en-US" sz="1200"/>
              <a:t>加载</a:t>
            </a:r>
            <a:r>
              <a:rPr lang="en-US" altLang="zh-CN" sz="1200"/>
              <a:t>so</a:t>
            </a:r>
            <a:r>
              <a:rPr lang="zh-CN" altLang="en-US" sz="1200"/>
              <a:t>文件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/>
              <a:t>	</a:t>
            </a:r>
            <a:r>
              <a:rPr lang="en-US" altLang="zh-CN" sz="1200" smtClean="0"/>
              <a:t>static</a:t>
            </a:r>
            <a:r>
              <a:rPr lang="en-US" altLang="zh-CN" sz="12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/>
              <a:t>		</a:t>
            </a:r>
            <a:r>
              <a:rPr lang="en-US" altLang="zh-CN" sz="1200" smtClean="0"/>
              <a:t>System.loadLibrary</a:t>
            </a:r>
            <a:r>
              <a:rPr lang="en-US" altLang="zh-CN" sz="1200"/>
              <a:t>("hello");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/>
              <a:t>	</a:t>
            </a:r>
            <a:r>
              <a:rPr lang="en-US" altLang="zh-CN" sz="1200" smtClean="0"/>
              <a:t>}</a:t>
            </a:r>
            <a:endParaRPr lang="en-US" altLang="zh-CN" sz="12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smtClean="0"/>
              <a:t>9</a:t>
            </a:r>
            <a:r>
              <a:rPr lang="en-US" altLang="zh-CN" sz="1200"/>
              <a:t>. </a:t>
            </a:r>
            <a:r>
              <a:rPr lang="zh-CN" altLang="en-US" sz="1200"/>
              <a:t>像使用一般</a:t>
            </a:r>
            <a:r>
              <a:rPr lang="en-US" altLang="zh-CN" sz="1200"/>
              <a:t>java</a:t>
            </a:r>
            <a:r>
              <a:rPr lang="zh-CN" altLang="en-US" sz="1200"/>
              <a:t>方法一样调用</a:t>
            </a:r>
            <a:r>
              <a:rPr lang="en-US" altLang="zh-CN" sz="1200"/>
              <a:t>native</a:t>
            </a:r>
            <a:r>
              <a:rPr lang="zh-CN" altLang="en-US" sz="1200"/>
              <a:t>的方法</a:t>
            </a:r>
          </a:p>
        </p:txBody>
      </p:sp>
    </p:spTree>
    <p:extLst>
      <p:ext uri="{BB962C8B-B14F-4D97-AF65-F5344CB8AC3E}">
        <p14:creationId xmlns:p14="http://schemas.microsoft.com/office/powerpoint/2010/main" val="172726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Android.mk详细介绍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# $</a:t>
            </a:r>
            <a:r>
              <a:rPr lang="zh-CN" altLang="en-US"/>
              <a:t>是调用编译工具链中的函数</a:t>
            </a:r>
            <a:r>
              <a:rPr lang="en-US" altLang="zh-CN"/>
              <a:t>, </a:t>
            </a:r>
            <a:r>
              <a:rPr lang="zh-CN" altLang="en-US"/>
              <a:t>这里的作用是获取当前文件目录</a:t>
            </a:r>
            <a:r>
              <a:rPr lang="en-US" altLang="zh-CN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LOCAL_PATH := $(call my-dir)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# </a:t>
            </a:r>
            <a:r>
              <a:rPr lang="zh-CN" altLang="en-US"/>
              <a:t>清空并初始化编译工具链的变量</a:t>
            </a:r>
            <a:r>
              <a:rPr lang="en-US" altLang="zh-CN"/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# </a:t>
            </a:r>
            <a:r>
              <a:rPr lang="zh-CN" altLang="en-US"/>
              <a:t>注意</a:t>
            </a:r>
            <a:r>
              <a:rPr lang="en-US" altLang="zh-CN"/>
              <a:t>: </a:t>
            </a:r>
            <a:r>
              <a:rPr lang="zh-CN" altLang="en-US"/>
              <a:t>会清空所有的</a:t>
            </a:r>
            <a:r>
              <a:rPr lang="en-US" altLang="zh-CN"/>
              <a:t>LOCAL_</a:t>
            </a:r>
            <a:r>
              <a:rPr lang="zh-CN" altLang="en-US"/>
              <a:t>变量</a:t>
            </a:r>
            <a:r>
              <a:rPr lang="en-US" altLang="zh-CN"/>
              <a:t>, </a:t>
            </a:r>
            <a:r>
              <a:rPr lang="zh-CN" altLang="en-US"/>
              <a:t>但不会清空</a:t>
            </a:r>
            <a:r>
              <a:rPr lang="en-US" altLang="zh-CN"/>
              <a:t>LOCAL_PATH</a:t>
            </a:r>
            <a:r>
              <a:rPr lang="zh-CN" altLang="en-US"/>
              <a:t>的变量</a:t>
            </a:r>
            <a:r>
              <a:rPr lang="en-US" altLang="zh-CN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include $(CLEAR_VARS)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# </a:t>
            </a:r>
            <a:r>
              <a:rPr lang="zh-CN" altLang="en-US"/>
              <a:t>编译出来文件的名字</a:t>
            </a:r>
            <a:r>
              <a:rPr lang="en-US" altLang="zh-CN"/>
              <a:t>, </a:t>
            </a:r>
            <a:r>
              <a:rPr lang="zh-CN" altLang="en-US"/>
              <a:t>编译系统会在名字钱加</a:t>
            </a:r>
            <a:r>
              <a:rPr lang="en-US" altLang="zh-CN"/>
              <a:t>lib</a:t>
            </a:r>
            <a:r>
              <a:rPr lang="zh-CN" altLang="en-US"/>
              <a:t>前缀</a:t>
            </a:r>
            <a:r>
              <a:rPr lang="en-US" altLang="zh-CN"/>
              <a:t>. </a:t>
            </a:r>
            <a:r>
              <a:rPr lang="zh-CN" altLang="en-US"/>
              <a:t>如果已经写</a:t>
            </a:r>
            <a:r>
              <a:rPr lang="en-US" altLang="zh-CN"/>
              <a:t>lib, </a:t>
            </a:r>
            <a:r>
              <a:rPr lang="zh-CN" altLang="en-US"/>
              <a:t>不会再添加</a:t>
            </a:r>
            <a:r>
              <a:rPr lang="en-US" altLang="zh-CN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# </a:t>
            </a:r>
            <a:r>
              <a:rPr lang="zh-CN" altLang="en-US"/>
              <a:t>注意</a:t>
            </a:r>
            <a:r>
              <a:rPr lang="en-US" altLang="zh-CN"/>
              <a:t>: </a:t>
            </a:r>
            <a:r>
              <a:rPr lang="zh-CN" altLang="en-US"/>
              <a:t>不可以加扩展名</a:t>
            </a:r>
            <a:r>
              <a:rPr lang="en-US" altLang="zh-CN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LOCAL_MODULE    := andong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# </a:t>
            </a:r>
            <a:r>
              <a:rPr lang="zh-CN" altLang="en-US"/>
              <a:t>指定编译的源文件</a:t>
            </a:r>
            <a:r>
              <a:rPr lang="en-US" altLang="zh-CN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LOCAL_SRC_FILES := hello.c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# </a:t>
            </a:r>
            <a:r>
              <a:rPr lang="zh-CN" altLang="en-US"/>
              <a:t>指定编译文件类型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# </a:t>
            </a:r>
            <a:r>
              <a:rPr lang="zh-CN" altLang="en-US"/>
              <a:t>动态库</a:t>
            </a:r>
            <a:r>
              <a:rPr lang="en-US" altLang="zh-CN"/>
              <a:t>(BUILD_SHARED_LIBRARY) </a:t>
            </a:r>
            <a:r>
              <a:rPr lang="zh-CN" altLang="en-US"/>
              <a:t>扩展名</a:t>
            </a:r>
            <a:r>
              <a:rPr lang="en-US" altLang="zh-CN"/>
              <a:t>:.so </a:t>
            </a:r>
            <a:r>
              <a:rPr lang="zh-CN" altLang="en-US"/>
              <a:t>体积小</a:t>
            </a:r>
            <a:r>
              <a:rPr lang="en-US" altLang="zh-CN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# </a:t>
            </a:r>
            <a:r>
              <a:rPr lang="zh-CN" altLang="en-US"/>
              <a:t>静态库</a:t>
            </a:r>
            <a:r>
              <a:rPr lang="en-US" altLang="zh-CN"/>
              <a:t>(BUILD_STATIC_LIBRARY) </a:t>
            </a:r>
            <a:r>
              <a:rPr lang="zh-CN" altLang="en-US"/>
              <a:t>扩展名</a:t>
            </a:r>
            <a:r>
              <a:rPr lang="en-US" altLang="zh-CN"/>
              <a:t>:.a  </a:t>
            </a:r>
            <a:r>
              <a:rPr lang="zh-CN" altLang="en-US"/>
              <a:t>体积大</a:t>
            </a:r>
            <a:r>
              <a:rPr lang="en-US" altLang="zh-CN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include $(BUILD_SHARED_LIBRARY)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65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/>
              <a:t>重新审视这个程序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700"/>
              <a:t>1.创建一个android工程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700"/>
              <a:t>2.JAVA代码中写声明native 方法 public native String helloFromJNI();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700">
                <a:solidFill>
                  <a:srgbClr val="FF0000"/>
                </a:solidFill>
              </a:rPr>
              <a:t>3.用javah工具生成头文件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700"/>
              <a:t>4. 创建jni目录,引入头文件,根据头文件实现c代码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700"/>
              <a:t>5.编写Android.mk文件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700"/>
              <a:t>6.Ndk编译生成动态库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700"/>
              <a:t>7.Java代码load 动态库.调用native代码</a:t>
            </a:r>
          </a:p>
        </p:txBody>
      </p:sp>
    </p:spTree>
    <p:extLst>
      <p:ext uri="{BB962C8B-B14F-4D97-AF65-F5344CB8AC3E}">
        <p14:creationId xmlns:p14="http://schemas.microsoft.com/office/powerpoint/2010/main" val="124273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在c代码中使用logcat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700"/>
              <a:t>Android.mk文件增加LOCAL_LDLIBS += -llog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700"/>
              <a:t>C代码中增加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500" b="1"/>
              <a:t>#include</a:t>
            </a:r>
            <a:r>
              <a:rPr lang="zh-CN" altLang="en-US" sz="1500"/>
              <a:t> &lt;android/log.h&gt;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500" b="1"/>
              <a:t>#define</a:t>
            </a:r>
            <a:r>
              <a:rPr lang="zh-CN" altLang="en-US" sz="1500"/>
              <a:t> LOG_TAG "System.out"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500" b="1"/>
              <a:t>#define</a:t>
            </a:r>
            <a:r>
              <a:rPr lang="zh-CN" altLang="en-US" sz="1500"/>
              <a:t> LOGD(...) __android_log_print(ANDROID_LOG_DEBUG, LOG_TAG, __VA_ARGS__)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500" b="1"/>
              <a:t>#define</a:t>
            </a:r>
            <a:r>
              <a:rPr lang="zh-CN" altLang="en-US" sz="1500"/>
              <a:t> LOGI(...) __android_log_print(ANDROID_LOG_INFO, LOG_TAG, __VA_ARGS__)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100"/>
              <a:t> LOGI("info\n");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100"/>
              <a:t> LOGD("debug\n");</a:t>
            </a:r>
          </a:p>
        </p:txBody>
      </p:sp>
    </p:spTree>
    <p:extLst>
      <p:ext uri="{BB962C8B-B14F-4D97-AF65-F5344CB8AC3E}">
        <p14:creationId xmlns:p14="http://schemas.microsoft.com/office/powerpoint/2010/main" val="335689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900"/>
              <a:t>jstring </a:t>
            </a:r>
            <a:r>
              <a:rPr lang="zh-CN" altLang="en-US" sz="1900" b="1"/>
              <a:t>Java_cn_itcast_ndk_DemoActivity_helloFromJNI</a:t>
            </a:r>
            <a:r>
              <a:rPr lang="zh-CN" altLang="en-US" sz="1900"/>
              <a:t>(JNIEnv *env, jobject javaThis)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900"/>
              <a:t>  </a:t>
            </a:r>
            <a:r>
              <a:rPr lang="zh-CN" altLang="en-US" sz="1900" b="1"/>
              <a:t>return</a:t>
            </a:r>
            <a:r>
              <a:rPr lang="zh-CN" altLang="en-US" sz="1900"/>
              <a:t> (*env)-&gt;NewStringUTF(env, "Hello from native code!");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9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500"/>
              <a:t>JNIEnv 类型代表了java环境 通过JNIEnv* 指针,就可以对java端的代码进行操作.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500"/>
              <a:t>创建java类的对象,调用java对象的方法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500"/>
              <a:t>获取java对象的属性 等等.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100"/>
              <a:t>jobject是个什么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100"/>
              <a:t>jobject obj 就是当前方法所在的类代表的对象.</a:t>
            </a:r>
          </a:p>
        </p:txBody>
      </p:sp>
    </p:spTree>
    <p:extLst>
      <p:ext uri="{BB962C8B-B14F-4D97-AF65-F5344CB8AC3E}">
        <p14:creationId xmlns:p14="http://schemas.microsoft.com/office/powerpoint/2010/main" val="289105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java 与 c之间的数据传递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35324"/>
            <a:ext cx="52673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58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839</Words>
  <Application>Microsoft Office PowerPoint</Application>
  <PresentationFormat>全屏显示(4:3)</PresentationFormat>
  <Paragraphs>170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 Unicode MS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搭建ndk开发环境</vt:lpstr>
      <vt:lpstr>NDK目录结构</vt:lpstr>
      <vt:lpstr>NDK HelloWorld</vt:lpstr>
      <vt:lpstr>Android.mk详细介绍</vt:lpstr>
      <vt:lpstr>重新审视这个程序</vt:lpstr>
      <vt:lpstr>在c代码中使用logcat</vt:lpstr>
      <vt:lpstr>PowerPoint 演示文稿</vt:lpstr>
      <vt:lpstr>java 与 c之间的数据传递</vt:lpstr>
      <vt:lpstr>java 与 c之间的数据传递</vt:lpstr>
      <vt:lpstr>C语言回调java方法</vt:lpstr>
      <vt:lpstr>C++使用JNI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chao</cp:lastModifiedBy>
  <cp:revision>20</cp:revision>
  <dcterms:created xsi:type="dcterms:W3CDTF">2015-06-29T07:19:05Z</dcterms:created>
  <dcterms:modified xsi:type="dcterms:W3CDTF">2016-02-03T12:20:52Z</dcterms:modified>
</cp:coreProperties>
</file>