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</p:sldMasterIdLst>
  <p:notesMasterIdLst>
    <p:notesMasterId r:id="rId67"/>
  </p:notesMasterIdLst>
  <p:sldIdLst>
    <p:sldId id="256" r:id="rId2"/>
    <p:sldId id="257" r:id="rId3"/>
    <p:sldId id="258" r:id="rId4"/>
    <p:sldId id="385" r:id="rId5"/>
    <p:sldId id="267" r:id="rId6"/>
    <p:sldId id="328" r:id="rId7"/>
    <p:sldId id="268" r:id="rId8"/>
    <p:sldId id="269" r:id="rId9"/>
    <p:sldId id="329" r:id="rId10"/>
    <p:sldId id="271" r:id="rId11"/>
    <p:sldId id="330" r:id="rId12"/>
    <p:sldId id="331" r:id="rId13"/>
    <p:sldId id="272" r:id="rId14"/>
    <p:sldId id="332" r:id="rId15"/>
    <p:sldId id="333" r:id="rId16"/>
    <p:sldId id="334" r:id="rId17"/>
    <p:sldId id="384" r:id="rId18"/>
    <p:sldId id="335" r:id="rId19"/>
    <p:sldId id="336" r:id="rId20"/>
    <p:sldId id="337" r:id="rId21"/>
    <p:sldId id="338" r:id="rId22"/>
    <p:sldId id="377" r:id="rId23"/>
    <p:sldId id="339" r:id="rId24"/>
    <p:sldId id="389" r:id="rId25"/>
    <p:sldId id="340" r:id="rId26"/>
    <p:sldId id="382" r:id="rId27"/>
    <p:sldId id="379" r:id="rId28"/>
    <p:sldId id="354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5" r:id="rId38"/>
    <p:sldId id="364" r:id="rId39"/>
    <p:sldId id="383" r:id="rId40"/>
    <p:sldId id="366" r:id="rId41"/>
    <p:sldId id="369" r:id="rId42"/>
    <p:sldId id="368" r:id="rId43"/>
    <p:sldId id="386" r:id="rId44"/>
    <p:sldId id="370" r:id="rId45"/>
    <p:sldId id="388" r:id="rId46"/>
    <p:sldId id="378" r:id="rId47"/>
    <p:sldId id="387" r:id="rId48"/>
    <p:sldId id="390" r:id="rId49"/>
    <p:sldId id="391" r:id="rId50"/>
    <p:sldId id="371" r:id="rId51"/>
    <p:sldId id="372" r:id="rId52"/>
    <p:sldId id="381" r:id="rId53"/>
    <p:sldId id="380" r:id="rId54"/>
    <p:sldId id="373" r:id="rId55"/>
    <p:sldId id="374" r:id="rId56"/>
    <p:sldId id="376" r:id="rId57"/>
    <p:sldId id="375" r:id="rId58"/>
    <p:sldId id="291" r:id="rId59"/>
    <p:sldId id="293" r:id="rId60"/>
    <p:sldId id="292" r:id="rId61"/>
    <p:sldId id="294" r:id="rId62"/>
    <p:sldId id="299" r:id="rId63"/>
    <p:sldId id="300" r:id="rId64"/>
    <p:sldId id="301" r:id="rId65"/>
    <p:sldId id="326" r:id="rId6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4A2DB6-F38F-494D-9444-ACE7931C62DD}">
  <a:tblStyle styleId="{7F4A2DB6-F38F-494D-9444-ACE7931C62D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F68D0F-8103-4CD2-958B-90267A6CCB2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3B93D-A45D-4FC2-A45D-91EB6959A54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83912" autoAdjust="0"/>
  </p:normalViewPr>
  <p:slideViewPr>
    <p:cSldViewPr snapToGrid="0">
      <p:cViewPr varScale="1">
        <p:scale>
          <a:sx n="116" d="100"/>
          <a:sy n="116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1723251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70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 상담원연결의 경우 프로세스 정의 필요</a:t>
            </a:r>
            <a:endParaRPr lang="en-US" altLang="ko-KR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ko-KR" altLang="en-US" dirty="0"/>
              <a:t>목소리인증의 경우 프로세스에 대한 정의필요</a:t>
            </a:r>
            <a:endParaRPr lang="en-US" altLang="ko-KR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상담 템플릿을 관리하는 부분이 없는데 해당 관리</a:t>
            </a:r>
            <a:endParaRPr lang="en-US" altLang="ko-KR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위 화면은 </a:t>
            </a:r>
            <a:r>
              <a:rPr lang="en-US" altLang="ko-KR" dirty="0">
                <a:sym typeface="Wingdings" panose="05000000000000000000" pitchFamily="2" charset="2"/>
              </a:rPr>
              <a:t>UI</a:t>
            </a:r>
            <a:r>
              <a:rPr lang="ko-KR" altLang="en-US" dirty="0">
                <a:sym typeface="Wingdings" panose="05000000000000000000" pitchFamily="2" charset="2"/>
              </a:rPr>
              <a:t>에 대한 설명을 위한 참고자료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상담원연결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템플릿관리등은</a:t>
            </a:r>
            <a:r>
              <a:rPr lang="ko-KR" altLang="en-US" dirty="0">
                <a:sym typeface="Wingdings" panose="05000000000000000000" pitchFamily="2" charset="2"/>
              </a:rPr>
              <a:t> 무시하세요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dirty="0"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410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ko-KR" altLang="en-US" dirty="0"/>
              <a:t>시뮬레이션 목록에서 기능에 대한 부분의 선택을 통해서 처리가 되어진다면 </a:t>
            </a:r>
            <a:endParaRPr lang="en-US" altLang="ko-KR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ko-KR" dirty="0"/>
              <a:t>		^</a:t>
            </a:r>
            <a:r>
              <a:rPr lang="ko-KR" altLang="en-US" dirty="0"/>
              <a:t>설명 필요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ko-KR" altLang="en-US" dirty="0"/>
              <a:t>배치프로세스의 경우는 이를 설정하는 화면이 필요해 보임</a:t>
            </a:r>
            <a:endParaRPr lang="en-US" altLang="ko-KR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		^</a:t>
            </a:r>
            <a:r>
              <a:rPr lang="ko-KR" altLang="en-US" dirty="0"/>
              <a:t>무엇을 설정할 지는 추후 논의 필요해 보입니다</a:t>
            </a:r>
            <a:r>
              <a:rPr lang="en-US" altLang="ko-KR" dirty="0"/>
              <a:t>…</a:t>
            </a:r>
            <a:endParaRPr dirty="0"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611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ko-KR" altLang="en-US" dirty="0"/>
              <a:t>시뮬레이션 결과에 대한 </a:t>
            </a:r>
            <a:r>
              <a:rPr lang="en-US" altLang="ko-KR" dirty="0"/>
              <a:t>DB </a:t>
            </a:r>
            <a:r>
              <a:rPr lang="ko-KR" altLang="en-US" dirty="0"/>
              <a:t>저장을 하는 부분의 상세 </a:t>
            </a:r>
            <a:r>
              <a:rPr lang="en-US" altLang="ko-KR" dirty="0"/>
              <a:t>DB </a:t>
            </a:r>
            <a:r>
              <a:rPr lang="ko-KR" altLang="en-US" dirty="0"/>
              <a:t>설계가 필요해 보임</a:t>
            </a:r>
            <a:endParaRPr lang="en-US" altLang="ko-KR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출력파일 상세 필드 참조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ko-KR" dirty="0"/>
              <a:t>  - request </a:t>
            </a:r>
            <a:r>
              <a:rPr lang="ko-KR" altLang="en-US" dirty="0"/>
              <a:t>에 대응하는 </a:t>
            </a:r>
            <a:r>
              <a:rPr lang="en-US" altLang="ko-KR" dirty="0"/>
              <a:t>response </a:t>
            </a:r>
            <a:r>
              <a:rPr lang="ko-KR" altLang="en-US" dirty="0"/>
              <a:t>정보에서 </a:t>
            </a:r>
            <a:r>
              <a:rPr lang="en-US" altLang="ko-KR" dirty="0"/>
              <a:t>API</a:t>
            </a:r>
            <a:r>
              <a:rPr lang="ko-KR" altLang="en-US" dirty="0"/>
              <a:t>에 정의된 모든 정보가 다 저장이 되어져야 </a:t>
            </a:r>
            <a:r>
              <a:rPr lang="ko-KR" altLang="en-US" dirty="0" err="1"/>
              <a:t>할걸로</a:t>
            </a:r>
            <a:r>
              <a:rPr lang="ko-KR" altLang="en-US" dirty="0"/>
              <a:t> 보임</a:t>
            </a:r>
            <a:endParaRPr lang="en-US" altLang="ko-KR" dirty="0"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01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en-US" altLang="ko-KR" dirty="0"/>
              <a:t>DMS</a:t>
            </a:r>
            <a:r>
              <a:rPr lang="ko-KR" altLang="en-US" dirty="0"/>
              <a:t>에서 호출하는 외부 </a:t>
            </a:r>
            <a:r>
              <a:rPr lang="en-US" altLang="ko-KR" dirty="0"/>
              <a:t>API</a:t>
            </a:r>
            <a:r>
              <a:rPr lang="ko-KR" altLang="en-US" dirty="0"/>
              <a:t>로그 및 </a:t>
            </a:r>
            <a:r>
              <a:rPr lang="en-US" altLang="ko-KR" dirty="0"/>
              <a:t>DMS</a:t>
            </a:r>
            <a:r>
              <a:rPr lang="ko-KR" altLang="en-US" dirty="0"/>
              <a:t>내부에서 남기는 로그를 세션</a:t>
            </a:r>
            <a:r>
              <a:rPr lang="en-US" altLang="ko-KR" dirty="0"/>
              <a:t>key</a:t>
            </a:r>
            <a:r>
              <a:rPr lang="ko-KR" altLang="en-US" dirty="0"/>
              <a:t>를 기준으로 추출해서 응답에 대한 정보 및 성능통계정보를 만들어야 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00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20210411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Del_flag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추가 </a:t>
            </a:r>
            <a:r>
              <a:rPr lang="en-US" altLang="ko-KR" dirty="0">
                <a:solidFill>
                  <a:srgbClr val="FF0000"/>
                </a:solidFill>
              </a:rPr>
              <a:t>: D:</a:t>
            </a:r>
            <a:r>
              <a:rPr lang="ko-KR" altLang="en-US" dirty="0" err="1">
                <a:solidFill>
                  <a:srgbClr val="FF0000"/>
                </a:solidFill>
              </a:rPr>
              <a:t>블아인드</a:t>
            </a:r>
            <a:r>
              <a:rPr lang="ko-KR" altLang="en-US" dirty="0">
                <a:solidFill>
                  <a:srgbClr val="FF0000"/>
                </a:solidFill>
              </a:rPr>
              <a:t> 처리</a:t>
            </a:r>
            <a:r>
              <a:rPr lang="en-US" altLang="ko-KR" dirty="0">
                <a:solidFill>
                  <a:srgbClr val="FF0000"/>
                </a:solidFill>
              </a:rPr>
              <a:t>,I :</a:t>
            </a:r>
            <a:r>
              <a:rPr lang="ko-KR" altLang="en-US" dirty="0" err="1">
                <a:solidFill>
                  <a:srgbClr val="FF0000"/>
                </a:solidFill>
              </a:rPr>
              <a:t>사용가능한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테스트셋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윤</a:t>
            </a:r>
            <a:r>
              <a:rPr lang="en-US" altLang="ko-KR" dirty="0">
                <a:solidFill>
                  <a:srgbClr val="FF0000"/>
                </a:solidFill>
              </a:rPr>
              <a:t>-0413: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기본적으로 삭제가 되었다는 표시</a:t>
            </a:r>
            <a:r>
              <a:rPr lang="en-US" altLang="ko-KR" dirty="0">
                <a:solidFill>
                  <a:srgbClr val="FF0000"/>
                </a:solidFill>
              </a:rPr>
              <a:t>(D)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하고 블라인드 처리하는 걸로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예외사항 고려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09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20210411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맑은 고딕"/>
              </a:rPr>
              <a:t>Runstatus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값에 대한 정의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: S: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시작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(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맑은 고딕"/>
              </a:rPr>
              <a:t>실행중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),E: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실행종료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	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-0413: B(before running), R(running),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effectLst/>
                <a:latin typeface="맑은 고딕"/>
              </a:rPr>
              <a:t> F(finished) 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effectLst/>
                <a:latin typeface="맑은 고딕"/>
              </a:rPr>
              <a:t>로 표기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effectLst/>
                <a:latin typeface="맑은 고딕"/>
              </a:rPr>
              <a:t>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baseline="0" dirty="0">
                <a:solidFill>
                  <a:srgbClr val="000000"/>
                </a:solidFill>
                <a:effectLst/>
                <a:latin typeface="맑은 고딕"/>
              </a:rPr>
              <a:t>		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effectLst/>
                <a:latin typeface="맑은 고딕"/>
              </a:rPr>
              <a:t>resultstatus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effectLst/>
                <a:latin typeface="맑은 고딕"/>
              </a:rPr>
              <a:t> 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effectLst/>
                <a:latin typeface="맑은 고딕"/>
              </a:rPr>
              <a:t>는 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effectLst/>
                <a:latin typeface="맑은 고딕"/>
              </a:rPr>
              <a:t>S(success), E(error), A(aborted) 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effectLst/>
                <a:latin typeface="맑은 고딕"/>
              </a:rPr>
              <a:t>로 표기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effectLst/>
                <a:latin typeface="맑은 고딕"/>
              </a:rPr>
              <a:t>.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맑은 고딕"/>
              </a:rPr>
              <a:t>Del_flag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시뮬레이션 삭제 플래그정보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(D: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블라인드처리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,I: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사용가능시뮬레이션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-0413: 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맑은 고딕"/>
              </a:rPr>
              <a:t>S_type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은 설명 요망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20210615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  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붉은색으로 표기한 부분의 필드는 삭제 처리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   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별도의 실행 테이블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(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effectLst/>
                <a:latin typeface="맑은 고딕"/>
              </a:rPr>
              <a:t>batchrun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로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정보만 이관을 하고 실제 시뮬레이션 테이블에서는 매핑 정보만 관리한다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/>
              </a:rPr>
              <a:t>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50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37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34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79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업로드방식으로 처리가 되어지고 해당 부분의 경우 </a:t>
            </a:r>
            <a:r>
              <a:rPr lang="en-US" altLang="ko-KR" dirty="0"/>
              <a:t>DB</a:t>
            </a:r>
            <a:r>
              <a:rPr lang="ko-KR" altLang="en-US" dirty="0"/>
              <a:t>에서는 테스트셋 </a:t>
            </a:r>
            <a:r>
              <a:rPr lang="en-US" altLang="ko-KR" dirty="0"/>
              <a:t>ID,</a:t>
            </a:r>
            <a:r>
              <a:rPr lang="ko-KR" altLang="en-US" dirty="0"/>
              <a:t>입력일자</a:t>
            </a:r>
            <a:r>
              <a:rPr lang="en-US" altLang="ko-KR" dirty="0"/>
              <a:t>.</a:t>
            </a:r>
            <a:r>
              <a:rPr lang="ko-KR" altLang="en-US" dirty="0"/>
              <a:t>테스트셋 버전</a:t>
            </a:r>
            <a:r>
              <a:rPr lang="en-US" altLang="ko-KR" dirty="0"/>
              <a:t>,</a:t>
            </a:r>
            <a:r>
              <a:rPr lang="ko-KR" altLang="en-US" dirty="0"/>
              <a:t>테스트셋 파일 경로</a:t>
            </a:r>
            <a:r>
              <a:rPr lang="en-US" altLang="ko-KR" dirty="0"/>
              <a:t>,</a:t>
            </a:r>
            <a:r>
              <a:rPr lang="ko-KR" altLang="en-US" dirty="0"/>
              <a:t>등록자</a:t>
            </a:r>
            <a:r>
              <a:rPr lang="en-US" altLang="ko-KR" dirty="0"/>
              <a:t>ID</a:t>
            </a:r>
            <a:r>
              <a:rPr lang="ko-KR" altLang="en-US" dirty="0"/>
              <a:t>등을 </a:t>
            </a:r>
            <a:endParaRPr lang="en-US" altLang="ko-KR" dirty="0"/>
          </a:p>
          <a:p>
            <a:r>
              <a:rPr lang="ko-KR" altLang="en-US" dirty="0"/>
              <a:t>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테스트셋 데이터를 기준으로 </a:t>
            </a:r>
            <a:r>
              <a:rPr lang="en-US" altLang="ko-KR" dirty="0"/>
              <a:t>DSS</a:t>
            </a:r>
            <a:r>
              <a:rPr lang="ko-KR" altLang="en-US" dirty="0"/>
              <a:t>를 호출할 경우는 </a:t>
            </a:r>
            <a:r>
              <a:rPr lang="en-US" altLang="ko-KR" dirty="0"/>
              <a:t>DSS</a:t>
            </a:r>
            <a:r>
              <a:rPr lang="ko-KR" altLang="en-US" dirty="0"/>
              <a:t>의 호출 </a:t>
            </a:r>
            <a:r>
              <a:rPr lang="en-US" altLang="ko-KR" dirty="0"/>
              <a:t>API</a:t>
            </a:r>
            <a:r>
              <a:rPr lang="ko-KR" altLang="en-US" dirty="0"/>
              <a:t>를 기준으로 데이터를 만들어서 처리가 </a:t>
            </a:r>
            <a:r>
              <a:rPr lang="ko-KR" altLang="en-US" dirty="0" err="1"/>
              <a:t>되어져야하는지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윤</a:t>
            </a:r>
            <a:r>
              <a:rPr lang="en-US" altLang="ko-KR" dirty="0"/>
              <a:t>-0413: </a:t>
            </a:r>
            <a:r>
              <a:rPr lang="ko-KR" altLang="en-US" dirty="0"/>
              <a:t>설명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Y: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입력파일 </a:t>
            </a:r>
            <a:r>
              <a:rPr lang="ko-KR" altLang="en-US" dirty="0" err="1"/>
              <a:t>네이밍</a:t>
            </a:r>
            <a:r>
              <a:rPr lang="ko-KR" altLang="en-US" dirty="0"/>
              <a:t> 규칙 </a:t>
            </a:r>
            <a:r>
              <a:rPr lang="ko-KR" altLang="en-US" dirty="0" err="1"/>
              <a:t>확정지어야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5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980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출력 결과로그는  </a:t>
            </a:r>
            <a:r>
              <a:rPr lang="en-US" altLang="ko-KR" dirty="0"/>
              <a:t>DSS</a:t>
            </a:r>
            <a:r>
              <a:rPr lang="ko-KR" altLang="en-US" dirty="0"/>
              <a:t>출력 결과</a:t>
            </a:r>
            <a:r>
              <a:rPr lang="en-US" altLang="ko-KR" dirty="0"/>
              <a:t>,DMS</a:t>
            </a:r>
            <a:r>
              <a:rPr lang="ko-KR" altLang="en-US" dirty="0"/>
              <a:t>에서 로그에 기록하는 부분과 필드명의 통일이 필요해 보임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Y:</a:t>
            </a:r>
          </a:p>
          <a:p>
            <a:r>
              <a:rPr lang="en-US" altLang="ko-KR" dirty="0"/>
              <a:t>  </a:t>
            </a:r>
            <a:r>
              <a:rPr lang="ko-KR" altLang="en-US"/>
              <a:t>필드의 출처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/>
              <a:t>계산근거 명시 필요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26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3425" algn="just">
              <a:spcAft>
                <a:spcPts val="0"/>
              </a:spcAft>
            </a:pPr>
            <a:r>
              <a:rPr lang="en-US" altLang="ko-KR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     </a:t>
            </a:r>
            <a:r>
              <a:rPr lang="ko-KR" altLang="en-US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 의도분류 결과파일 </a:t>
            </a:r>
            <a:r>
              <a:rPr lang="en-US" altLang="ko-KR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첫째라인 </a:t>
            </a:r>
            <a:r>
              <a:rPr lang="ko-KR" altLang="en-US" sz="1800" b="0" i="0" dirty="0" err="1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필드명</a:t>
            </a:r>
            <a:r>
              <a:rPr lang="ko-KR" altLang="en-US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참조</a:t>
            </a:r>
            <a:r>
              <a:rPr lang="en-US" altLang="ko-KR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0" i="0" dirty="0"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33425" algn="just">
              <a:spcAft>
                <a:spcPts val="0"/>
              </a:spcAft>
            </a:pPr>
            <a:r>
              <a:rPr lang="en-US" altLang="ko-KR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800" b="0" i="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     </a:t>
            </a:r>
            <a:r>
              <a:rPr lang="ko-KR" altLang="en-US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필드명에 대한 </a:t>
            </a:r>
            <a:r>
              <a:rPr lang="en-US" altLang="ko-KR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DM log</a:t>
            </a:r>
            <a:r>
              <a:rPr lang="ko-KR" altLang="en-US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연관된 설명</a:t>
            </a:r>
            <a:r>
              <a:rPr lang="en-US" altLang="ko-KR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en-US" altLang="ko-KR" sz="1800" b="0" i="0" dirty="0">
                <a:solidFill>
                  <a:srgbClr val="1F497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0" i="0" dirty="0"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56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66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86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65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81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0AF959-BE08-4CB6-9AA6-C831661E981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99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4194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/>
              <a:t>Ywyoon</a:t>
            </a:r>
            <a:r>
              <a:rPr lang="en-US" altLang="ko-KR" dirty="0"/>
              <a:t>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등록</a:t>
            </a:r>
            <a:r>
              <a:rPr lang="en-US" altLang="ko-KR" dirty="0"/>
              <a:t>: </a:t>
            </a:r>
            <a:r>
              <a:rPr lang="ko-KR" altLang="en-US"/>
              <a:t>새로운 테스트파일을 </a:t>
            </a:r>
            <a:r>
              <a:rPr lang="en-US" altLang="ko-KR" dirty="0"/>
              <a:t>PC -&gt; </a:t>
            </a:r>
            <a:r>
              <a:rPr lang="ko-KR" altLang="en-US"/>
              <a:t>서버로 업로드하는 기능</a:t>
            </a:r>
            <a:endParaRPr lang="en-US" altLang="ko-KR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내용조회</a:t>
            </a:r>
            <a:r>
              <a:rPr lang="en-US" altLang="ko-KR" dirty="0"/>
              <a:t>: </a:t>
            </a:r>
            <a:r>
              <a:rPr lang="ko-KR" altLang="en-US"/>
              <a:t>특정 테스트셋을 클릭하면 내용을 디스플레이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6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877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427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20210405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 dirty="0"/>
              <a:t>테스트셋 삭제의 경우 시뮬레이션 등과 연관된 정보를 동시에 삭제를 해야 하는지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 dirty="0"/>
              <a:t>아니면 블라인드 처리 방식으로 가야 하는지 검토 필요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1968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0042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476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20210405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사용자 삭제의 경우는 검토 할 부분이 있음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해당 사용자가 등록한 테스트셋</a:t>
            </a:r>
            <a:r>
              <a:rPr lang="en-US" altLang="ko-KR" dirty="0"/>
              <a:t>,</a:t>
            </a:r>
            <a:r>
              <a:rPr lang="ko-KR" altLang="en-US" dirty="0" err="1"/>
              <a:t>시뮬레이션결과등</a:t>
            </a:r>
            <a:r>
              <a:rPr lang="ko-KR" altLang="en-US" dirty="0"/>
              <a:t> 사용자와 연관된 정보가 있을 경우 </a:t>
            </a:r>
            <a:r>
              <a:rPr lang="en-US" altLang="ko-KR" dirty="0"/>
              <a:t>DB</a:t>
            </a:r>
            <a:r>
              <a:rPr lang="ko-KR" altLang="en-US" dirty="0"/>
              <a:t>상의 데이터는 어떻게 처리를 할 것인가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사용자 정보를 블라인드 처리 할 것인가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윤</a:t>
            </a:r>
            <a:r>
              <a:rPr lang="en-US" altLang="ko-KR" dirty="0"/>
              <a:t>-0413: </a:t>
            </a:r>
            <a:r>
              <a:rPr lang="ko-KR" altLang="en-US" dirty="0"/>
              <a:t>삭제되더라도 삭제표시만 하고 레코드는 없애지 않는 걸로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033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Ywyoon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/>
              <a:t>  </a:t>
            </a:r>
            <a:r>
              <a:rPr lang="ko-KR" altLang="en-US"/>
              <a:t>고객정보는 일단 </a:t>
            </a:r>
            <a:r>
              <a:rPr lang="en-US" altLang="ko-KR" dirty="0"/>
              <a:t>IT BDO</a:t>
            </a:r>
            <a:r>
              <a:rPr lang="ko-KR" altLang="en-US"/>
              <a:t>에서 제공하는 정보를 기준으로 입력 예정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563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20210405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 dirty="0"/>
              <a:t>고객 정보의 일변 번호를 자동 </a:t>
            </a:r>
            <a:r>
              <a:rPr lang="ko-KR" altLang="en-US" dirty="0" err="1"/>
              <a:t>증가값으로</a:t>
            </a:r>
            <a:r>
              <a:rPr lang="ko-KR" altLang="en-US" dirty="0"/>
              <a:t> 처리를 할 것인가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윤</a:t>
            </a:r>
            <a:r>
              <a:rPr lang="en-US" altLang="ko-KR" dirty="0"/>
              <a:t>: yes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91140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20210405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 dirty="0" err="1"/>
              <a:t>삭제시</a:t>
            </a:r>
            <a:r>
              <a:rPr lang="ko-KR" altLang="en-US" dirty="0"/>
              <a:t> 고객의 정보와 연관된 정보가 있을 경우 연관된 정보의 삭제를 포함할 것인지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 dirty="0"/>
              <a:t>아니면 블라인드 처리만 할 것인지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329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20210405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 dirty="0"/>
              <a:t>시뮬레이터에서 동작을 할 경우 각 </a:t>
            </a:r>
            <a:r>
              <a:rPr lang="en-US" altLang="ko-KR" dirty="0" err="1"/>
              <a:t>DMS,DL,addressbot</a:t>
            </a:r>
            <a:r>
              <a:rPr lang="en-US" altLang="ko-KR" dirty="0"/>
              <a:t>,</a:t>
            </a:r>
            <a:r>
              <a:rPr lang="ko-KR" altLang="en-US" dirty="0"/>
              <a:t>시나리로</a:t>
            </a:r>
            <a:r>
              <a:rPr lang="en-US" altLang="ko-KR" dirty="0"/>
              <a:t>,FAQ</a:t>
            </a:r>
            <a:r>
              <a:rPr lang="ko-KR" altLang="en-US" dirty="0"/>
              <a:t>등 </a:t>
            </a:r>
            <a:r>
              <a:rPr lang="ko-KR" altLang="en-US" dirty="0" err="1"/>
              <a:t>응답받은</a:t>
            </a:r>
            <a:r>
              <a:rPr lang="ko-KR" altLang="en-US" dirty="0"/>
              <a:t> 정보의 로그</a:t>
            </a:r>
            <a:r>
              <a:rPr lang="en-US" altLang="ko-KR" dirty="0"/>
              <a:t>(Lamp log)</a:t>
            </a:r>
            <a:r>
              <a:rPr lang="ko-KR" altLang="en-US" dirty="0"/>
              <a:t>를 추출해서 </a:t>
            </a:r>
            <a:r>
              <a:rPr lang="ko-KR" altLang="en-US" dirty="0" err="1"/>
              <a:t>와야지만</a:t>
            </a:r>
            <a:r>
              <a:rPr lang="ko-KR" altLang="en-US" dirty="0"/>
              <a:t> 통계정보 생성이 되어지는데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부분의 로그를 추출하기 위해서는 </a:t>
            </a:r>
            <a:r>
              <a:rPr lang="en-US" altLang="ko-KR" dirty="0"/>
              <a:t>AICC</a:t>
            </a:r>
            <a:r>
              <a:rPr lang="ko-KR" altLang="en-US" dirty="0"/>
              <a:t>시스템에 로그를 추출하는 별도의 </a:t>
            </a:r>
            <a:r>
              <a:rPr lang="en-US" altLang="ko-KR" dirty="0"/>
              <a:t>agent</a:t>
            </a:r>
            <a:r>
              <a:rPr lang="ko-KR" altLang="en-US" dirty="0"/>
              <a:t>나 로그에 대한 실시간 </a:t>
            </a:r>
            <a:r>
              <a:rPr lang="ko-KR" altLang="en-US" dirty="0" err="1"/>
              <a:t>백업등의</a:t>
            </a:r>
            <a:r>
              <a:rPr lang="ko-KR" altLang="en-US" dirty="0"/>
              <a:t> 프로세스가 </a:t>
            </a:r>
            <a:r>
              <a:rPr lang="ko-KR" altLang="en-US" dirty="0" err="1"/>
              <a:t>있어야할것</a:t>
            </a:r>
            <a:r>
              <a:rPr lang="ko-KR" altLang="en-US" dirty="0"/>
              <a:t> 같은데</a:t>
            </a:r>
            <a:r>
              <a:rPr lang="en-US" altLang="ko-KR" dirty="0"/>
              <a:t>.??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 dirty="0"/>
              <a:t>그렇지 않다고 하면 </a:t>
            </a:r>
            <a:r>
              <a:rPr lang="en-US" altLang="ko-KR" dirty="0"/>
              <a:t>DEV,TB</a:t>
            </a:r>
            <a:r>
              <a:rPr lang="ko-KR" altLang="en-US" dirty="0"/>
              <a:t>쪽에 별도의 </a:t>
            </a:r>
            <a:r>
              <a:rPr lang="en-US" altLang="ko-KR" dirty="0"/>
              <a:t>DSS,DMS</a:t>
            </a:r>
            <a:r>
              <a:rPr lang="ko-KR" altLang="en-US" dirty="0"/>
              <a:t>엔진을 구성해서 시뮬레이터용 시스템을 구성하고 각 로그를 </a:t>
            </a:r>
            <a:r>
              <a:rPr lang="en-US" altLang="ko-KR" dirty="0"/>
              <a:t>DSS</a:t>
            </a:r>
            <a:r>
              <a:rPr lang="ko-KR" altLang="en-US" dirty="0" err="1"/>
              <a:t>응답시</a:t>
            </a:r>
            <a:r>
              <a:rPr lang="ko-KR" altLang="en-US" dirty="0"/>
              <a:t> </a:t>
            </a:r>
            <a:r>
              <a:rPr lang="en-US" altLang="ko-KR" dirty="0" err="1"/>
              <a:t>DMS,DL,addressbot</a:t>
            </a:r>
            <a:r>
              <a:rPr lang="en-US" altLang="ko-KR" dirty="0"/>
              <a:t>,</a:t>
            </a:r>
            <a:r>
              <a:rPr lang="ko-KR" altLang="en-US" dirty="0"/>
              <a:t>시나리로</a:t>
            </a:r>
            <a:r>
              <a:rPr lang="en-US" altLang="ko-KR" dirty="0"/>
              <a:t>,FAQ</a:t>
            </a:r>
            <a:r>
              <a:rPr lang="ko-KR" altLang="en-US" dirty="0"/>
              <a:t>의 로그를 실시간으로 응답 </a:t>
            </a:r>
            <a:r>
              <a:rPr lang="ko-KR" altLang="en-US" dirty="0" err="1"/>
              <a:t>받을수</a:t>
            </a:r>
            <a:r>
              <a:rPr lang="ko-KR" altLang="en-US" dirty="0"/>
              <a:t> 있게 </a:t>
            </a:r>
            <a:r>
              <a:rPr lang="ko-KR" altLang="en-US" dirty="0" err="1"/>
              <a:t>하는것도</a:t>
            </a:r>
            <a:r>
              <a:rPr lang="ko-KR" altLang="en-US" dirty="0"/>
              <a:t> 한가지 방법임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/>
              <a:t>  </a:t>
            </a:r>
            <a:r>
              <a:rPr lang="ko-KR" altLang="en-US" baseline="0" dirty="0"/>
              <a:t>윤</a:t>
            </a:r>
            <a:r>
              <a:rPr lang="en-US" altLang="ko-KR" baseline="0" dirty="0"/>
              <a:t>-0413: </a:t>
            </a:r>
            <a:r>
              <a:rPr lang="ko-KR" altLang="en-US" baseline="0" dirty="0"/>
              <a:t>실시간으로 가져올 필요는 없고 시뮬레이션 </a:t>
            </a:r>
            <a:r>
              <a:rPr lang="ko-KR" altLang="en-US" baseline="0" dirty="0" err="1"/>
              <a:t>끝난후</a:t>
            </a:r>
            <a:r>
              <a:rPr lang="ko-KR" altLang="en-US" baseline="0" dirty="0"/>
              <a:t> 그때 그때 로그파일을 </a:t>
            </a:r>
            <a:r>
              <a:rPr lang="ko-KR" altLang="en-US" baseline="0" dirty="0" err="1"/>
              <a:t>전송받아와서</a:t>
            </a:r>
            <a:r>
              <a:rPr lang="ko-KR" altLang="en-US" baseline="0" dirty="0"/>
              <a:t> </a:t>
            </a:r>
            <a:r>
              <a:rPr lang="en-US" altLang="ko-KR" baseline="0" dirty="0"/>
              <a:t>offline</a:t>
            </a:r>
            <a:r>
              <a:rPr lang="ko-KR" altLang="en-US" baseline="0" dirty="0"/>
              <a:t>으로 조회하면 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Ywyoon</a:t>
            </a:r>
            <a:r>
              <a:rPr lang="en-US" altLang="ko-KR" dirty="0"/>
              <a:t>: </a:t>
            </a:r>
            <a:r>
              <a:rPr lang="ko-KR" altLang="en-US" dirty="0"/>
              <a:t>필요 기능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1. job-id </a:t>
            </a:r>
            <a:r>
              <a:rPr lang="ko-KR" altLang="en-US" dirty="0"/>
              <a:t>내용 등록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2. </a:t>
            </a:r>
            <a:r>
              <a:rPr lang="ko-KR" altLang="en-US" dirty="0"/>
              <a:t>시뮬레이션 실행 </a:t>
            </a:r>
            <a:r>
              <a:rPr lang="en-US" altLang="ko-KR" dirty="0"/>
              <a:t>– </a:t>
            </a:r>
            <a:r>
              <a:rPr lang="ko-KR" altLang="en-US" dirty="0"/>
              <a:t>로그 파일 생성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3. </a:t>
            </a:r>
            <a:r>
              <a:rPr lang="ko-KR" altLang="en-US" dirty="0"/>
              <a:t>결과로그 디스플레이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1960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20210405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 dirty="0"/>
              <a:t>시뮬레이터에서 동작을 할 경우 각 </a:t>
            </a:r>
            <a:r>
              <a:rPr lang="en-US" altLang="ko-KR" dirty="0" err="1"/>
              <a:t>DMS,DL,addressbot</a:t>
            </a:r>
            <a:r>
              <a:rPr lang="en-US" altLang="ko-KR" dirty="0"/>
              <a:t>,</a:t>
            </a:r>
            <a:r>
              <a:rPr lang="ko-KR" altLang="en-US" dirty="0"/>
              <a:t>시나리로</a:t>
            </a:r>
            <a:r>
              <a:rPr lang="en-US" altLang="ko-KR" dirty="0"/>
              <a:t>,FAQ</a:t>
            </a:r>
            <a:r>
              <a:rPr lang="ko-KR" altLang="en-US" dirty="0"/>
              <a:t>등 </a:t>
            </a:r>
            <a:r>
              <a:rPr lang="ko-KR" altLang="en-US" dirty="0" err="1"/>
              <a:t>응답받은</a:t>
            </a:r>
            <a:r>
              <a:rPr lang="ko-KR" altLang="en-US" dirty="0"/>
              <a:t> 정보의 로그</a:t>
            </a:r>
            <a:r>
              <a:rPr lang="en-US" altLang="ko-KR" dirty="0"/>
              <a:t>(Lamp log)</a:t>
            </a:r>
            <a:r>
              <a:rPr lang="ko-KR" altLang="en-US" dirty="0"/>
              <a:t>를 추출해서 </a:t>
            </a:r>
            <a:r>
              <a:rPr lang="ko-KR" altLang="en-US" dirty="0" err="1"/>
              <a:t>와야지만</a:t>
            </a:r>
            <a:r>
              <a:rPr lang="ko-KR" altLang="en-US" dirty="0"/>
              <a:t> 통계정보 생성이 되어지는데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부분의 로그를 추출하기 위해서는 </a:t>
            </a:r>
            <a:r>
              <a:rPr lang="en-US" altLang="ko-KR" dirty="0"/>
              <a:t>AICC</a:t>
            </a:r>
            <a:r>
              <a:rPr lang="ko-KR" altLang="en-US" dirty="0"/>
              <a:t>시스템에 로그를 추출하는 별도의 </a:t>
            </a:r>
            <a:r>
              <a:rPr lang="en-US" altLang="ko-KR" dirty="0"/>
              <a:t>agent</a:t>
            </a:r>
            <a:r>
              <a:rPr lang="ko-KR" altLang="en-US" dirty="0"/>
              <a:t>나 로그에 대한 실시간 </a:t>
            </a:r>
            <a:r>
              <a:rPr lang="ko-KR" altLang="en-US" dirty="0" err="1"/>
              <a:t>백업등의</a:t>
            </a:r>
            <a:r>
              <a:rPr lang="ko-KR" altLang="en-US" dirty="0"/>
              <a:t> 프로세스가 </a:t>
            </a:r>
            <a:r>
              <a:rPr lang="ko-KR" altLang="en-US" dirty="0" err="1"/>
              <a:t>있어야할것</a:t>
            </a:r>
            <a:r>
              <a:rPr lang="ko-KR" altLang="en-US" dirty="0"/>
              <a:t> 같은데</a:t>
            </a:r>
            <a:r>
              <a:rPr lang="en-US" altLang="ko-KR" dirty="0"/>
              <a:t>.??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 dirty="0"/>
              <a:t>그렇지 않다고 하면 </a:t>
            </a:r>
            <a:r>
              <a:rPr lang="en-US" altLang="ko-KR" dirty="0"/>
              <a:t>DEV,TB</a:t>
            </a:r>
            <a:r>
              <a:rPr lang="ko-KR" altLang="en-US" dirty="0"/>
              <a:t>쪽에 별도의 </a:t>
            </a:r>
            <a:r>
              <a:rPr lang="en-US" altLang="ko-KR" dirty="0"/>
              <a:t>DSS,DMS</a:t>
            </a:r>
            <a:r>
              <a:rPr lang="ko-KR" altLang="en-US" dirty="0"/>
              <a:t>엔진을 구성해서 시뮬레이터용 시스템을 구성하고 각 로그를 </a:t>
            </a:r>
            <a:r>
              <a:rPr lang="en-US" altLang="ko-KR" dirty="0"/>
              <a:t>DSS</a:t>
            </a:r>
            <a:r>
              <a:rPr lang="ko-KR" altLang="en-US" dirty="0" err="1"/>
              <a:t>응답시</a:t>
            </a:r>
            <a:r>
              <a:rPr lang="ko-KR" altLang="en-US" dirty="0"/>
              <a:t> </a:t>
            </a:r>
            <a:r>
              <a:rPr lang="en-US" altLang="ko-KR" dirty="0" err="1"/>
              <a:t>DMS,DL,addressbot</a:t>
            </a:r>
            <a:r>
              <a:rPr lang="en-US" altLang="ko-KR" dirty="0"/>
              <a:t>,</a:t>
            </a:r>
            <a:r>
              <a:rPr lang="ko-KR" altLang="en-US" dirty="0"/>
              <a:t>시나리로</a:t>
            </a:r>
            <a:r>
              <a:rPr lang="en-US" altLang="ko-KR" dirty="0"/>
              <a:t>,FAQ</a:t>
            </a:r>
            <a:r>
              <a:rPr lang="ko-KR" altLang="en-US" dirty="0"/>
              <a:t>의 로그를 실시간으로 응답 </a:t>
            </a:r>
            <a:r>
              <a:rPr lang="ko-KR" altLang="en-US" dirty="0" err="1"/>
              <a:t>받을수</a:t>
            </a:r>
            <a:r>
              <a:rPr lang="ko-KR" altLang="en-US" dirty="0"/>
              <a:t> 있게 </a:t>
            </a:r>
            <a:r>
              <a:rPr lang="ko-KR" altLang="en-US" dirty="0" err="1"/>
              <a:t>하는것도</a:t>
            </a:r>
            <a:r>
              <a:rPr lang="ko-KR" altLang="en-US" dirty="0"/>
              <a:t> 한가지 방법임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/>
              <a:t>  </a:t>
            </a:r>
            <a:r>
              <a:rPr lang="ko-KR" altLang="en-US" baseline="0" dirty="0"/>
              <a:t>윤</a:t>
            </a:r>
            <a:r>
              <a:rPr lang="en-US" altLang="ko-KR" baseline="0" dirty="0"/>
              <a:t>-0413: </a:t>
            </a:r>
            <a:r>
              <a:rPr lang="ko-KR" altLang="en-US" baseline="0" dirty="0"/>
              <a:t>실시간으로 가져올 필요는 없고 시뮬레이션 </a:t>
            </a:r>
            <a:r>
              <a:rPr lang="ko-KR" altLang="en-US" baseline="0" dirty="0" err="1"/>
              <a:t>끝난후</a:t>
            </a:r>
            <a:r>
              <a:rPr lang="ko-KR" altLang="en-US" baseline="0" dirty="0"/>
              <a:t> 그때 그때 로그파일을 </a:t>
            </a:r>
            <a:r>
              <a:rPr lang="ko-KR" altLang="en-US" baseline="0" dirty="0" err="1"/>
              <a:t>전송받아와서</a:t>
            </a:r>
            <a:r>
              <a:rPr lang="ko-KR" altLang="en-US" baseline="0" dirty="0"/>
              <a:t> </a:t>
            </a:r>
            <a:r>
              <a:rPr lang="en-US" altLang="ko-KR" baseline="0" dirty="0"/>
              <a:t>offline</a:t>
            </a:r>
            <a:r>
              <a:rPr lang="ko-KR" altLang="en-US" baseline="0" dirty="0"/>
              <a:t>으로 조회하면 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Ywyoon</a:t>
            </a:r>
            <a:r>
              <a:rPr lang="en-US" altLang="ko-KR" dirty="0"/>
              <a:t>: </a:t>
            </a:r>
            <a:r>
              <a:rPr lang="ko-KR" altLang="en-US" dirty="0"/>
              <a:t>필요 기능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1. job-id </a:t>
            </a:r>
            <a:r>
              <a:rPr lang="ko-KR" altLang="en-US" dirty="0"/>
              <a:t>내용 등록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2. </a:t>
            </a:r>
            <a:r>
              <a:rPr lang="ko-KR" altLang="en-US" dirty="0"/>
              <a:t>시뮬레이션 실행 </a:t>
            </a:r>
            <a:r>
              <a:rPr lang="en-US" altLang="ko-KR" dirty="0"/>
              <a:t>– </a:t>
            </a:r>
            <a:r>
              <a:rPr lang="ko-KR" altLang="en-US" dirty="0"/>
              <a:t>로그 파일 생성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 3. </a:t>
            </a:r>
            <a:r>
              <a:rPr lang="ko-KR" altLang="en-US" dirty="0"/>
              <a:t>결과로그 디스플레이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53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803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20210405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altLang="ko-KR" dirty="0" err="1"/>
              <a:t>Jobid</a:t>
            </a:r>
            <a:r>
              <a:rPr lang="ko-KR" altLang="en-US" dirty="0"/>
              <a:t>의 생성 </a:t>
            </a:r>
            <a:r>
              <a:rPr lang="ko-KR" altLang="en-US"/>
              <a:t>규칙 필요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Ywyoon</a:t>
            </a:r>
            <a:r>
              <a:rPr lang="en-US" altLang="ko-KR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/>
              <a:t>   </a:t>
            </a:r>
            <a:r>
              <a:rPr lang="ko-KR" altLang="en-US" baseline="0"/>
              <a:t>날짜 </a:t>
            </a:r>
            <a:r>
              <a:rPr lang="en-US" altLang="ko-KR" baseline="0" dirty="0"/>
              <a:t>+ </a:t>
            </a:r>
            <a:r>
              <a:rPr lang="ko-KR" altLang="en-US" baseline="0"/>
              <a:t>일련번호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7611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20210405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ko-KR" altLang="en-US" dirty="0"/>
              <a:t>시뮬레이터 정보의 </a:t>
            </a:r>
            <a:r>
              <a:rPr lang="ko-KR" altLang="en-US" dirty="0" err="1"/>
              <a:t>삭제시</a:t>
            </a:r>
            <a:r>
              <a:rPr lang="ko-KR" altLang="en-US" dirty="0"/>
              <a:t> 연관된 통계</a:t>
            </a:r>
            <a:r>
              <a:rPr lang="en-US" altLang="ko-KR" dirty="0"/>
              <a:t>,</a:t>
            </a:r>
            <a:r>
              <a:rPr lang="ko-KR" altLang="en-US" dirty="0" err="1"/>
              <a:t>로그등의</a:t>
            </a:r>
            <a:r>
              <a:rPr lang="ko-KR" altLang="en-US" dirty="0"/>
              <a:t> 삭제도 필요한지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97058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4603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936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/>
              <a:t>성능</a:t>
            </a:r>
            <a:r>
              <a:rPr lang="en-US" altLang="ko-KR" dirty="0"/>
              <a:t>/</a:t>
            </a:r>
            <a:r>
              <a:rPr lang="ko-KR" altLang="en-US"/>
              <a:t>통계 화면 추가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31171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/>
              <a:t>성능</a:t>
            </a:r>
            <a:r>
              <a:rPr lang="en-US" altLang="ko-KR" dirty="0"/>
              <a:t>/</a:t>
            </a:r>
            <a:r>
              <a:rPr lang="ko-KR" altLang="en-US"/>
              <a:t>통계 화면 추가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5164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/>
              <a:t>성능</a:t>
            </a:r>
            <a:r>
              <a:rPr lang="en-US" altLang="ko-KR" dirty="0"/>
              <a:t>/</a:t>
            </a:r>
            <a:r>
              <a:rPr lang="ko-KR" altLang="en-US"/>
              <a:t>통계 화면 추가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96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/>
              <a:t>성능</a:t>
            </a:r>
            <a:r>
              <a:rPr lang="en-US" altLang="ko-KR" dirty="0"/>
              <a:t>/</a:t>
            </a:r>
            <a:r>
              <a:rPr lang="ko-KR" altLang="en-US"/>
              <a:t>통계 화면 추가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4864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ko-KR" altLang="en-US"/>
              <a:t>성능</a:t>
            </a:r>
            <a:r>
              <a:rPr lang="en-US" altLang="ko-KR" dirty="0"/>
              <a:t>/</a:t>
            </a:r>
            <a:r>
              <a:rPr lang="ko-KR" altLang="en-US"/>
              <a:t>통계 화면 추가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1283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20210405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altLang="ko-KR" dirty="0"/>
              <a:t>DMS</a:t>
            </a:r>
            <a:r>
              <a:rPr lang="ko-KR" altLang="en-US" dirty="0"/>
              <a:t>엔진 을 호출하는 </a:t>
            </a:r>
            <a:r>
              <a:rPr lang="en-US" altLang="ko-KR" dirty="0"/>
              <a:t>IP(</a:t>
            </a:r>
            <a:r>
              <a:rPr lang="ko-KR" altLang="en-US" dirty="0"/>
              <a:t>또는 </a:t>
            </a:r>
            <a:r>
              <a:rPr lang="en-US" altLang="ko-KR" dirty="0" err="1"/>
              <a:t>uri</a:t>
            </a:r>
            <a:r>
              <a:rPr lang="en-US" altLang="ko-KR" dirty="0"/>
              <a:t>)</a:t>
            </a:r>
            <a:r>
              <a:rPr lang="ko-KR" altLang="en-US" dirty="0"/>
              <a:t>에 대한 관리가 있어야 </a:t>
            </a:r>
            <a:r>
              <a:rPr lang="ko-KR" altLang="en-US" dirty="0" err="1"/>
              <a:t>할걸로</a:t>
            </a:r>
            <a:r>
              <a:rPr lang="ko-KR" altLang="en-US" dirty="0"/>
              <a:t> 보이는데 해당 사항에 대한 검토가 필요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윤</a:t>
            </a:r>
            <a:r>
              <a:rPr lang="en-US" altLang="ko-KR" dirty="0"/>
              <a:t>-0413: </a:t>
            </a:r>
            <a:r>
              <a:rPr lang="ko-KR" altLang="en-US" dirty="0"/>
              <a:t>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테스트 대상이 되는 </a:t>
            </a:r>
            <a:r>
              <a:rPr lang="en-US" altLang="ko-KR" baseline="0" dirty="0"/>
              <a:t>DM</a:t>
            </a:r>
            <a:r>
              <a:rPr lang="ko-KR" altLang="en-US" baseline="0" dirty="0"/>
              <a:t>엔진이 </a:t>
            </a:r>
            <a:r>
              <a:rPr lang="ko-KR" altLang="en-US" baseline="0" dirty="0" err="1"/>
              <a:t>바뀔수</a:t>
            </a:r>
            <a:r>
              <a:rPr lang="ko-KR" altLang="en-US" baseline="0" dirty="0"/>
              <a:t> 있으므로 지정하는 화면이 필요함</a:t>
            </a:r>
            <a:r>
              <a:rPr lang="en-US" altLang="ko-KR" baseline="0" dirty="0"/>
              <a:t>. 5</a:t>
            </a:r>
            <a:r>
              <a:rPr lang="ko-KR" altLang="en-US" baseline="0" dirty="0"/>
              <a:t>페이지 해석엔진 관리 화면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43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4480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7138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20210405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altLang="ko-KR" dirty="0"/>
              <a:t>DMS</a:t>
            </a:r>
            <a:r>
              <a:rPr lang="ko-KR" altLang="en-US" dirty="0"/>
              <a:t>엔진 을 호출하는 </a:t>
            </a:r>
            <a:r>
              <a:rPr lang="en-US" altLang="ko-KR" dirty="0"/>
              <a:t>IP(</a:t>
            </a:r>
            <a:r>
              <a:rPr lang="ko-KR" altLang="en-US" dirty="0"/>
              <a:t>또는 </a:t>
            </a:r>
            <a:r>
              <a:rPr lang="en-US" altLang="ko-KR" dirty="0" err="1"/>
              <a:t>uri</a:t>
            </a:r>
            <a:r>
              <a:rPr lang="en-US" altLang="ko-KR" dirty="0"/>
              <a:t>)</a:t>
            </a:r>
            <a:r>
              <a:rPr lang="ko-KR" altLang="en-US" dirty="0"/>
              <a:t>에 대한 관리가 있어야 </a:t>
            </a:r>
            <a:r>
              <a:rPr lang="ko-KR" altLang="en-US" dirty="0" err="1"/>
              <a:t>할걸로</a:t>
            </a:r>
            <a:r>
              <a:rPr lang="ko-KR" altLang="en-US" dirty="0"/>
              <a:t> 보이는데 해당 사항에 대한 검토가 필요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윤</a:t>
            </a:r>
            <a:r>
              <a:rPr lang="en-US" altLang="ko-KR" dirty="0"/>
              <a:t>-0413: </a:t>
            </a:r>
            <a:r>
              <a:rPr lang="ko-KR" altLang="en-US" dirty="0"/>
              <a:t>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테스트 대상이 되는 </a:t>
            </a:r>
            <a:r>
              <a:rPr lang="en-US" altLang="ko-KR" baseline="0" dirty="0"/>
              <a:t>DM</a:t>
            </a:r>
            <a:r>
              <a:rPr lang="ko-KR" altLang="en-US" baseline="0" dirty="0"/>
              <a:t>엔진이 </a:t>
            </a:r>
            <a:r>
              <a:rPr lang="ko-KR" altLang="en-US" baseline="0" dirty="0" err="1"/>
              <a:t>바뀔수</a:t>
            </a:r>
            <a:r>
              <a:rPr lang="ko-KR" altLang="en-US" baseline="0" dirty="0"/>
              <a:t> 있으므로 지정하는 화면이 필요함</a:t>
            </a:r>
            <a:r>
              <a:rPr lang="en-US" altLang="ko-KR" baseline="0" dirty="0"/>
              <a:t>. 5</a:t>
            </a:r>
            <a:r>
              <a:rPr lang="ko-KR" altLang="en-US" baseline="0" dirty="0"/>
              <a:t>페이지 해석엔진 관리 화면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1043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3055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1320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33147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20210411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Skillset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의도분류 정확도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대한 부분의 산출 공식 또는 </a:t>
            </a:r>
            <a:r>
              <a:rPr lang="ko-KR" altLang="en-US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알고림즘이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필요함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Skillset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 의도레이블에 따라 정해지므로 </a:t>
            </a:r>
            <a:r>
              <a:rPr lang="ko-KR" altLang="en-US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맵핑테이블에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의거 계산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5037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20210411</a:t>
            </a:r>
          </a:p>
          <a:p>
            <a:r>
              <a:rPr lang="ko-KR" altLang="en-US" dirty="0"/>
              <a:t>통계 정보의 경우나 출력 파일의 구조를 보면 </a:t>
            </a:r>
            <a:r>
              <a:rPr lang="en-US" altLang="ko-KR" dirty="0"/>
              <a:t>DM</a:t>
            </a:r>
            <a:r>
              <a:rPr lang="ko-KR" altLang="en-US" dirty="0"/>
              <a:t>의 로그만 </a:t>
            </a:r>
            <a:r>
              <a:rPr lang="ko-KR" altLang="en-US" dirty="0" err="1"/>
              <a:t>사용을하는것</a:t>
            </a:r>
            <a:r>
              <a:rPr lang="ko-KR" altLang="en-US" dirty="0"/>
              <a:t> 같은데</a:t>
            </a:r>
            <a:r>
              <a:rPr lang="en-US" altLang="ko-KR" dirty="0"/>
              <a:t>..FAQ,</a:t>
            </a:r>
            <a:r>
              <a:rPr lang="ko-KR" altLang="en-US" dirty="0"/>
              <a:t>시나리오 </a:t>
            </a:r>
            <a:r>
              <a:rPr lang="en-US" altLang="ko-KR" dirty="0" err="1"/>
              <a:t>API,Skil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등 외부의 </a:t>
            </a:r>
            <a:r>
              <a:rPr lang="en-US" altLang="ko-KR" dirty="0"/>
              <a:t>API</a:t>
            </a:r>
            <a:r>
              <a:rPr lang="ko-KR" altLang="en-US" dirty="0"/>
              <a:t>의 결과는 사용을 하지 않는 것인지요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윤</a:t>
            </a:r>
            <a:r>
              <a:rPr lang="en-US" altLang="ko-KR" dirty="0"/>
              <a:t>: </a:t>
            </a:r>
            <a:r>
              <a:rPr lang="ko-KR" altLang="en-US" dirty="0"/>
              <a:t>회의시간에 논의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20210427</a:t>
            </a:r>
          </a:p>
          <a:p>
            <a:r>
              <a:rPr lang="en-US" altLang="ko-KR" dirty="0"/>
              <a:t>DMS</a:t>
            </a:r>
            <a:r>
              <a:rPr lang="ko-KR" altLang="en-US" dirty="0"/>
              <a:t>내의 </a:t>
            </a:r>
            <a:r>
              <a:rPr lang="en-US" altLang="ko-KR" dirty="0"/>
              <a:t>DM </a:t>
            </a:r>
            <a:r>
              <a:rPr lang="ko-KR" altLang="en-US" dirty="0"/>
              <a:t>로그</a:t>
            </a:r>
            <a:r>
              <a:rPr lang="en-US" altLang="ko-KR" dirty="0"/>
              <a:t>(</a:t>
            </a:r>
            <a:r>
              <a:rPr lang="en-US" altLang="ko-KR" dirty="0" err="1"/>
              <a:t>taskframe</a:t>
            </a:r>
            <a:r>
              <a:rPr lang="en-US" altLang="ko-KR" dirty="0"/>
              <a:t>)</a:t>
            </a:r>
            <a:r>
              <a:rPr lang="ko-KR" altLang="en-US" dirty="0"/>
              <a:t>를 이용해서 성능 및 통계분석 정보를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DSS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정보는 </a:t>
            </a:r>
            <a:r>
              <a:rPr lang="en-US" altLang="ko-KR" dirty="0"/>
              <a:t>DSS API </a:t>
            </a:r>
            <a:r>
              <a:rPr lang="ko-KR" altLang="en-US" dirty="0"/>
              <a:t>호출 규격을 기준으로 처리</a:t>
            </a:r>
            <a:endParaRPr lang="en-US" altLang="ko-KR" dirty="0"/>
          </a:p>
          <a:p>
            <a:r>
              <a:rPr lang="en-US" altLang="ko-KR" dirty="0"/>
              <a:t>       START,</a:t>
            </a:r>
            <a:r>
              <a:rPr lang="ko-KR" altLang="en-US" dirty="0"/>
              <a:t>템플릿 질의</a:t>
            </a:r>
            <a:r>
              <a:rPr lang="en-US" altLang="ko-KR" dirty="0"/>
              <a:t>,CLOSE </a:t>
            </a:r>
            <a:r>
              <a:rPr lang="ko-KR" altLang="en-US" dirty="0"/>
              <a:t>순으로 처리한다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55</a:t>
            </a:fld>
            <a:endParaRPr lang="ko-KR" altLang="en-US"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565638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Agent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에 저장된 시나리오에 따라서 템플릿정보를 </a:t>
            </a:r>
            <a:r>
              <a:rPr lang="en-US" altLang="ko-KR" dirty="0"/>
              <a:t>DSS</a:t>
            </a:r>
            <a:r>
              <a:rPr lang="ko-KR" altLang="en-US" dirty="0"/>
              <a:t>호출을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호출이 완료되고 나면 </a:t>
            </a:r>
            <a:r>
              <a:rPr lang="en-US" altLang="ko-KR" dirty="0"/>
              <a:t>batch</a:t>
            </a:r>
            <a:r>
              <a:rPr lang="ko-KR" altLang="en-US" dirty="0"/>
              <a:t>에서 </a:t>
            </a:r>
            <a:r>
              <a:rPr lang="en-US" altLang="ko-KR" dirty="0"/>
              <a:t>DMS</a:t>
            </a:r>
            <a:r>
              <a:rPr lang="ko-KR" altLang="en-US" dirty="0"/>
              <a:t>의 로그를 수집한다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수집된 로그를 세션 </a:t>
            </a:r>
            <a:r>
              <a:rPr lang="en-US" altLang="ko-KR" dirty="0"/>
              <a:t>id,</a:t>
            </a:r>
            <a:r>
              <a:rPr lang="ko-KR" altLang="en-US" dirty="0"/>
              <a:t>호출 및 응답시간을 기준으로 정렬한다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템플릿 </a:t>
            </a:r>
            <a:r>
              <a:rPr lang="en-US" altLang="ko-KR" dirty="0"/>
              <a:t>+ </a:t>
            </a:r>
            <a:r>
              <a:rPr lang="ko-KR" altLang="en-US" dirty="0"/>
              <a:t>세션</a:t>
            </a:r>
            <a:r>
              <a:rPr lang="en-US" altLang="ko-KR" dirty="0"/>
              <a:t>ID </a:t>
            </a:r>
            <a:r>
              <a:rPr lang="ko-KR" altLang="en-US" dirty="0"/>
              <a:t>기준의 정렬된 </a:t>
            </a:r>
            <a:r>
              <a:rPr lang="en-US" altLang="ko-KR" dirty="0"/>
              <a:t>DMS</a:t>
            </a:r>
            <a:r>
              <a:rPr lang="ko-KR" altLang="en-US" dirty="0"/>
              <a:t>로그를 분석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56</a:t>
            </a:fld>
            <a:endParaRPr lang="ko-KR" altLang="en-US"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7422950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3" name="Google Shape;2273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52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47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시스템 설정이 어떤 의미인지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구체적인 부분은 정해지지 않았고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향후 개발을 </a:t>
            </a:r>
            <a:r>
              <a:rPr lang="ko-KR" altLang="en-US" dirty="0" err="1">
                <a:sym typeface="Wingdings" panose="05000000000000000000" pitchFamily="2" charset="2"/>
              </a:rPr>
              <a:t>해나면서</a:t>
            </a:r>
            <a:r>
              <a:rPr lang="ko-KR" altLang="en-US" dirty="0">
                <a:sym typeface="Wingdings" panose="05000000000000000000" pitchFamily="2" charset="2"/>
              </a:rPr>
              <a:t> 정의할 부분입니다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해석엔진 관리라는 부분이 </a:t>
            </a:r>
            <a:r>
              <a:rPr lang="en-US" altLang="ko-KR" dirty="0"/>
              <a:t>DSS,DMS</a:t>
            </a:r>
            <a:r>
              <a:rPr lang="ko-KR" altLang="en-US" dirty="0"/>
              <a:t>에 대한 버전별로 시뮬레이터를 하겠다고 한다면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ko-KR" altLang="en-US" dirty="0"/>
              <a:t>해당 </a:t>
            </a:r>
            <a:r>
              <a:rPr lang="ko-KR" altLang="en-US" dirty="0" err="1"/>
              <a:t>버전별</a:t>
            </a:r>
            <a:r>
              <a:rPr lang="ko-KR" altLang="en-US" dirty="0"/>
              <a:t> </a:t>
            </a:r>
            <a:r>
              <a:rPr lang="en-US" altLang="ko-KR" dirty="0"/>
              <a:t>DSS,DMS</a:t>
            </a:r>
            <a:r>
              <a:rPr lang="ko-KR" altLang="en-US" dirty="0"/>
              <a:t>가 설치가 다 되어져야 하는데 이 부분은 누가 </a:t>
            </a:r>
            <a:r>
              <a:rPr lang="ko-KR" altLang="en-US" dirty="0" err="1"/>
              <a:t>어떤식으로</a:t>
            </a:r>
            <a:r>
              <a:rPr lang="ko-KR" altLang="en-US" dirty="0"/>
              <a:t> 관리를 할 것인지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부분은 앞으로 연구소 </a:t>
            </a:r>
            <a:r>
              <a:rPr lang="en-US" altLang="ko-KR" dirty="0">
                <a:sym typeface="Wingdings" panose="05000000000000000000" pitchFamily="2" charset="2"/>
              </a:rPr>
              <a:t>DM/DSS </a:t>
            </a:r>
            <a:r>
              <a:rPr lang="ko-KR" altLang="en-US" dirty="0">
                <a:sym typeface="Wingdings" panose="05000000000000000000" pitchFamily="2" charset="2"/>
              </a:rPr>
              <a:t>개발하시는 분과 협의하여 정의해 나가야할 부분입니다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baseline="0" dirty="0">
                <a:sym typeface="Wingdings" panose="05000000000000000000" pitchFamily="2" charset="2"/>
              </a:rPr>
              <a:t>   </a:t>
            </a:r>
            <a:r>
              <a:rPr lang="ko-KR" altLang="en-US" baseline="0" dirty="0" err="1">
                <a:sym typeface="Wingdings" panose="05000000000000000000" pitchFamily="2" charset="2"/>
              </a:rPr>
              <a:t>네이밍룰이</a:t>
            </a:r>
            <a:r>
              <a:rPr lang="ko-KR" altLang="en-US" baseline="0" dirty="0">
                <a:sym typeface="Wingdings" panose="05000000000000000000" pitchFamily="2" charset="2"/>
              </a:rPr>
              <a:t> 정해지기 이전에는 </a:t>
            </a:r>
            <a:r>
              <a:rPr lang="en-US" altLang="ko-KR" baseline="0" dirty="0">
                <a:sym typeface="Wingdings" panose="05000000000000000000" pitchFamily="2" charset="2"/>
              </a:rPr>
              <a:t>comment</a:t>
            </a:r>
            <a:r>
              <a:rPr lang="ko-KR" altLang="en-US" baseline="0" dirty="0">
                <a:sym typeface="Wingdings" panose="05000000000000000000" pitchFamily="2" charset="2"/>
              </a:rPr>
              <a:t>수준으로 관리를 해야 합니다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 err="1"/>
              <a:t>훈련셋</a:t>
            </a:r>
            <a:r>
              <a:rPr lang="ko-KR" altLang="en-US" dirty="0"/>
              <a:t> </a:t>
            </a:r>
            <a:r>
              <a:rPr lang="ko-KR" altLang="en-US" dirty="0" err="1"/>
              <a:t>태깅이라</a:t>
            </a:r>
            <a:r>
              <a:rPr lang="ko-KR" altLang="en-US" dirty="0"/>
              <a:t> 함은 어떤 부분인지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테스트셋에 의도 </a:t>
            </a:r>
            <a:r>
              <a:rPr lang="ko-KR" altLang="en-US" dirty="0" err="1">
                <a:sym typeface="Wingdings" panose="05000000000000000000" pitchFamily="2" charset="2"/>
              </a:rPr>
              <a:t>태깅이</a:t>
            </a:r>
            <a:r>
              <a:rPr lang="ko-KR" altLang="en-US" dirty="0">
                <a:sym typeface="Wingdings" panose="05000000000000000000" pitchFamily="2" charset="2"/>
              </a:rPr>
              <a:t> 없을 때 이를 시뮬레이션후에 추가하는 의미인데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ko-KR" altLang="en-US" dirty="0" err="1">
                <a:sym typeface="Wingdings" panose="05000000000000000000" pitchFamily="2" charset="2"/>
              </a:rPr>
              <a:t>설명드리겠습니다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성능 통계를 산출하는 공식 또는 알고리즘이 필요해 보임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business</a:t>
            </a:r>
            <a:r>
              <a:rPr lang="en-US" altLang="ko-KR" baseline="0" dirty="0">
                <a:sym typeface="Wingdings" panose="05000000000000000000" pitchFamily="2" charset="2"/>
              </a:rPr>
              <a:t> logic</a:t>
            </a:r>
            <a:r>
              <a:rPr lang="ko-KR" altLang="en-US" baseline="0" dirty="0">
                <a:sym typeface="Wingdings" panose="05000000000000000000" pitchFamily="2" charset="2"/>
              </a:rPr>
              <a:t>에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sym typeface="Wingdings" panose="05000000000000000000" pitchFamily="2" charset="2"/>
              </a:rPr>
              <a:t>해당하는 부분은 </a:t>
            </a:r>
            <a:r>
              <a:rPr lang="en-US" altLang="ko-KR" baseline="0" dirty="0" err="1">
                <a:sym typeface="Wingdings" panose="05000000000000000000" pitchFamily="2" charset="2"/>
              </a:rPr>
              <a:t>kt</a:t>
            </a:r>
            <a:r>
              <a:rPr lang="ko-KR" altLang="en-US" baseline="0" dirty="0">
                <a:sym typeface="Wingdings" panose="05000000000000000000" pitchFamily="2" charset="2"/>
              </a:rPr>
              <a:t>에서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sym typeface="Wingdings" panose="05000000000000000000" pitchFamily="2" charset="2"/>
              </a:rPr>
              <a:t>제공하겠습니다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40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059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- </a:t>
            </a:r>
            <a:r>
              <a:rPr lang="ko-KR" altLang="en-US" dirty="0"/>
              <a:t>테스트셋 데이터의 경우 파일을 업로드 하는 방식</a:t>
            </a:r>
            <a:r>
              <a:rPr lang="en-US" altLang="ko-KR" dirty="0"/>
              <a:t>? </a:t>
            </a:r>
            <a:r>
              <a:rPr lang="ko-KR" altLang="en-US" dirty="0"/>
              <a:t>아니면 파일의 내용을 읽어서 </a:t>
            </a:r>
            <a:r>
              <a:rPr lang="en-US" altLang="ko-KR" dirty="0"/>
              <a:t>DB</a:t>
            </a:r>
            <a:r>
              <a:rPr lang="ko-KR" altLang="en-US" dirty="0"/>
              <a:t>에 저장하고 다시 파일로 처리가 되어지는지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B0F0"/>
                </a:solidFill>
              </a:rPr>
              <a:t>테스트</a:t>
            </a:r>
            <a:r>
              <a:rPr lang="ko-KR" altLang="en-US" sz="1050" dirty="0">
                <a:solidFill>
                  <a:srgbClr val="00B0F0"/>
                </a:solidFill>
              </a:rPr>
              <a:t> 데이터는 파일로 처리할 예정입니다</a:t>
            </a:r>
            <a:r>
              <a:rPr lang="en-US" altLang="ko-KR" sz="1050" dirty="0">
                <a:solidFill>
                  <a:srgbClr val="00B0F0"/>
                </a:solidFill>
              </a:rPr>
              <a:t>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 dirty="0"/>
              <a:t>     </a:t>
            </a:r>
            <a:r>
              <a:rPr lang="ko-KR" altLang="en-US" sz="1050" dirty="0"/>
              <a:t>파일 </a:t>
            </a:r>
            <a:r>
              <a:rPr lang="ko-KR" altLang="en-US" dirty="0"/>
              <a:t>서버저장 </a:t>
            </a:r>
            <a:r>
              <a:rPr lang="en-US" altLang="ko-KR" dirty="0"/>
              <a:t>: DB</a:t>
            </a:r>
            <a:r>
              <a:rPr lang="ko-KR" altLang="en-US" dirty="0"/>
              <a:t>에 파일의 저장위치 및 경로저장 필요 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네 맞습니다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</a:t>
            </a:r>
            <a:r>
              <a:rPr lang="ko-KR" altLang="en-US" dirty="0"/>
              <a:t>편집시에 파일의 정보를 편집하는 방식으로 처리가 되어져야 하는지 아니면 </a:t>
            </a:r>
            <a:r>
              <a:rPr lang="en-US" altLang="ko-KR" dirty="0"/>
              <a:t>DB</a:t>
            </a:r>
            <a:r>
              <a:rPr lang="ko-KR" altLang="en-US" dirty="0"/>
              <a:t>에 테스트셋의 정보를 저장해서 </a:t>
            </a:r>
            <a:r>
              <a:rPr lang="en-US" altLang="ko-KR" dirty="0"/>
              <a:t>DB </a:t>
            </a:r>
            <a:r>
              <a:rPr lang="ko-KR" altLang="en-US" dirty="0"/>
              <a:t>정보를 처리하는 방식으로 할 것인지</a:t>
            </a:r>
            <a:r>
              <a:rPr lang="en-US" altLang="ko-KR" dirty="0"/>
              <a:t>.?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ko-KR" dirty="0"/>
              <a:t>	--&gt;</a:t>
            </a:r>
            <a:r>
              <a:rPr lang="en-US" altLang="ko-KR" baseline="0" dirty="0"/>
              <a:t> DB</a:t>
            </a:r>
            <a:r>
              <a:rPr lang="ko-KR" altLang="en-US" baseline="0" dirty="0"/>
              <a:t>에는 </a:t>
            </a:r>
            <a:r>
              <a:rPr lang="ko-KR" altLang="en-US" baseline="0" dirty="0" err="1"/>
              <a:t>테스트셋</a:t>
            </a:r>
            <a:r>
              <a:rPr lang="ko-KR" altLang="en-US" baseline="0" dirty="0"/>
              <a:t> 파일에 대한 메타정보</a:t>
            </a:r>
            <a:r>
              <a:rPr lang="en-US" altLang="ko-KR" baseline="0" dirty="0"/>
              <a:t>(?) </a:t>
            </a:r>
            <a:r>
              <a:rPr lang="ko-KR" altLang="en-US" baseline="0" dirty="0"/>
              <a:t>만 관리하는 형식이 되겠습니다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</a:t>
            </a:r>
            <a:r>
              <a:rPr lang="ko-KR" altLang="en-US" dirty="0" err="1"/>
              <a:t>등록시</a:t>
            </a:r>
            <a:r>
              <a:rPr lang="ko-KR" altLang="en-US" dirty="0"/>
              <a:t> 등록자 </a:t>
            </a:r>
            <a:r>
              <a:rPr lang="en-US" altLang="ko-KR" dirty="0"/>
              <a:t>,</a:t>
            </a:r>
            <a:r>
              <a:rPr lang="ko-KR" altLang="en-US" dirty="0"/>
              <a:t>그룹</a:t>
            </a:r>
            <a:r>
              <a:rPr lang="en-US" altLang="ko-KR" dirty="0"/>
              <a:t>,</a:t>
            </a:r>
            <a:r>
              <a:rPr lang="ko-KR" altLang="en-US" dirty="0"/>
              <a:t>테스트 건수</a:t>
            </a:r>
            <a:r>
              <a:rPr lang="en-US" altLang="ko-KR" dirty="0"/>
              <a:t>,</a:t>
            </a:r>
            <a:r>
              <a:rPr lang="ko-KR" altLang="en-US" dirty="0"/>
              <a:t>등록일 기능</a:t>
            </a:r>
            <a:r>
              <a:rPr lang="en-US" altLang="ko-KR" dirty="0"/>
              <a:t>(TEST)</a:t>
            </a:r>
            <a:r>
              <a:rPr lang="ko-KR" altLang="en-US" dirty="0"/>
              <a:t>외에 다른 정보가 있는지</a:t>
            </a:r>
            <a:endParaRPr lang="en-US" altLang="ko-KR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               </a:t>
            </a:r>
            <a:r>
              <a:rPr lang="ko-KR" altLang="en-US" dirty="0"/>
              <a:t>기능의 경우 구분을 하는 기준이 필요</a:t>
            </a: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기능이라하면</a:t>
            </a:r>
            <a:r>
              <a:rPr lang="ko-KR" altLang="en-US" dirty="0">
                <a:sym typeface="Wingdings" panose="05000000000000000000" pitchFamily="2" charset="2"/>
              </a:rPr>
              <a:t> 어떤걸 말하심인지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dirty="0"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33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74848" y="144463"/>
            <a:ext cx="8332182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74848" y="550260"/>
            <a:ext cx="8424863" cy="5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6553200" y="64325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1" hangingPunct="1">
              <a:defRPr kumimoji="0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A19ED404-FBEE-4287-8279-A1679A4E42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2798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848" y="144463"/>
            <a:ext cx="8332182" cy="33178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616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D3ABF4A-035A-4C8C-9CE5-3E552F4AC0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352425" y="527050"/>
            <a:ext cx="843915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및 내용">
  <p:cSld name="3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템플릿">
  <p:cSld name="템플릿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175.198.48.193:8188/upload/logFiledownload?file_path=/home/ktmanager/MultiTurnProcess/analysisPath/simul_i99_BATCH_20210703152132544.log&amp;file_name=simul_i99_BATCH_20210703152132544.log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grpSp>
          <p:nvGrpSpPr>
            <p:cNvPr id="103" name="Google Shape;103;p18"/>
            <p:cNvGrpSpPr/>
            <p:nvPr/>
          </p:nvGrpSpPr>
          <p:grpSpPr>
            <a:xfrm>
              <a:off x="0" y="0"/>
              <a:ext cx="9144001" cy="6858000"/>
              <a:chOff x="0" y="0"/>
              <a:chExt cx="9144001" cy="6858000"/>
            </a:xfrm>
          </p:grpSpPr>
          <p:pic>
            <p:nvPicPr>
              <p:cNvPr id="104" name="Google Shape;104;p18" descr="C:\Users\Administrator\Pictures\2017CI&amp;BI\VI\스톤실무\사내ppt,서식류배포용\(170718) 사내용 서식류 그래픽 source-11-08.jpg"/>
              <p:cNvPicPr preferRelativeResize="0"/>
              <p:nvPr/>
            </p:nvPicPr>
            <p:blipFill rotWithShape="1">
              <a:blip r:embed="rId3">
                <a:alphaModFix/>
              </a:blip>
              <a:srcRect l="93125"/>
              <a:stretch/>
            </p:blipFill>
            <p:spPr>
              <a:xfrm>
                <a:off x="8515350" y="0"/>
                <a:ext cx="62865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18" descr="C:\Users\Administrator\Pictures\2017CI&amp;BI\VI\스톤실무\사내ppt,서식류배포용\(170718) 사내용 서식류 그래픽 source-11-08.jpg"/>
              <p:cNvPicPr preferRelativeResize="0"/>
              <p:nvPr/>
            </p:nvPicPr>
            <p:blipFill rotWithShape="1">
              <a:blip r:embed="rId3">
                <a:alphaModFix/>
              </a:blip>
              <a:srcRect l="3548"/>
              <a:stretch/>
            </p:blipFill>
            <p:spPr>
              <a:xfrm>
                <a:off x="0" y="0"/>
                <a:ext cx="8819457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6" name="Google Shape;106;p18" descr="D:\2017\07_브랜드 슬로건 디자인 Dev\슬로건 확정안 Basic 자료\KT Brand Slogan (PNG)\KT Brand Slogan_Vertical_Positive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0352" y="602247"/>
              <a:ext cx="1043694" cy="3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8" descr="D:\차은경\110621_표현가이드_표지\CI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08420" y="476672"/>
              <a:ext cx="565150" cy="460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8"/>
          <p:cNvSpPr txBox="1"/>
          <p:nvPr/>
        </p:nvSpPr>
        <p:spPr>
          <a:xfrm>
            <a:off x="493350" y="6200259"/>
            <a:ext cx="39959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rgbClr val="4C4C4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altLang="ko-KR" sz="1200" b="0" i="0" u="none" strike="noStrike" cap="none" dirty="0">
                <a:solidFill>
                  <a:srgbClr val="4C4C4E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200" b="0" i="0" u="none" strike="noStrike" cap="none">
                <a:solidFill>
                  <a:srgbClr val="4C4C4E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200" b="0" i="0" u="none" strike="noStrike" cap="none" dirty="0">
                <a:solidFill>
                  <a:srgbClr val="4C4C4E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r>
              <a:rPr lang="ko-KR" sz="1200" b="0" i="0" u="none" strike="noStrike" cap="none">
                <a:solidFill>
                  <a:srgbClr val="4C4C4E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200" dirty="0">
                <a:solidFill>
                  <a:srgbClr val="4C4C4E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r>
              <a:rPr lang="ko-KR" sz="1200" b="0" i="0" u="none" strike="noStrike" cap="none">
                <a:solidFill>
                  <a:srgbClr val="4C4C4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0" i="0" u="none" strike="noStrike" cap="none" dirty="0">
                <a:solidFill>
                  <a:srgbClr val="4C4C4E"/>
                </a:solidFill>
                <a:latin typeface="Malgun Gothic"/>
                <a:ea typeface="Malgun Gothic"/>
                <a:cs typeface="Malgun Gothic"/>
                <a:sym typeface="Malgun Gothic"/>
              </a:rPr>
              <a:t>| AI연구소 AI다국어플랫폼Project</a:t>
            </a:r>
            <a:endParaRPr sz="1200" b="0" i="0" u="none" strike="noStrike" cap="none" dirty="0">
              <a:solidFill>
                <a:srgbClr val="4C4C4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00352" y="3132675"/>
            <a:ext cx="6447777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C4C4E"/>
              </a:buClr>
              <a:buSzPts val="32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rgbClr val="4C4C4E"/>
                </a:solidFill>
                <a:latin typeface="Arial"/>
                <a:ea typeface="Arial"/>
                <a:cs typeface="Arial"/>
                <a:sym typeface="Arial"/>
              </a:rPr>
              <a:t>가상상담 대화 </a:t>
            </a:r>
            <a:r>
              <a:rPr lang="en-US" altLang="ko-KR" sz="3200" b="1" dirty="0">
                <a:solidFill>
                  <a:srgbClr val="4C4C4E"/>
                </a:solidFill>
              </a:rPr>
              <a:t>E2E </a:t>
            </a:r>
            <a:r>
              <a:rPr lang="ko-KR" altLang="en-US" sz="3200" b="1">
                <a:solidFill>
                  <a:srgbClr val="4C4C4E"/>
                </a:solidFill>
              </a:rPr>
              <a:t>시뮬레이터</a:t>
            </a:r>
            <a:endParaRPr sz="3200" b="1" i="0" u="none" strike="noStrike" cap="none" dirty="0">
              <a:solidFill>
                <a:srgbClr val="4C4C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00352" y="2582068"/>
            <a:ext cx="327636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4C4C4E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r>
              <a:rPr lang="ko-KR" sz="2800" b="0" i="0" u="none" strike="noStrike" cap="none" dirty="0">
                <a:solidFill>
                  <a:srgbClr val="4C4C4E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설계서</a:t>
            </a:r>
            <a:endParaRPr sz="2800" b="0" i="0" u="none" strike="noStrike" cap="none" dirty="0">
              <a:solidFill>
                <a:srgbClr val="4C4C4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3"/>
          <p:cNvGraphicFramePr/>
          <p:nvPr>
            <p:extLst>
              <p:ext uri="{D42A27DB-BD31-4B8C-83A1-F6EECF244321}">
                <p14:modId xmlns:p14="http://schemas.microsoft.com/office/powerpoint/2010/main" val="186706248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57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E2E</a:t>
                      </a:r>
                      <a:r>
                        <a:rPr lang="ko-KR" altLang="en-US" sz="1100" b="0" i="0" u="none" strike="noStrike" cap="none" baseline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가상상담 시뮬레이션을 위한 서버 접속 환경을 설정한다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ARS </a:t>
                      </a:r>
                      <a:r>
                        <a:rPr lang="ko-KR" altLang="en-US" sz="1100" b="0" i="0" u="none" strike="noStrike" cap="none" baseline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채널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ko-KR" altLang="en-US" sz="1100" b="0" i="0" u="none" strike="noStrike" cap="none" baseline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인입번호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baseline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정보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4" name="Google Shape;284;p33"/>
          <p:cNvGraphicFramePr/>
          <p:nvPr>
            <p:extLst>
              <p:ext uri="{D42A27DB-BD31-4B8C-83A1-F6EECF244321}">
                <p14:modId xmlns:p14="http://schemas.microsoft.com/office/powerpoint/2010/main" val="2715548526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시뮬레이션 실행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실행환경 설정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실행환경 설정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8" y="1221696"/>
            <a:ext cx="5649850" cy="406829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13801" y="1933832"/>
            <a:ext cx="732388" cy="1785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시뮬레이션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3" y="2140763"/>
            <a:ext cx="5464203" cy="3120854"/>
          </a:xfrm>
          <a:prstGeom prst="rect">
            <a:avLst/>
          </a:prstGeom>
        </p:spPr>
      </p:pic>
      <p:sp>
        <p:nvSpPr>
          <p:cNvPr id="19" name="Google Shape;261;p31"/>
          <p:cNvSpPr/>
          <p:nvPr/>
        </p:nvSpPr>
        <p:spPr>
          <a:xfrm>
            <a:off x="329382" y="2258721"/>
            <a:ext cx="2277894" cy="1707798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07276" y="1914405"/>
            <a:ext cx="1718237" cy="2121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9013" y="1692119"/>
            <a:ext cx="2322697" cy="170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가상상담대화 시뮬레이션 </a:t>
            </a:r>
            <a:r>
              <a:rPr lang="en-US" altLang="ko-KR" sz="1100" b="1" dirty="0"/>
              <a:t>System</a:t>
            </a:r>
            <a:endParaRPr lang="ko-KR" altLang="en-US" sz="1100" b="1" dirty="0"/>
          </a:p>
        </p:txBody>
      </p:sp>
      <p:sp>
        <p:nvSpPr>
          <p:cNvPr id="3" name="TextBox 2"/>
          <p:cNvSpPr txBox="1"/>
          <p:nvPr/>
        </p:nvSpPr>
        <p:spPr>
          <a:xfrm rot="19554291">
            <a:off x="1720327" y="2768596"/>
            <a:ext cx="4133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세부 필드는 본 프로젝트와 연관 </a:t>
            </a:r>
            <a:r>
              <a:rPr lang="ko-KR" altLang="en-US" sz="2800" dirty="0" err="1">
                <a:solidFill>
                  <a:srgbClr val="FF0000"/>
                </a:solidFill>
              </a:rPr>
              <a:t>없슴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3"/>
          <p:cNvGraphicFramePr/>
          <p:nvPr>
            <p:extLst>
              <p:ext uri="{D42A27DB-BD31-4B8C-83A1-F6EECF244321}">
                <p14:modId xmlns:p14="http://schemas.microsoft.com/office/powerpoint/2010/main" val="1666637522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57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시뮬레이션 작업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입력한 후 저장한다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transaction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.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id,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작업일시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작업자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.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선택을 하는 기능 포함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.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시뮬레이션에 대한 코멘트 입력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+mj-lt"/>
                        <a:buAutoNum type="arabicPeriod" startAt="2"/>
                      </a:pP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중에서 </a:t>
                      </a:r>
                      <a:r>
                        <a:rPr lang="ko-KR" altLang="en-US" sz="1100" b="0" i="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테스트셋을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하나 선택한다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+mj-lt"/>
                        <a:buAutoNum type="arabicPeriod" startAt="3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Test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멀티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턴 시나리오 대화를 실행한다 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 상태를 표시한다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.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테스트전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실행중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실행완료 등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 결과를 표시한다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.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정상종료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에러종료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4" name="Google Shape;284;p33"/>
          <p:cNvGraphicFramePr/>
          <p:nvPr>
            <p:extLst>
              <p:ext uri="{D42A27DB-BD31-4B8C-83A1-F6EECF244321}">
                <p14:modId xmlns:p14="http://schemas.microsoft.com/office/powerpoint/2010/main" val="483870354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시뮬레이션 실행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배치 런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테스트파일 선택 후 배치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(Batch Run)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8" y="1094558"/>
            <a:ext cx="5741704" cy="42178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6904" y="1838265"/>
            <a:ext cx="2322697" cy="170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가상상담대화 시뮬레이션 </a:t>
            </a:r>
            <a:r>
              <a:rPr lang="en-US" altLang="ko-KR" sz="1100" b="1" dirty="0"/>
              <a:t>System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1207203" y="1799683"/>
            <a:ext cx="707675" cy="2093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시뮬레이션</a:t>
            </a:r>
            <a:endParaRPr lang="ko-KR" altLang="en-US" sz="900" b="1" dirty="0"/>
          </a:p>
        </p:txBody>
      </p:sp>
      <p:sp>
        <p:nvSpPr>
          <p:cNvPr id="9" name="Google Shape;265;p31"/>
          <p:cNvSpPr/>
          <p:nvPr/>
        </p:nvSpPr>
        <p:spPr>
          <a:xfrm>
            <a:off x="3076740" y="3061370"/>
            <a:ext cx="289175" cy="17982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" name="Google Shape;266;p31"/>
          <p:cNvSpPr/>
          <p:nvPr/>
        </p:nvSpPr>
        <p:spPr>
          <a:xfrm>
            <a:off x="2866139" y="306119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1400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262;p31"/>
          <p:cNvSpPr/>
          <p:nvPr/>
        </p:nvSpPr>
        <p:spPr>
          <a:xfrm>
            <a:off x="5106690" y="217212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400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" name="Google Shape;265;p31"/>
          <p:cNvSpPr/>
          <p:nvPr/>
        </p:nvSpPr>
        <p:spPr>
          <a:xfrm>
            <a:off x="5286690" y="2172123"/>
            <a:ext cx="443689" cy="281542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Google Shape;264;p31"/>
          <p:cNvSpPr/>
          <p:nvPr/>
        </p:nvSpPr>
        <p:spPr>
          <a:xfrm>
            <a:off x="177470" y="294421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1400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261;p31"/>
          <p:cNvSpPr/>
          <p:nvPr/>
        </p:nvSpPr>
        <p:spPr>
          <a:xfrm>
            <a:off x="298071" y="3099286"/>
            <a:ext cx="1968975" cy="17982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06796" y="1796827"/>
            <a:ext cx="1718237" cy="2121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476413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3"/>
          <p:cNvGraphicFramePr/>
          <p:nvPr>
            <p:extLst>
              <p:ext uri="{D42A27DB-BD31-4B8C-83A1-F6EECF244321}">
                <p14:modId xmlns:p14="http://schemas.microsoft.com/office/powerpoint/2010/main" val="2312986847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57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시뮬레이션이 완료된 작업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선택한다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+mj-lt"/>
                        <a:buAutoNum type="arabicPeriod" startAt="2"/>
                      </a:pP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눌러 세부 분석결과를 조회한다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분석결과 창이 새로이 열린다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4" name="Google Shape;284;p33"/>
          <p:cNvGraphicFramePr/>
          <p:nvPr>
            <p:extLst>
              <p:ext uri="{D42A27DB-BD31-4B8C-83A1-F6EECF244321}">
                <p14:modId xmlns:p14="http://schemas.microsoft.com/office/powerpoint/2010/main" val="3942492288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시뮬레이션 실행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단계별 분석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대화 시뮬레이션에 대한 단계별 처리결과 조회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8" y="1179887"/>
            <a:ext cx="5741704" cy="42178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4966" y="1652917"/>
            <a:ext cx="2322697" cy="170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가상상담대화 시뮬레이션 </a:t>
            </a:r>
            <a:r>
              <a:rPr lang="en-US" altLang="ko-KR" sz="1100" b="1" dirty="0"/>
              <a:t>System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1226157" y="1895102"/>
            <a:ext cx="707675" cy="2093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시뮬레이션</a:t>
            </a:r>
            <a:endParaRPr lang="ko-KR" altLang="en-US" sz="900" b="1" dirty="0"/>
          </a:p>
        </p:txBody>
      </p:sp>
      <p:sp>
        <p:nvSpPr>
          <p:cNvPr id="9" name="Google Shape;265;p31"/>
          <p:cNvSpPr/>
          <p:nvPr/>
        </p:nvSpPr>
        <p:spPr>
          <a:xfrm>
            <a:off x="3343568" y="2968726"/>
            <a:ext cx="289175" cy="17982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262;p31"/>
          <p:cNvSpPr/>
          <p:nvPr/>
        </p:nvSpPr>
        <p:spPr>
          <a:xfrm>
            <a:off x="115888" y="291393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400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" name="Google Shape;265;p31"/>
          <p:cNvSpPr/>
          <p:nvPr/>
        </p:nvSpPr>
        <p:spPr>
          <a:xfrm>
            <a:off x="375952" y="2913938"/>
            <a:ext cx="1360172" cy="1800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" name="Google Shape;264;p31"/>
          <p:cNvSpPr/>
          <p:nvPr/>
        </p:nvSpPr>
        <p:spPr>
          <a:xfrm>
            <a:off x="3120747" y="296854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1400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8" y="3288826"/>
            <a:ext cx="7154562" cy="12973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57637"/>
            <a:ext cx="8248135" cy="16930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629036" y="1895102"/>
            <a:ext cx="1718237" cy="2121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16037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p34"/>
          <p:cNvGraphicFramePr/>
          <p:nvPr>
            <p:extLst>
              <p:ext uri="{D42A27DB-BD31-4B8C-83A1-F6EECF244321}">
                <p14:modId xmlns:p14="http://schemas.microsoft.com/office/powerpoint/2010/main" val="1016782469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57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작업이 실행된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대해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성공여부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정확도를 디스플레이 한다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별로 누적 관리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정확도 항목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아래 표 참조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1" name="Google Shape;291;p34"/>
          <p:cNvGraphicFramePr/>
          <p:nvPr>
            <p:extLst>
              <p:ext uri="{D42A27DB-BD31-4B8C-83A1-F6EECF244321}">
                <p14:modId xmlns:p14="http://schemas.microsoft.com/office/powerpoint/2010/main" val="3936197342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baseline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차수별 성능 통계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 대화 시뮬레이션 성능을 누적하여 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268760"/>
            <a:ext cx="5616624" cy="390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75695"/>
              </p:ext>
            </p:extLst>
          </p:nvPr>
        </p:nvGraphicFramePr>
        <p:xfrm>
          <a:off x="179515" y="2472039"/>
          <a:ext cx="8612318" cy="3710320"/>
        </p:xfrm>
        <a:graphic>
          <a:graphicData uri="http://schemas.openxmlformats.org/drawingml/2006/table">
            <a:tbl>
              <a:tblPr firstRow="1" bandRow="1">
                <a:tableStyleId>{7F4A2DB6-F38F-494D-9444-ACE7931C62DD}</a:tableStyleId>
              </a:tblPr>
              <a:tblGrid>
                <a:gridCol w="63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4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1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7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61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작업</a:t>
                      </a:r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일시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정상종료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시나리오 </a:t>
                      </a:r>
                      <a:r>
                        <a:rPr lang="ko-KR" altLang="en-US" sz="1100" dirty="0" err="1"/>
                        <a:t>완결율</a:t>
                      </a:r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의도질의</a:t>
                      </a:r>
                      <a:r>
                        <a:rPr lang="en-US" altLang="ko-KR" sz="1100" dirty="0"/>
                        <a:t>-FAQ 2</a:t>
                      </a:r>
                      <a:r>
                        <a:rPr lang="ko-KR" altLang="en-US" sz="1100"/>
                        <a:t>진분류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의도레이블 분류 정확도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의도질의형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FAQ</a:t>
                      </a:r>
                      <a:r>
                        <a:rPr lang="ko-KR" altLang="en-US" sz="1100" dirty="0"/>
                        <a:t>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직접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처리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호전환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FAQ</a:t>
                      </a:r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Skill</a:t>
                      </a:r>
                      <a:r>
                        <a:rPr lang="en-US" altLang="ko-KR" sz="1100" baseline="0" dirty="0" err="1"/>
                        <a:t>Set</a:t>
                      </a:r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avg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Recall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Precision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Recall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Precision</a:t>
                      </a:r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28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28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28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28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Ⅳ. DB </a:t>
            </a:r>
            <a:r>
              <a:rPr lang="ko-KR" altLang="en-US">
                <a:latin typeface="+mn-ea"/>
              </a:rPr>
              <a:t>설계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>
                <a:latin typeface="+mn-ea"/>
              </a:rPr>
              <a:t>테스트 셋 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2219" y="538754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Testset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7840" y="4302274"/>
            <a:ext cx="2016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CustomerInfo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20096"/>
              </p:ext>
            </p:extLst>
          </p:nvPr>
        </p:nvGraphicFramePr>
        <p:xfrm>
          <a:off x="535798" y="867633"/>
          <a:ext cx="7828038" cy="3437242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00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683">
                  <a:extLst>
                    <a:ext uri="{9D8B030D-6E8A-4147-A177-3AD203B41FA5}">
                      <a16:colId xmlns:a16="http://schemas.microsoft.com/office/drawing/2014/main" val="846797875"/>
                    </a:ext>
                  </a:extLst>
                </a:gridCol>
                <a:gridCol w="286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683">
                  <a:extLst>
                    <a:ext uri="{9D8B030D-6E8A-4147-A177-3AD203B41FA5}">
                      <a16:colId xmlns:a16="http://schemas.microsoft.com/office/drawing/2014/main" val="576669974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130">
                  <a:extLst>
                    <a:ext uri="{9D8B030D-6E8A-4147-A177-3AD203B41FA5}">
                      <a16:colId xmlns:a16="http://schemas.microsoft.com/office/drawing/2014/main" val="552874177"/>
                    </a:ext>
                  </a:extLst>
                </a:gridCol>
                <a:gridCol w="2654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5447">
                  <a:extLst>
                    <a:ext uri="{9D8B030D-6E8A-4147-A177-3AD203B41FA5}">
                      <a16:colId xmlns:a16="http://schemas.microsoft.com/office/drawing/2014/main" val="2281902032"/>
                    </a:ext>
                  </a:extLst>
                </a:gridCol>
              </a:tblGrid>
              <a:tr h="21476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Column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샘플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NOT </a:t>
                      </a:r>
                    </a:p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UNIQUE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t"/>
                      <a:r>
                        <a:rPr lang="en-US" sz="800" u="none" strike="noStrike">
                          <a:effectLst/>
                        </a:rPr>
                        <a:t>Auto </a:t>
                      </a:r>
                    </a:p>
                    <a:p>
                      <a:pPr algn="ctr" rtl="0" fontAlgn="t"/>
                      <a:r>
                        <a:rPr lang="en-US" sz="800" u="none" strike="noStrike">
                          <a:effectLst/>
                        </a:rPr>
                        <a:t>increment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2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(logical name)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 err="1">
                          <a:effectLst/>
                        </a:rPr>
                        <a:t>idx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 err="1">
                          <a:effectLst/>
                        </a:rPr>
                        <a:t>testsetname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데이터셋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이름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TRM 6-1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1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trained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훈련셋에</a:t>
                      </a:r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포함 여부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1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creationdate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구축일자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2021-03-24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creator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생성자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고객센터 </a:t>
                      </a:r>
                      <a:r>
                        <a:rPr lang="ko-KR" alt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상담사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filename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파일명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te_uat_0310.t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*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scenariocnt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시나리오 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scenariotype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시나리오 유형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datacnt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테스트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데이터 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114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3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status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상태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차 정제 완료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0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Comment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설명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사용자 적합성 테스트용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Del_flag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삭제 플래그</a:t>
                      </a:r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( D:</a:t>
                      </a:r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삭제</a:t>
                      </a:r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블라인드처리</a:t>
                      </a:r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),I:</a:t>
                      </a:r>
                      <a:r>
                        <a:rPr lang="ko-KR" alt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미삭제</a:t>
                      </a:r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/>
                </a:tc>
                <a:extLst>
                  <a:ext uri="{0D108BD9-81ED-4DB2-BD59-A6C34878D82A}">
                    <a16:rowId xmlns:a16="http://schemas.microsoft.com/office/drawing/2014/main" val="394410747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47350"/>
              </p:ext>
            </p:extLst>
          </p:nvPr>
        </p:nvGraphicFramePr>
        <p:xfrm>
          <a:off x="535798" y="4641039"/>
          <a:ext cx="7920879" cy="183370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7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Column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샘플</a:t>
                      </a: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NOT </a:t>
                      </a:r>
                    </a:p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Auto increment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(logical name)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 err="1">
                          <a:effectLst/>
                        </a:rPr>
                        <a:t>custname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고객명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김미영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birthdate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생년월일</a:t>
                      </a:r>
                      <a:endParaRPr lang="ko-KR" altLang="en-US" sz="105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19740708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telno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연락 전화번호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</a:rPr>
                        <a:t>001033333333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가입상품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 err="1">
                          <a:effectLst/>
                        </a:rPr>
                        <a:t>모바일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tv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인터넷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billcharge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청구요금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120000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unpaidcharge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미납요금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360000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7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Ⅳ. DB </a:t>
            </a:r>
            <a:r>
              <a:rPr lang="ko-KR" altLang="en-US">
                <a:latin typeface="+mn-ea"/>
              </a:rPr>
              <a:t>설계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>
                <a:latin typeface="+mn-ea"/>
              </a:rPr>
              <a:t>시뮬레이션 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2219" y="620688"/>
            <a:ext cx="1747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Simulation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82219" y="3809392"/>
            <a:ext cx="1704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EngineVer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2098"/>
              </p:ext>
            </p:extLst>
          </p:nvPr>
        </p:nvGraphicFramePr>
        <p:xfrm>
          <a:off x="755576" y="1072903"/>
          <a:ext cx="7828037" cy="2634576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00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Column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샘플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NOT </a:t>
                      </a:r>
                    </a:p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UNIQUE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800" u="none" strike="noStrike">
                          <a:effectLst/>
                        </a:rPr>
                        <a:t>Auto </a:t>
                      </a:r>
                    </a:p>
                    <a:p>
                      <a:pPr algn="ctr" rtl="0" fontAlgn="t"/>
                      <a:r>
                        <a:rPr lang="en-US" sz="800" u="none" strike="noStrike">
                          <a:effectLst/>
                        </a:rPr>
                        <a:t>increment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(logical name)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 err="1">
                          <a:effectLst/>
                        </a:rPr>
                        <a:t>jobid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작업 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SA-TRM6-01-001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createdate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생성 일시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2021-03-24 09:10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agentid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작업자 </a:t>
                      </a:r>
                      <a:r>
                        <a:rPr lang="en-US" altLang="ko-KR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ahnchulsoo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tb_userinfo.idx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testdata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테스트셋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TRM 6-1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tb_testset.idx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enginever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대화엔진 버전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2021-03-24 17:25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tb_enginever.idx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startdate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작업 시작 일시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2021-03-24 09:10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runstatus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실행상태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Before running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resultstatus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실행결과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log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결과 로그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tb_testlog.idx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3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Comment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설명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사용자 적합성 테스트용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Del_flag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삭제 플래그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917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S_type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시뮬레이션</a:t>
                      </a:r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유형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T(</a:t>
                      </a:r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T:TEST,B:batch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job)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841338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73482"/>
              </p:ext>
            </p:extLst>
          </p:nvPr>
        </p:nvGraphicFramePr>
        <p:xfrm>
          <a:off x="709154" y="4259964"/>
          <a:ext cx="7920879" cy="183370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7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Column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샘플</a:t>
                      </a: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NOT </a:t>
                      </a:r>
                    </a:p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UNIQUE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Auto increment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(logical name)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description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버전 설명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해석엔진 개선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update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수정 </a:t>
                      </a:r>
                      <a:r>
                        <a:rPr lang="ko-KR" altLang="en-US" sz="10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년월일</a:t>
                      </a:r>
                      <a:endParaRPr lang="ko-KR" altLang="en-US" sz="105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2021-03-24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17:10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dmupdate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DM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수정 년월일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faqupdate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FAQ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baseline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수정 년월일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deepupdate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의도분류 수정 </a:t>
                      </a:r>
                      <a:r>
                        <a:rPr lang="ko-KR" alt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년월일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scenarioupdate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시나리오 수정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년월일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78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Ⅳ. DB </a:t>
            </a:r>
            <a:r>
              <a:rPr lang="ko-KR" altLang="en-US">
                <a:latin typeface="+mn-ea"/>
              </a:rPr>
              <a:t>설계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>
                <a:latin typeface="+mn-ea"/>
              </a:rPr>
              <a:t>작업 결과 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2219" y="620688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TestLog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13039"/>
              </p:ext>
            </p:extLst>
          </p:nvPr>
        </p:nvGraphicFramePr>
        <p:xfrm>
          <a:off x="755576" y="1072903"/>
          <a:ext cx="7828037" cy="3309133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00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3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Column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샘플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NOT </a:t>
                      </a:r>
                    </a:p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UNIQUE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800" u="none" strike="noStrike">
                          <a:effectLst/>
                        </a:rPr>
                        <a:t>Auto </a:t>
                      </a:r>
                    </a:p>
                    <a:p>
                      <a:pPr algn="ctr" rtl="0" fontAlgn="t"/>
                      <a:r>
                        <a:rPr lang="en-US" sz="800" u="none" strike="noStrike">
                          <a:effectLst/>
                        </a:rPr>
                        <a:t>increment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(logical name)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 err="1">
                          <a:effectLst/>
                        </a:rPr>
                        <a:t>logid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작업 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SA-TRM6-01-001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Batch_id</a:t>
                      </a:r>
                      <a:endParaRPr lang="en-US" sz="10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배치런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테이블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batch_id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jobid</a:t>
                      </a:r>
                      <a:endParaRPr lang="en-US" altLang="ko-KR" sz="10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endParaRPr lang="en-US" sz="10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작업 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334300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로그생성 일자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2021-03-24 17:25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sccomplete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시나리오 </a:t>
                      </a:r>
                      <a:r>
                        <a:rPr lang="ko-KR" altLang="en-US" sz="10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완결율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bincintentre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이진분류 </a:t>
                      </a:r>
                      <a:r>
                        <a:rPr lang="ko-KR" altLang="en-US" sz="1000" b="0" i="0" u="none" strike="noStrik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의도 </a:t>
                      </a:r>
                      <a:r>
                        <a:rPr lang="en-US" altLang="ko-KR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bincintentpr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이진분류 </a:t>
                      </a:r>
                      <a:r>
                        <a:rPr lang="ko-KR" altLang="en-US" sz="1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의도 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Precision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bincfaqre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이진분류 </a:t>
                      </a:r>
                      <a:r>
                        <a:rPr lang="en-US" altLang="ko-KR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faq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Recall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bincfaqpr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이진분류 </a:t>
                      </a:r>
                      <a:r>
                        <a:rPr lang="en-US" altLang="ko-KR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faq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Precision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intentacdirect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직접처리 의도분류 정확도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intentactransfer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호전환 의도분류 정확도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intentacfaq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Faq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의도분류 정확도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intentacskills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Skillset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의도분류 정확도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intentacavg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의도분류 정확도 평균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43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Ⅳ. DB </a:t>
            </a:r>
            <a:r>
              <a:rPr lang="ko-KR" altLang="en-US">
                <a:latin typeface="+mn-ea"/>
              </a:rPr>
              <a:t>설계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>
                <a:latin typeface="+mn-ea"/>
              </a:rPr>
              <a:t>시뮬레이션 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2219" y="620688"/>
            <a:ext cx="1491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Batchrun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80474"/>
              </p:ext>
            </p:extLst>
          </p:nvPr>
        </p:nvGraphicFramePr>
        <p:xfrm>
          <a:off x="755576" y="1072903"/>
          <a:ext cx="7828037" cy="2924926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00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Column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샘플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NOT </a:t>
                      </a:r>
                    </a:p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UNIQUE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800" u="none" strike="noStrike">
                          <a:effectLst/>
                        </a:rPr>
                        <a:t>Auto </a:t>
                      </a:r>
                    </a:p>
                    <a:p>
                      <a:pPr algn="ctr" rtl="0" fontAlgn="t"/>
                      <a:r>
                        <a:rPr lang="en-US" sz="800" u="none" strike="noStrike">
                          <a:effectLst/>
                        </a:rPr>
                        <a:t>increment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(logical name)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3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batchrunid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배치런</a:t>
                      </a:r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Auto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increment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*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Sim_id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시뮬레이션 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SA-TRM6-01-001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81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 err="1">
                          <a:effectLst/>
                        </a:rPr>
                        <a:t>jobid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작업 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SA-TRM6-01-001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61254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createdate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생성 일시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2021-03-24 09:10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agentid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작업자 </a:t>
                      </a:r>
                      <a:r>
                        <a:rPr lang="en-US" altLang="ko-KR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ahnchulsoo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tb_userinfo.idx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testdata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테스트셋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TRM 6-1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tb_testset.idx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enginever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대화엔진 버전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2021-03-24 17:25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tb_enginever.idx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3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startdate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작업 시작 일시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2021-03-24 09:10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runstatus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실행상태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Before running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resultstatus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실행결과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결과 로그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tb_testlog.idx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3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Comment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설명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사용자 적합성 테스트용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Del_flag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삭제 플래그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917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S_type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시뮬레이션</a:t>
                      </a:r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유형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T(</a:t>
                      </a:r>
                      <a:r>
                        <a:rPr lang="en-U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T:TEST,B:batch</a:t>
                      </a: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job)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84133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EEB498-C87B-4814-A8CD-8CB4688FF45F}"/>
              </a:ext>
            </a:extLst>
          </p:cNvPr>
          <p:cNvSpPr txBox="1"/>
          <p:nvPr/>
        </p:nvSpPr>
        <p:spPr>
          <a:xfrm>
            <a:off x="860796" y="4225150"/>
            <a:ext cx="7112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시뮬레이션 설정에서 </a:t>
            </a:r>
            <a:r>
              <a:rPr lang="en-US" altLang="ko-KR" dirty="0"/>
              <a:t>TEST ,Batch run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데이터를 복사해서 입력하는 테이블</a:t>
            </a:r>
            <a:endParaRPr lang="en-US" altLang="ko-KR" dirty="0"/>
          </a:p>
          <a:p>
            <a:r>
              <a:rPr lang="ko-KR" altLang="en-US" dirty="0"/>
              <a:t>위 테이블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60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Ⅳ. DB </a:t>
            </a:r>
            <a:r>
              <a:rPr lang="ko-KR" altLang="en-US" dirty="0">
                <a:latin typeface="+mn-ea"/>
              </a:rPr>
              <a:t>설계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기타 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2219" y="707613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901"/>
              </p:ext>
            </p:extLst>
          </p:nvPr>
        </p:nvGraphicFramePr>
        <p:xfrm>
          <a:off x="681898" y="1252199"/>
          <a:ext cx="7828037" cy="1539087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00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Column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샘플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PK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NOT </a:t>
                      </a:r>
                    </a:p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UNIQUE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800" u="none" strike="noStrike">
                          <a:effectLst/>
                        </a:rPr>
                        <a:t>Auto </a:t>
                      </a:r>
                    </a:p>
                    <a:p>
                      <a:pPr algn="ctr" rtl="0" fontAlgn="t"/>
                      <a:r>
                        <a:rPr lang="en-US" sz="800" u="none" strike="noStrike">
                          <a:effectLst/>
                        </a:rPr>
                        <a:t>increment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(logical name)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idx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</a:rPr>
                        <a:t>username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작업자명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김대건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department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소속 </a:t>
                      </a:r>
                      <a:r>
                        <a:rPr lang="ko-KR" altLang="en-US" sz="10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기관명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AI Laboratory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*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 err="1">
                          <a:effectLst/>
                        </a:rPr>
                        <a:t>loginid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로그인 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 dirty="0">
                          <a:effectLst/>
                        </a:rPr>
                        <a:t>devel01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*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passwd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패스워드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dusrnth1!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regdate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등록일자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2021-03-24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2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Ⅵ. </a:t>
            </a:r>
            <a:r>
              <a:rPr lang="ko-KR" altLang="en-US">
                <a:latin typeface="+mn-ea"/>
              </a:rPr>
              <a:t>입출력 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>
                <a:latin typeface="+mn-ea"/>
              </a:rPr>
              <a:t>설계 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2219" y="707613"/>
            <a:ext cx="3098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testset.t—yymmdd_01.dat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6776"/>
              </p:ext>
            </p:extLst>
          </p:nvPr>
        </p:nvGraphicFramePr>
        <p:xfrm>
          <a:off x="681899" y="1252199"/>
          <a:ext cx="7833453" cy="154162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7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0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field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샘플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format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비고 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필드값 의미</a:t>
                      </a:r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scenario_no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시나리오 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 err="1">
                          <a:effectLst/>
                        </a:rPr>
                        <a:t>int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테스트셋</a:t>
                      </a:r>
                      <a:r>
                        <a:rPr lang="ko-KR" altLang="en-US" sz="1000" u="none" strike="noStrike" dirty="0">
                          <a:effectLst/>
                        </a:rPr>
                        <a:t> 내의 시나리오 일련번호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scenario_type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시나리오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A/B/C/D</a:t>
                      </a:r>
                      <a:r>
                        <a:rPr lang="en-US" altLang="ko-KR" sz="10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000" u="none" strike="noStrike" baseline="0">
                          <a:effectLst/>
                        </a:rPr>
                        <a:t>중 하나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custormer_id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고객 </a:t>
                      </a:r>
                      <a:r>
                        <a:rPr lang="en-US" altLang="ko-KR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cust-01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tb_customerinfo.idx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>
                          <a:effectLst/>
                        </a:rPr>
                        <a:t>테이블에서 가져옴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turn_id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문장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turn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부터 시작하는 홀수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1, 3,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5, 7, 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class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질의유형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직접처리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string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 직접처리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호전환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faq</a:t>
                      </a:r>
                      <a:r>
                        <a:rPr lang="en-US" altLang="ko-KR" sz="1000" u="none" strike="noStrike" dirty="0">
                          <a:effectLst/>
                        </a:rPr>
                        <a:t>/None </a:t>
                      </a:r>
                      <a:r>
                        <a:rPr lang="ko-KR" altLang="en-US" sz="1000" u="none" strike="noStrike">
                          <a:effectLst/>
                        </a:rPr>
                        <a:t>중 하나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utterance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질의문장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폰 분실해서 보상 신청하려고요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answer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정답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단말기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보상접수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 대화엔진이 추론하는 정답 의도 레이블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81675" y="998283"/>
            <a:ext cx="25843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 </a:t>
            </a:r>
            <a:r>
              <a:rPr lang="ko-KR" altLang="en-US" sz="1050"/>
              <a:t>각 필드는 </a:t>
            </a:r>
            <a:r>
              <a:rPr lang="en-US" altLang="ko-KR" sz="1050" dirty="0"/>
              <a:t>tab</a:t>
            </a:r>
            <a:r>
              <a:rPr lang="ko-KR" altLang="en-US" sz="1050"/>
              <a:t>으로 구분</a:t>
            </a:r>
            <a:r>
              <a:rPr lang="en-US" altLang="ko-KR" sz="1050" dirty="0"/>
              <a:t>. field</a:t>
            </a:r>
            <a:r>
              <a:rPr lang="ko-KR" altLang="en-US" sz="1050"/>
              <a:t> 변동 예상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56869" y="3047744"/>
            <a:ext cx="396134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파일 네이밍 규칙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lvl="2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&lt;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원본파일이름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&gt;--&lt;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업로드날짜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&gt;_&lt;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일련번호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&gt;.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‘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원본파일이름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은 작업자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상의 파일 이름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‘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업로드날짜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일련번호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는 시스템 자동 생성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te_bdo_bulk.t—210408_01.dat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18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333375" y="182563"/>
            <a:ext cx="590073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버전정보 및 승인이력</a:t>
            </a:r>
            <a:endParaRPr/>
          </a:p>
        </p:txBody>
      </p:sp>
      <p:graphicFrame>
        <p:nvGraphicFramePr>
          <p:cNvPr id="117" name="Google Shape;117;p19"/>
          <p:cNvGraphicFramePr/>
          <p:nvPr>
            <p:extLst>
              <p:ext uri="{D42A27DB-BD31-4B8C-83A1-F6EECF244321}">
                <p14:modId xmlns:p14="http://schemas.microsoft.com/office/powerpoint/2010/main" val="2394985143"/>
              </p:ext>
            </p:extLst>
          </p:nvPr>
        </p:nvGraphicFramePr>
        <p:xfrm>
          <a:off x="400844" y="1025525"/>
          <a:ext cx="8342300" cy="1539900"/>
        </p:xfrm>
        <a:graphic>
          <a:graphicData uri="http://schemas.openxmlformats.org/drawingml/2006/table">
            <a:tbl>
              <a:tblPr firstRow="1" bandRow="1">
                <a:noFill/>
                <a:tableStyleId>{7F4A2DB6-F38F-494D-9444-ACE7931C62DD}</a:tableStyleId>
              </a:tblPr>
              <a:tblGrid>
                <a:gridCol w="100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C4C4E"/>
                        </a:buClr>
                        <a:buSzPts val="3200"/>
                        <a:buFont typeface="Arial"/>
                        <a:buNone/>
                      </a:pPr>
                      <a:r>
                        <a:rPr lang="ko-KR" sz="12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4C4C4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가상상담대화 </a:t>
                      </a:r>
                      <a:r>
                        <a:rPr lang="en-US" altLang="ko-KR" sz="1200" b="1" dirty="0">
                          <a:solidFill>
                            <a:srgbClr val="4C4C4E"/>
                          </a:solidFill>
                        </a:rPr>
                        <a:t>E2E </a:t>
                      </a:r>
                      <a:r>
                        <a:rPr lang="ko-KR" altLang="en-US" sz="1200" b="1">
                          <a:solidFill>
                            <a:srgbClr val="4C4C4E"/>
                          </a:solidFill>
                        </a:rPr>
                        <a:t>시뮬레이터 개발</a:t>
                      </a:r>
                      <a:endParaRPr lang="ko-KR" altLang="en-US" sz="1200" b="1" i="0" u="none" strike="noStrike" cap="none" dirty="0">
                        <a:solidFill>
                          <a:srgbClr val="4C4C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산출물ID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0.93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1.04.19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산출물명</a:t>
                      </a:r>
                      <a:endParaRPr/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 기능</a:t>
                      </a: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설계서</a:t>
                      </a:r>
                      <a:endParaRPr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PM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19"/>
          <p:cNvSpPr txBox="1"/>
          <p:nvPr/>
        </p:nvSpPr>
        <p:spPr>
          <a:xfrm>
            <a:off x="-108520" y="549275"/>
            <a:ext cx="1644650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3100" marR="0" lvl="1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 정보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-108520" y="2708275"/>
            <a:ext cx="1646238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73100" marR="0" lvl="1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 이력</a:t>
            </a:r>
            <a:endParaRPr/>
          </a:p>
        </p:txBody>
      </p:sp>
      <p:graphicFrame>
        <p:nvGraphicFramePr>
          <p:cNvPr id="120" name="Google Shape;120;p19"/>
          <p:cNvGraphicFramePr/>
          <p:nvPr>
            <p:extLst>
              <p:ext uri="{D42A27DB-BD31-4B8C-83A1-F6EECF244321}">
                <p14:modId xmlns:p14="http://schemas.microsoft.com/office/powerpoint/2010/main" val="105598834"/>
              </p:ext>
            </p:extLst>
          </p:nvPr>
        </p:nvGraphicFramePr>
        <p:xfrm>
          <a:off x="396081" y="3141663"/>
          <a:ext cx="8351850" cy="2374950"/>
        </p:xfrm>
        <a:graphic>
          <a:graphicData uri="http://schemas.openxmlformats.org/drawingml/2006/table">
            <a:tbl>
              <a:tblPr firstRow="1" bandRow="1">
                <a:noFill/>
                <a:tableStyleId>{7F4A2DB6-F38F-494D-9444-ACE7931C62DD}</a:tableStyleId>
              </a:tblPr>
              <a:tblGrid>
                <a:gridCol w="139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 역할</a:t>
                      </a:r>
                      <a:endParaRPr dirty="0"/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  속</a:t>
                      </a:r>
                      <a:endParaRPr/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름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일</a:t>
                      </a:r>
                      <a:endParaRPr/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 명</a:t>
                      </a:r>
                      <a:endParaRPr/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 고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PM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Kt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dirty="0"/>
                        <a:t>윤용욱</a:t>
                      </a:r>
                      <a:endParaRPr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Ⅵ. </a:t>
            </a:r>
            <a:r>
              <a:rPr lang="ko-KR" altLang="en-US">
                <a:latin typeface="+mn-ea"/>
              </a:rPr>
              <a:t>입출력 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>
                <a:latin typeface="+mn-ea"/>
              </a:rPr>
              <a:t>설계 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64313"/>
              </p:ext>
            </p:extLst>
          </p:nvPr>
        </p:nvGraphicFramePr>
        <p:xfrm>
          <a:off x="681898" y="1252199"/>
          <a:ext cx="8004901" cy="5075346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6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2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0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field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샘플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format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Field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값 출력 방법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scenario_no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시나리오 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 err="1">
                          <a:effectLst/>
                        </a:rPr>
                        <a:t>int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테스트셋과</a:t>
                      </a:r>
                      <a:r>
                        <a:rPr lang="ko-KR" altLang="en-US" sz="1000" u="none" strike="noStrike" dirty="0">
                          <a:effectLst/>
                        </a:rPr>
                        <a:t> 동일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scenario_type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시나리오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상동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custormer_id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고객 </a:t>
                      </a:r>
                      <a:r>
                        <a:rPr lang="en-US" altLang="ko-KR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cust-01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string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상동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turn_id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문장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turn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상동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class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질의유형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직접처리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string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상동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utterance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질의문장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폰 분실해서 보상 신청하려고요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상동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answer_goal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정답레이블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단말기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보상접수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u="none" strike="noStrike" dirty="0">
                          <a:effectLst/>
                        </a:rPr>
                        <a:t>string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u="none" strike="noStrike" dirty="0">
                          <a:effectLst/>
                        </a:rPr>
                        <a:t>상동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Infer_goal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추론레이블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단말기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보상접수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file. 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페이지 참조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sysTemplate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답변 문장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단말기 보상접수 안내에 관한 업무를 진행할까요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?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아니오로 말씀해주세요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bincl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이진분류결과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FAQ&lt;-&gt;(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직접처리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호전환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분류 결과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tn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fn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tp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fp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 하나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19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페이지 참조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label_hit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b="0" i="0" u="none" strike="noStrik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추론성공여부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의도레이블 분류 성공여부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true/false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 하나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페이지 참조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sysAct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 action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Inform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semacs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rule_intent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Intent</a:t>
                      </a:r>
                      <a:r>
                        <a:rPr lang="ko-KR" altLang="en-US" sz="1000" b="0" i="0" u="none" strike="noStrik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해석결과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Chatting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rule_intent_conf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Intent</a:t>
                      </a:r>
                      <a:r>
                        <a:rPr lang="ko-KR" altLang="en-US" sz="1000" b="0" i="0" u="none" strike="noStrik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해석결과 신뢰도</a:t>
                      </a:r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pattern_intent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^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등록된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내용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^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dpi_top1_intent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skillset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dpi_top1_intent_conf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0.979029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real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dpi_top1_domain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무선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부가서비스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dpi_top1_domain_conf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3.39125e-06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dpi_top2_intent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케이티닷컴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업무	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케이티닷컴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462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dpi_top2_intent_conf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3.39125e-06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81675" y="998283"/>
            <a:ext cx="25843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 </a:t>
            </a:r>
            <a:r>
              <a:rPr lang="ko-KR" altLang="en-US" sz="1050"/>
              <a:t>각 필드는 </a:t>
            </a:r>
            <a:r>
              <a:rPr lang="en-US" altLang="ko-KR" sz="1050" dirty="0"/>
              <a:t>tab</a:t>
            </a:r>
            <a:r>
              <a:rPr lang="ko-KR" altLang="en-US" sz="1050"/>
              <a:t>으로 구분</a:t>
            </a:r>
            <a:r>
              <a:rPr lang="en-US" altLang="ko-KR" sz="1050" dirty="0"/>
              <a:t>. field</a:t>
            </a:r>
            <a:r>
              <a:rPr lang="ko-KR" altLang="en-US" sz="1050"/>
              <a:t> 변동 예상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9949" y="784394"/>
            <a:ext cx="36134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결과로그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): simul-i99-yymmdd.log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34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Ⅵ. </a:t>
            </a:r>
            <a:r>
              <a:rPr lang="ko-KR" altLang="en-US">
                <a:latin typeface="+mn-ea"/>
              </a:rPr>
              <a:t>입출력 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>
                <a:latin typeface="+mn-ea"/>
              </a:rPr>
              <a:t>설계 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29129"/>
              </p:ext>
            </p:extLst>
          </p:nvPr>
        </p:nvGraphicFramePr>
        <p:xfrm>
          <a:off x="681898" y="1252199"/>
          <a:ext cx="8004901" cy="1660682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64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2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0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field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u="none" strike="noStrike" dirty="0">
                          <a:effectLst/>
                        </a:rPr>
                        <a:t>샘플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format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7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dpi_top2_domain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케이티닷컴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업무	케이티닷컴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dpi_top2_domain_conf</a:t>
                      </a: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3.39125e-06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faq_intent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무선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부가서비스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업무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faq_callintent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effectLst/>
                          <a:latin typeface="Noto Sans CJK SC Regular"/>
                        </a:rPr>
                        <a:t>무선</a:t>
                      </a:r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_</a:t>
                      </a:r>
                      <a:r>
                        <a:rPr lang="ko-KR" altLang="en-US" sz="1000" b="0" i="0" u="none" strike="noStrike">
                          <a:effectLst/>
                          <a:latin typeface="Noto Sans CJK SC Regular"/>
                        </a:rPr>
                        <a:t>부가서비스</a:t>
                      </a:r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_</a:t>
                      </a:r>
                      <a:r>
                        <a:rPr lang="ko-KR" altLang="en-US" sz="1000" b="0" i="0" u="none" strike="noStrike">
                          <a:effectLst/>
                          <a:latin typeface="Noto Sans CJK SC Regular"/>
                        </a:rPr>
                        <a:t>업무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faq_confidence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3.39125e-06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2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faq_answer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342" marR="8342" marT="8342" marB="0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KT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닷컴 홈페이지에서 분실 임대폰 신청 가능하나 프리미엄 임대폰은 신청할 수 없습니다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from DM log file</a:t>
                      </a:r>
                    </a:p>
                  </a:txBody>
                  <a:tcPr marL="8342" marR="8342" marT="8342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99949" y="784394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7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Ⅵ. </a:t>
            </a:r>
            <a:r>
              <a:rPr lang="ko-KR" altLang="en-US">
                <a:latin typeface="+mn-ea"/>
              </a:rPr>
              <a:t>입출력 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>
                <a:latin typeface="+mn-ea"/>
              </a:rPr>
              <a:t>설계 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89F7B5-AD94-42ED-837A-FF50F24D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71543"/>
              </p:ext>
            </p:extLst>
          </p:nvPr>
        </p:nvGraphicFramePr>
        <p:xfrm>
          <a:off x="577516" y="664143"/>
          <a:ext cx="8075595" cy="7832419"/>
        </p:xfrm>
        <a:graphic>
          <a:graphicData uri="http://schemas.openxmlformats.org/drawingml/2006/table">
            <a:tbl>
              <a:tblPr firstRow="1" firstCol="1" bandRow="1">
                <a:tableStyleId>{7F4A2DB6-F38F-494D-9444-ACE7931C62DD}</a:tableStyleId>
              </a:tblPr>
              <a:tblGrid>
                <a:gridCol w="1536800">
                  <a:extLst>
                    <a:ext uri="{9D8B030D-6E8A-4147-A177-3AD203B41FA5}">
                      <a16:colId xmlns:a16="http://schemas.microsoft.com/office/drawing/2014/main" val="3317570335"/>
                    </a:ext>
                  </a:extLst>
                </a:gridCol>
                <a:gridCol w="4441232">
                  <a:extLst>
                    <a:ext uri="{9D8B030D-6E8A-4147-A177-3AD203B41FA5}">
                      <a16:colId xmlns:a16="http://schemas.microsoft.com/office/drawing/2014/main" val="3294866134"/>
                    </a:ext>
                  </a:extLst>
                </a:gridCol>
                <a:gridCol w="2097563">
                  <a:extLst>
                    <a:ext uri="{9D8B030D-6E8A-4147-A177-3AD203B41FA5}">
                      <a16:colId xmlns:a16="http://schemas.microsoft.com/office/drawing/2014/main" val="1113549493"/>
                    </a:ext>
                  </a:extLst>
                </a:gridCol>
              </a:tblGrid>
              <a:tr h="14970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0">
                          <a:effectLst/>
                        </a:rPr>
                        <a:t>필드명</a:t>
                      </a:r>
                      <a:endParaRPr lang="ko-KR" sz="7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0">
                          <a:effectLst/>
                        </a:rPr>
                        <a:t>설명</a:t>
                      </a:r>
                      <a:endParaRPr lang="ko-KR" sz="7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0">
                          <a:effectLst/>
                        </a:rPr>
                        <a:t>비고</a:t>
                      </a:r>
                      <a:endParaRPr lang="ko-KR" sz="7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2729864624"/>
                  </a:ext>
                </a:extLst>
              </a:tr>
              <a:tr h="311044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class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테스트 데이터의 정답 의도와</a:t>
                      </a:r>
                      <a:r>
                        <a:rPr lang="en-US" sz="1000" kern="0">
                          <a:effectLst/>
                        </a:rPr>
                        <a:t> “AI</a:t>
                      </a:r>
                      <a:r>
                        <a:rPr lang="ko-KR" sz="1000" kern="0">
                          <a:effectLst/>
                        </a:rPr>
                        <a:t>보이스봇 호전환 스킬셋 상담그루보드 맵핑</a:t>
                      </a:r>
                      <a:r>
                        <a:rPr lang="en-US" sz="1000" kern="0">
                          <a:effectLst/>
                        </a:rPr>
                        <a:t>_20210115_fixed.xlsx”</a:t>
                      </a:r>
                      <a:r>
                        <a:rPr lang="ko-KR" sz="1000" kern="0">
                          <a:effectLst/>
                        </a:rPr>
                        <a:t>를 연동하여 데이터</a:t>
                      </a:r>
                      <a:r>
                        <a:rPr lang="en-US" sz="1000" kern="0">
                          <a:effectLst/>
                        </a:rPr>
                        <a:t> class</a:t>
                      </a:r>
                      <a:r>
                        <a:rPr lang="ko-KR" sz="1000" kern="0">
                          <a:effectLst/>
                        </a:rPr>
                        <a:t>를 기입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[</a:t>
                      </a:r>
                      <a:r>
                        <a:rPr lang="ko-KR" sz="1000" kern="0" dirty="0" err="1">
                          <a:effectLst/>
                        </a:rPr>
                        <a:t>호전환</a:t>
                      </a:r>
                      <a:r>
                        <a:rPr lang="en-US" sz="1000" kern="0" dirty="0">
                          <a:effectLst/>
                        </a:rPr>
                        <a:t>, </a:t>
                      </a:r>
                      <a:r>
                        <a:rPr lang="ko-KR" sz="1000" kern="0" dirty="0">
                          <a:effectLst/>
                        </a:rPr>
                        <a:t>직접처리</a:t>
                      </a:r>
                      <a:r>
                        <a:rPr lang="en-US" sz="1000" kern="0" dirty="0">
                          <a:effectLst/>
                        </a:rPr>
                        <a:t>, None] </a:t>
                      </a:r>
                      <a:r>
                        <a:rPr lang="ko-KR" sz="1000" kern="0" dirty="0">
                          <a:effectLst/>
                        </a:rPr>
                        <a:t>중 하나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2959261281"/>
                  </a:ext>
                </a:extLst>
              </a:tr>
              <a:tr h="9866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utr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입력 발화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3958386523"/>
                  </a:ext>
                </a:extLst>
              </a:tr>
              <a:tr h="9866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answer_faq/goal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테스트 데이터 내 정답 의도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2846000754"/>
                  </a:ext>
                </a:extLst>
              </a:tr>
              <a:tr h="32199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goal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테스트</a:t>
                      </a:r>
                      <a:r>
                        <a:rPr lang="en-US" sz="1000" kern="0">
                          <a:effectLst/>
                        </a:rPr>
                        <a:t> DM</a:t>
                      </a:r>
                      <a:r>
                        <a:rPr lang="ko-KR" sz="1000" kern="0">
                          <a:effectLst/>
                        </a:rPr>
                        <a:t>상 최종 의도추론 결과</a:t>
                      </a:r>
                      <a:r>
                        <a:rPr lang="en-US" sz="1000" kern="0">
                          <a:effectLst/>
                        </a:rPr>
                        <a:t> goal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 dirty="0">
                          <a:effectLst/>
                        </a:rPr>
                        <a:t>마지막</a:t>
                      </a:r>
                      <a:r>
                        <a:rPr lang="en-US" sz="1000" kern="0" dirty="0">
                          <a:effectLst/>
                        </a:rPr>
                        <a:t> TFS</a:t>
                      </a:r>
                      <a:r>
                        <a:rPr lang="ko-KR" sz="1000" kern="0" dirty="0">
                          <a:effectLst/>
                        </a:rPr>
                        <a:t>의</a:t>
                      </a:r>
                      <a:r>
                        <a:rPr lang="en-US" sz="1000" kern="0" dirty="0">
                          <a:effectLst/>
                        </a:rPr>
                        <a:t> “Goal”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 dirty="0" err="1">
                          <a:effectLst/>
                        </a:rPr>
                        <a:t>미존재</a:t>
                      </a:r>
                      <a:r>
                        <a:rPr lang="ko-KR" sz="1000" kern="0" dirty="0">
                          <a:effectLst/>
                        </a:rPr>
                        <a:t> 시</a:t>
                      </a:r>
                      <a:r>
                        <a:rPr lang="en-US" sz="1000" kern="0" dirty="0">
                          <a:effectLst/>
                        </a:rPr>
                        <a:t> “None”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957739793"/>
                  </a:ext>
                </a:extLst>
              </a:tr>
              <a:tr h="20521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sysTemplate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테스트</a:t>
                      </a:r>
                      <a:r>
                        <a:rPr lang="en-US" sz="1000" kern="0">
                          <a:effectLst/>
                        </a:rPr>
                        <a:t> DM</a:t>
                      </a:r>
                      <a:r>
                        <a:rPr lang="ko-KR" sz="1000" kern="0">
                          <a:effectLst/>
                        </a:rPr>
                        <a:t>상 최종 출력</a:t>
                      </a:r>
                      <a:r>
                        <a:rPr lang="en-US" sz="1000" kern="0">
                          <a:effectLst/>
                        </a:rPr>
                        <a:t> sysTemplate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마지막</a:t>
                      </a:r>
                      <a:r>
                        <a:rPr lang="en-US" sz="1000" kern="0">
                          <a:effectLst/>
                        </a:rPr>
                        <a:t> TFS</a:t>
                      </a:r>
                      <a:r>
                        <a:rPr lang="ko-KR" sz="1000" kern="0">
                          <a:effectLst/>
                        </a:rPr>
                        <a:t>의</a:t>
                      </a:r>
                      <a:r>
                        <a:rPr lang="en-US" sz="1000" kern="0">
                          <a:effectLst/>
                        </a:rPr>
                        <a:t> “sysTemplate”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891457007"/>
                  </a:ext>
                </a:extLst>
              </a:tr>
              <a:tr h="72881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res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sysTemplate</a:t>
                      </a:r>
                      <a:r>
                        <a:rPr lang="ko-KR" sz="1000" kern="0" dirty="0">
                          <a:effectLst/>
                        </a:rPr>
                        <a:t>에</a:t>
                      </a:r>
                      <a:r>
                        <a:rPr lang="en-US" sz="1000" kern="0" dirty="0">
                          <a:effectLst/>
                        </a:rPr>
                        <a:t> FAQ </a:t>
                      </a:r>
                      <a:r>
                        <a:rPr lang="ko-KR" sz="1000" kern="0" dirty="0">
                          <a:effectLst/>
                        </a:rPr>
                        <a:t>예제 답변이 포함되어 있는지 여부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 dirty="0">
                          <a:effectLst/>
                        </a:rPr>
                        <a:t>포함되어 있지 않으면</a:t>
                      </a:r>
                      <a:r>
                        <a:rPr lang="en-US" sz="1000" kern="0" dirty="0">
                          <a:effectLst/>
                        </a:rPr>
                        <a:t>: </a:t>
                      </a:r>
                      <a:r>
                        <a:rPr lang="en-US" sz="1000" kern="0" dirty="0" err="1">
                          <a:effectLst/>
                        </a:rPr>
                        <a:t>tn</a:t>
                      </a:r>
                      <a:r>
                        <a:rPr lang="en-US" sz="1000" kern="0" dirty="0">
                          <a:effectLst/>
                        </a:rPr>
                        <a:t>,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ko-KR" sz="1000" kern="0" dirty="0">
                          <a:effectLst/>
                        </a:rPr>
                        <a:t>포함되어 있으면</a:t>
                      </a:r>
                      <a:r>
                        <a:rPr lang="en-US" sz="1000" kern="0" dirty="0">
                          <a:effectLst/>
                        </a:rPr>
                        <a:t>: </a:t>
                      </a:r>
                      <a:r>
                        <a:rPr lang="en-US" sz="1000" kern="0" dirty="0" err="1">
                          <a:effectLst/>
                        </a:rPr>
                        <a:t>fp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(* FAQ </a:t>
                      </a:r>
                      <a:r>
                        <a:rPr lang="ko-KR" sz="1000" kern="0" dirty="0">
                          <a:effectLst/>
                        </a:rPr>
                        <a:t>데이터와의</a:t>
                      </a:r>
                      <a:r>
                        <a:rPr lang="en-US" sz="1000" kern="0" dirty="0">
                          <a:effectLst/>
                        </a:rPr>
                        <a:t> precision/recall </a:t>
                      </a:r>
                      <a:r>
                        <a:rPr lang="ko-KR" sz="1000" kern="0" dirty="0">
                          <a:effectLst/>
                        </a:rPr>
                        <a:t>계산 때문에</a:t>
                      </a:r>
                      <a:r>
                        <a:rPr lang="en-US" sz="1000" kern="0" dirty="0">
                          <a:effectLst/>
                        </a:rPr>
                        <a:t> </a:t>
                      </a:r>
                      <a:r>
                        <a:rPr lang="en-US" sz="1000" kern="0" dirty="0" err="1">
                          <a:effectLst/>
                        </a:rPr>
                        <a:t>tn</a:t>
                      </a:r>
                      <a:r>
                        <a:rPr lang="en-US" sz="1000" kern="0" dirty="0">
                          <a:effectLst/>
                        </a:rPr>
                        <a:t>, </a:t>
                      </a:r>
                      <a:r>
                        <a:rPr lang="en-US" sz="1000" kern="0" dirty="0" err="1">
                          <a:effectLst/>
                        </a:rPr>
                        <a:t>fp</a:t>
                      </a:r>
                      <a:r>
                        <a:rPr lang="ko-KR" sz="1000" kern="0" dirty="0">
                          <a:effectLst/>
                        </a:rPr>
                        <a:t>로 기록 중</a:t>
                      </a:r>
                      <a:r>
                        <a:rPr lang="en-US" sz="1000" kern="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2625328424"/>
                  </a:ext>
                </a:extLst>
              </a:tr>
              <a:tr h="204492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goal_matched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테스트 데이터 내 정답 의도</a:t>
                      </a:r>
                      <a:r>
                        <a:rPr lang="en-US" sz="1000" kern="0">
                          <a:effectLst/>
                        </a:rPr>
                        <a:t>(answer_faq/goal)</a:t>
                      </a:r>
                      <a:r>
                        <a:rPr lang="ko-KR" sz="1000" kern="0">
                          <a:effectLst/>
                        </a:rPr>
                        <a:t>과 테스트</a:t>
                      </a:r>
                      <a:r>
                        <a:rPr lang="en-US" sz="1000" kern="0">
                          <a:effectLst/>
                        </a:rPr>
                        <a:t> DM </a:t>
                      </a:r>
                      <a:r>
                        <a:rPr lang="ko-KR" sz="1000" kern="0">
                          <a:effectLst/>
                        </a:rPr>
                        <a:t>최종 의도추론 결과</a:t>
                      </a:r>
                      <a:r>
                        <a:rPr lang="en-US" sz="1000" kern="0">
                          <a:effectLst/>
                        </a:rPr>
                        <a:t>(goal) </a:t>
                      </a:r>
                      <a:r>
                        <a:rPr lang="ko-KR" sz="1000" kern="0">
                          <a:effectLst/>
                        </a:rPr>
                        <a:t>일치여부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true/false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3859521227"/>
                  </a:ext>
                </a:extLst>
              </a:tr>
              <a:tr h="9866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sysAct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테스트</a:t>
                      </a:r>
                      <a:r>
                        <a:rPr lang="en-US" sz="1000" kern="0">
                          <a:effectLst/>
                        </a:rPr>
                        <a:t> DM</a:t>
                      </a:r>
                      <a:r>
                        <a:rPr lang="ko-KR" sz="1000" kern="0">
                          <a:effectLst/>
                        </a:rPr>
                        <a:t>상 최종 출력</a:t>
                      </a:r>
                      <a:r>
                        <a:rPr lang="en-US" sz="1000" kern="0">
                          <a:effectLst/>
                        </a:rPr>
                        <a:t> SysAct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미존재 시</a:t>
                      </a:r>
                      <a:r>
                        <a:rPr lang="en-US" sz="1000" kern="0">
                          <a:effectLst/>
                        </a:rPr>
                        <a:t> “None”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692303884"/>
                  </a:ext>
                </a:extLst>
              </a:tr>
              <a:tr h="9866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semacs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 dirty="0">
                          <a:effectLst/>
                        </a:rPr>
                        <a:t>테스트</a:t>
                      </a:r>
                      <a:r>
                        <a:rPr lang="en-US" sz="1000" kern="0" dirty="0">
                          <a:effectLst/>
                        </a:rPr>
                        <a:t> DM</a:t>
                      </a:r>
                      <a:r>
                        <a:rPr lang="ko-KR" sz="1000" kern="0" dirty="0">
                          <a:effectLst/>
                        </a:rPr>
                        <a:t>상 최종 출력</a:t>
                      </a:r>
                      <a:r>
                        <a:rPr lang="en-US" sz="1000" kern="0" dirty="0">
                          <a:effectLst/>
                        </a:rPr>
                        <a:t> SEMACS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미존재 시</a:t>
                      </a:r>
                      <a:r>
                        <a:rPr lang="en-US" sz="1000" kern="0">
                          <a:effectLst/>
                        </a:rPr>
                        <a:t> “None”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631481075"/>
                  </a:ext>
                </a:extLst>
              </a:tr>
              <a:tr h="9866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rule_intent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규칙기반 의도해석 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Goal.rpob </a:t>
                      </a:r>
                      <a:r>
                        <a:rPr lang="ko-KR" sz="1000" kern="0">
                          <a:effectLst/>
                        </a:rPr>
                        <a:t>기반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2120401389"/>
                  </a:ext>
                </a:extLst>
              </a:tr>
              <a:tr h="20521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rule_intent_confidence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규칙기반 의도해석 결과의</a:t>
                      </a:r>
                      <a:r>
                        <a:rPr lang="en-US" sz="1000" kern="0">
                          <a:effectLst/>
                        </a:rPr>
                        <a:t> confidence 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“GoalConfidence” </a:t>
                      </a:r>
                      <a:r>
                        <a:rPr lang="ko-KR" sz="1000" kern="0">
                          <a:effectLst/>
                        </a:rPr>
                        <a:t>필드값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16813537"/>
                  </a:ext>
                </a:extLst>
              </a:tr>
              <a:tr h="32199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pattern_intent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패턴 기반 의도해석 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QA.dict </a:t>
                      </a:r>
                      <a:r>
                        <a:rPr lang="ko-KR" sz="1000" kern="0">
                          <a:effectLst/>
                        </a:rPr>
                        <a:t>기반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미존재 시</a:t>
                      </a:r>
                      <a:r>
                        <a:rPr lang="en-US" sz="1000" kern="0">
                          <a:effectLst/>
                        </a:rPr>
                        <a:t> “None”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3438028491"/>
                  </a:ext>
                </a:extLst>
              </a:tr>
              <a:tr h="9866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dpi_top1_intent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확률추론 결과 중</a:t>
                      </a:r>
                      <a:r>
                        <a:rPr lang="en-US" sz="1000" kern="0">
                          <a:effectLst/>
                        </a:rPr>
                        <a:t> top1 intent </a:t>
                      </a:r>
                      <a:r>
                        <a:rPr lang="ko-KR" sz="1000" kern="0">
                          <a:effectLst/>
                        </a:rPr>
                        <a:t>필드값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1330122773"/>
                  </a:ext>
                </a:extLst>
              </a:tr>
              <a:tr h="20521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dpi_top1_intent_confidence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확률추론 결과 중</a:t>
                      </a:r>
                      <a:r>
                        <a:rPr lang="en-US" sz="1000" kern="0">
                          <a:effectLst/>
                        </a:rPr>
                        <a:t> top1 intent</a:t>
                      </a:r>
                      <a:r>
                        <a:rPr lang="ko-KR" sz="1000" kern="0">
                          <a:effectLst/>
                        </a:rPr>
                        <a:t>의</a:t>
                      </a:r>
                      <a:r>
                        <a:rPr lang="en-US" sz="1000" kern="0">
                          <a:effectLst/>
                        </a:rPr>
                        <a:t> confi_score </a:t>
                      </a:r>
                      <a:r>
                        <a:rPr lang="ko-KR" sz="1000" kern="0">
                          <a:effectLst/>
                        </a:rPr>
                        <a:t>필드값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1737765691"/>
                  </a:ext>
                </a:extLst>
              </a:tr>
              <a:tr h="9866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dpi_top1_domain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확률추론 결과 중</a:t>
                      </a:r>
                      <a:r>
                        <a:rPr lang="en-US" sz="1000" kern="0">
                          <a:effectLst/>
                        </a:rPr>
                        <a:t> top1 domain </a:t>
                      </a:r>
                      <a:r>
                        <a:rPr lang="ko-KR" sz="1000" kern="0">
                          <a:effectLst/>
                        </a:rPr>
                        <a:t>필드값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39417625"/>
                  </a:ext>
                </a:extLst>
              </a:tr>
              <a:tr h="20521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dpi_top1_domain_confidence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확률추론 결과 중</a:t>
                      </a:r>
                      <a:r>
                        <a:rPr lang="en-US" sz="1000" kern="0">
                          <a:effectLst/>
                        </a:rPr>
                        <a:t> top1 domain</a:t>
                      </a:r>
                      <a:r>
                        <a:rPr lang="ko-KR" sz="1000" kern="0">
                          <a:effectLst/>
                        </a:rPr>
                        <a:t>의</a:t>
                      </a:r>
                      <a:r>
                        <a:rPr lang="en-US" sz="1000" kern="0">
                          <a:effectLst/>
                        </a:rPr>
                        <a:t> confiscore </a:t>
                      </a:r>
                      <a:r>
                        <a:rPr lang="ko-KR" sz="1000" kern="0">
                          <a:effectLst/>
                        </a:rPr>
                        <a:t>필드값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967196058"/>
                  </a:ext>
                </a:extLst>
              </a:tr>
              <a:tr h="9866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dpi_top2_intent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확률추론 결과 중</a:t>
                      </a:r>
                      <a:r>
                        <a:rPr lang="en-US" sz="1000" kern="0">
                          <a:effectLst/>
                        </a:rPr>
                        <a:t> top2 intent </a:t>
                      </a:r>
                      <a:r>
                        <a:rPr lang="ko-KR" sz="1000" kern="0">
                          <a:effectLst/>
                        </a:rPr>
                        <a:t>필드값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2096280480"/>
                  </a:ext>
                </a:extLst>
              </a:tr>
              <a:tr h="20521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dpi_top2_intent_confidence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확률추론 결과 중</a:t>
                      </a:r>
                      <a:r>
                        <a:rPr lang="en-US" sz="1000" kern="0">
                          <a:effectLst/>
                        </a:rPr>
                        <a:t> top2 intent</a:t>
                      </a:r>
                      <a:r>
                        <a:rPr lang="ko-KR" sz="1000" kern="0">
                          <a:effectLst/>
                        </a:rPr>
                        <a:t>의</a:t>
                      </a:r>
                      <a:r>
                        <a:rPr lang="en-US" sz="1000" kern="0">
                          <a:effectLst/>
                        </a:rPr>
                        <a:t> confi_score </a:t>
                      </a:r>
                      <a:r>
                        <a:rPr lang="ko-KR" sz="1000" kern="0">
                          <a:effectLst/>
                        </a:rPr>
                        <a:t>필드값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2396864546"/>
                  </a:ext>
                </a:extLst>
              </a:tr>
              <a:tr h="98667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dpi_top2_domain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확률추론 결과 중</a:t>
                      </a:r>
                      <a:r>
                        <a:rPr lang="en-US" sz="1000" kern="0">
                          <a:effectLst/>
                        </a:rPr>
                        <a:t> top2 domain </a:t>
                      </a:r>
                      <a:r>
                        <a:rPr lang="ko-KR" sz="1000" kern="0">
                          <a:effectLst/>
                        </a:rPr>
                        <a:t>필드값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2185436603"/>
                  </a:ext>
                </a:extLst>
              </a:tr>
              <a:tr h="20521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dpi_top2_domain_confidence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확률추론 결과 중</a:t>
                      </a:r>
                      <a:r>
                        <a:rPr lang="en-US" sz="1000" kern="0">
                          <a:effectLst/>
                        </a:rPr>
                        <a:t> top2 domain</a:t>
                      </a:r>
                      <a:r>
                        <a:rPr lang="ko-KR" sz="1000" kern="0">
                          <a:effectLst/>
                        </a:rPr>
                        <a:t>의</a:t>
                      </a:r>
                      <a:r>
                        <a:rPr lang="en-US" sz="1000" kern="0">
                          <a:effectLst/>
                        </a:rPr>
                        <a:t> confiscore </a:t>
                      </a:r>
                      <a:r>
                        <a:rPr lang="ko-KR" sz="1000" kern="0">
                          <a:effectLst/>
                        </a:rPr>
                        <a:t>필드값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1211115377"/>
                  </a:ext>
                </a:extLst>
              </a:tr>
              <a:tr h="42369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faq_intent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FAQ intent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마지막</a:t>
                      </a:r>
                      <a:r>
                        <a:rPr lang="en-US" sz="1000" kern="0">
                          <a:effectLst/>
                        </a:rPr>
                        <a:t> TFS</a:t>
                      </a:r>
                      <a:r>
                        <a:rPr lang="ko-KR" sz="1000" kern="0">
                          <a:effectLst/>
                        </a:rPr>
                        <a:t>의</a:t>
                      </a:r>
                      <a:r>
                        <a:rPr lang="en-US" sz="1000" kern="0">
                          <a:effectLst/>
                        </a:rPr>
                        <a:t> CS </a:t>
                      </a:r>
                      <a:r>
                        <a:rPr lang="ko-KR" sz="1000" kern="0">
                          <a:effectLst/>
                        </a:rPr>
                        <a:t>중</a:t>
                      </a:r>
                      <a:r>
                        <a:rPr lang="en-US" sz="1000" kern="0">
                          <a:effectLst/>
                        </a:rPr>
                        <a:t> OriginFaqIntent CS </a:t>
                      </a:r>
                      <a:r>
                        <a:rPr lang="ko-KR" sz="1000" kern="0">
                          <a:effectLst/>
                        </a:rPr>
                        <a:t>값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미존재 시</a:t>
                      </a:r>
                      <a:r>
                        <a:rPr lang="en-US" sz="1000" kern="0">
                          <a:effectLst/>
                        </a:rPr>
                        <a:t> “None”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3356560026"/>
                  </a:ext>
                </a:extLst>
              </a:tr>
              <a:tr h="42369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faq_callintent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FAQ CallIntent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 dirty="0">
                          <a:effectLst/>
                        </a:rPr>
                        <a:t>마지막</a:t>
                      </a:r>
                      <a:r>
                        <a:rPr lang="en-US" sz="1000" kern="0" dirty="0">
                          <a:effectLst/>
                        </a:rPr>
                        <a:t> TFS</a:t>
                      </a:r>
                      <a:r>
                        <a:rPr lang="ko-KR" sz="1000" kern="0" dirty="0">
                          <a:effectLst/>
                        </a:rPr>
                        <a:t>의</a:t>
                      </a:r>
                      <a:r>
                        <a:rPr lang="en-US" sz="1000" kern="0" dirty="0">
                          <a:effectLst/>
                        </a:rPr>
                        <a:t> CS </a:t>
                      </a:r>
                      <a:r>
                        <a:rPr lang="ko-KR" sz="1000" kern="0" dirty="0">
                          <a:effectLst/>
                        </a:rPr>
                        <a:t>중</a:t>
                      </a:r>
                      <a:r>
                        <a:rPr lang="en-US" sz="1000" kern="0" dirty="0">
                          <a:effectLst/>
                        </a:rPr>
                        <a:t> </a:t>
                      </a:r>
                      <a:r>
                        <a:rPr lang="en-US" sz="1000" kern="0" dirty="0" err="1">
                          <a:effectLst/>
                        </a:rPr>
                        <a:t>OriginFaqCallIntent</a:t>
                      </a:r>
                      <a:r>
                        <a:rPr lang="en-US" sz="1000" kern="0" dirty="0">
                          <a:effectLst/>
                        </a:rPr>
                        <a:t> CS </a:t>
                      </a:r>
                      <a:r>
                        <a:rPr lang="ko-KR" sz="1000" kern="0" dirty="0">
                          <a:effectLst/>
                        </a:rPr>
                        <a:t>값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 dirty="0" err="1">
                          <a:effectLst/>
                        </a:rPr>
                        <a:t>미존재</a:t>
                      </a:r>
                      <a:r>
                        <a:rPr lang="ko-KR" sz="1000" kern="0" dirty="0">
                          <a:effectLst/>
                        </a:rPr>
                        <a:t> 시</a:t>
                      </a:r>
                      <a:r>
                        <a:rPr lang="en-US" sz="1000" kern="0" dirty="0">
                          <a:effectLst/>
                        </a:rPr>
                        <a:t> “None”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3841796938"/>
                  </a:ext>
                </a:extLst>
              </a:tr>
              <a:tr h="42369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faq_confidence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FAQ score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마지막</a:t>
                      </a:r>
                      <a:r>
                        <a:rPr lang="en-US" sz="1000" kern="0">
                          <a:effectLst/>
                        </a:rPr>
                        <a:t> TFS</a:t>
                      </a:r>
                      <a:r>
                        <a:rPr lang="ko-KR" sz="1000" kern="0">
                          <a:effectLst/>
                        </a:rPr>
                        <a:t>의</a:t>
                      </a:r>
                      <a:r>
                        <a:rPr lang="en-US" sz="1000" kern="0">
                          <a:effectLst/>
                        </a:rPr>
                        <a:t> CS </a:t>
                      </a:r>
                      <a:r>
                        <a:rPr lang="ko-KR" sz="1000" kern="0">
                          <a:effectLst/>
                        </a:rPr>
                        <a:t>중</a:t>
                      </a:r>
                      <a:r>
                        <a:rPr lang="en-US" sz="1000" kern="0">
                          <a:effectLst/>
                        </a:rPr>
                        <a:t> OriginFaqConfidence CS </a:t>
                      </a:r>
                      <a:r>
                        <a:rPr lang="ko-KR" sz="1000" kern="0">
                          <a:effectLst/>
                        </a:rPr>
                        <a:t>값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>
                          <a:effectLst/>
                        </a:rPr>
                        <a:t>미존재 시</a:t>
                      </a:r>
                      <a:r>
                        <a:rPr lang="en-US" sz="1000" kern="0">
                          <a:effectLst/>
                        </a:rPr>
                        <a:t> “None”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277111795"/>
                  </a:ext>
                </a:extLst>
              </a:tr>
              <a:tr h="423699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faq_answer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FAQ answer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 dirty="0">
                          <a:effectLst/>
                        </a:rPr>
                        <a:t>마지막</a:t>
                      </a:r>
                      <a:r>
                        <a:rPr lang="en-US" sz="1000" kern="0" dirty="0">
                          <a:effectLst/>
                        </a:rPr>
                        <a:t> TFS</a:t>
                      </a:r>
                      <a:r>
                        <a:rPr lang="ko-KR" sz="1000" kern="0" dirty="0">
                          <a:effectLst/>
                        </a:rPr>
                        <a:t>의</a:t>
                      </a:r>
                      <a:r>
                        <a:rPr lang="en-US" sz="1000" kern="0" dirty="0">
                          <a:effectLst/>
                        </a:rPr>
                        <a:t> CS </a:t>
                      </a:r>
                      <a:r>
                        <a:rPr lang="ko-KR" sz="1000" kern="0" dirty="0">
                          <a:effectLst/>
                        </a:rPr>
                        <a:t>중</a:t>
                      </a:r>
                      <a:r>
                        <a:rPr lang="en-US" sz="1000" kern="0" dirty="0">
                          <a:effectLst/>
                        </a:rPr>
                        <a:t> </a:t>
                      </a:r>
                      <a:r>
                        <a:rPr lang="en-US" sz="1000" kern="0" dirty="0" err="1">
                          <a:effectLst/>
                        </a:rPr>
                        <a:t>OriginFaqAnswer</a:t>
                      </a:r>
                      <a:r>
                        <a:rPr lang="en-US" sz="1000" kern="0" dirty="0">
                          <a:effectLst/>
                        </a:rPr>
                        <a:t> CS </a:t>
                      </a:r>
                      <a:r>
                        <a:rPr lang="ko-KR" sz="1000" kern="0" dirty="0">
                          <a:effectLst/>
                        </a:rPr>
                        <a:t>값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0" dirty="0" err="1">
                          <a:effectLst/>
                        </a:rPr>
                        <a:t>미존재</a:t>
                      </a:r>
                      <a:r>
                        <a:rPr lang="ko-KR" sz="1000" kern="0" dirty="0">
                          <a:effectLst/>
                        </a:rPr>
                        <a:t> 시</a:t>
                      </a:r>
                      <a:r>
                        <a:rPr lang="en-US" sz="1000" kern="0" dirty="0">
                          <a:effectLst/>
                        </a:rPr>
                        <a:t> “None”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913" marR="44913" marT="0" marB="0" anchor="ctr"/>
                </a:tc>
                <a:extLst>
                  <a:ext uri="{0D108BD9-81ED-4DB2-BD59-A6C34878D82A}">
                    <a16:rowId xmlns:a16="http://schemas.microsoft.com/office/drawing/2014/main" val="26633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53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Ⅶ. Business Logic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58853" y="1202849"/>
            <a:ext cx="7042147" cy="43730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99" kern="1200" spc="0" baseline="0">
                <a:solidFill>
                  <a:srgbClr val="4C4C4E"/>
                </a:solidFill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이진 분류 기준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  - FAQ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질의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답변을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testDM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입력으로 던졌을 경우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	FAQ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답변이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DM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답변에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substring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으로 포함돼 있으면 정답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 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의도형 질의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의도를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testDM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입력으로 던졌을 경우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	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답변이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FAQ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에 없으면 정답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--&gt; FAQ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로 분류되지 않고 의도형 질의로 해석되었다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</a:rPr>
              <a:t>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</a:rPr>
              <a:t>이진 분류 경우의 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</a:rPr>
              <a:t>(Contingency Table)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400" dirty="0"/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</a:rPr>
              <a:t>	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Recall of FAQ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데이타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		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:	TP / (TP+FN)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	 Recall of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의도형데이타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	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	:	TN / (FP+TN)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	 Precision of Positive prediction	:	TP / (TP+FP)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	 Precision of Negative prediction	:	TN / (TN+FN)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5304" y="712610"/>
            <a:ext cx="4004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FAQ–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직접처리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호전환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Binary Classification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52881"/>
              </p:ext>
            </p:extLst>
          </p:nvPr>
        </p:nvGraphicFramePr>
        <p:xfrm>
          <a:off x="1302026" y="3272527"/>
          <a:ext cx="557585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</a:t>
                      </a:r>
                      <a:r>
                        <a:rPr lang="en-US" altLang="ko-KR" sz="1200" dirty="0"/>
                        <a:t>＼ Prediction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FAQ (P)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의도형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(N)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FAQ (Positive)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TP: True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Positive</a:t>
                      </a:r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의도형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(Negative)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FP: False Positive</a:t>
                      </a:r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95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Ⅶ. Business Logic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58A1E-CA7C-44B4-A104-5A41388E366D}"/>
              </a:ext>
            </a:extLst>
          </p:cNvPr>
          <p:cNvSpPr txBox="1"/>
          <p:nvPr/>
        </p:nvSpPr>
        <p:spPr>
          <a:xfrm>
            <a:off x="781665" y="9079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defRPr/>
            </a:pPr>
            <a:r>
              <a:rPr lang="en-US" altLang="ko-KR" sz="1400" kern="0" dirty="0" err="1">
                <a:effectLst/>
              </a:rPr>
              <a:t>sysTemplate</a:t>
            </a:r>
            <a:r>
              <a:rPr lang="ko-KR" altLang="ko-KR" sz="1400" kern="0" dirty="0">
                <a:effectLst/>
              </a:rPr>
              <a:t>에</a:t>
            </a:r>
            <a:r>
              <a:rPr lang="en-US" altLang="ko-KR" sz="1400" kern="0" dirty="0">
                <a:effectLst/>
              </a:rPr>
              <a:t> FAQ </a:t>
            </a:r>
            <a:r>
              <a:rPr lang="ko-KR" altLang="ko-KR" sz="1400" kern="0" dirty="0">
                <a:effectLst/>
              </a:rPr>
              <a:t>예제 답변이 포함되어 있는지 여부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5D0D1-7C29-40F9-8B3C-DD2B5FF54942}"/>
              </a:ext>
            </a:extLst>
          </p:cNvPr>
          <p:cNvSpPr txBox="1"/>
          <p:nvPr/>
        </p:nvSpPr>
        <p:spPr>
          <a:xfrm>
            <a:off x="2354826" y="1215773"/>
            <a:ext cx="4572000" cy="536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0" dirty="0">
                <a:effectLst/>
              </a:rPr>
              <a:t>포함되어 있지 않으면</a:t>
            </a:r>
            <a:r>
              <a:rPr lang="en-US" altLang="ko-KR" sz="1400" kern="0" dirty="0">
                <a:effectLst/>
              </a:rPr>
              <a:t>: </a:t>
            </a:r>
            <a:r>
              <a:rPr lang="en-US" altLang="ko-KR" sz="1400" kern="0" dirty="0" err="1">
                <a:effectLst/>
              </a:rPr>
              <a:t>tn</a:t>
            </a:r>
            <a:r>
              <a:rPr lang="en-US" altLang="ko-KR" sz="1400" kern="0" dirty="0">
                <a:effectLst/>
              </a:rPr>
              <a:t>,</a:t>
            </a:r>
            <a:br>
              <a:rPr lang="en-US" altLang="ko-KR" sz="1400" kern="0" dirty="0">
                <a:effectLst/>
              </a:rPr>
            </a:br>
            <a:r>
              <a:rPr lang="ko-KR" altLang="ko-KR" sz="1400" kern="0" dirty="0">
                <a:effectLst/>
              </a:rPr>
              <a:t>포함되어 있으면</a:t>
            </a:r>
            <a:r>
              <a:rPr lang="en-US" altLang="ko-KR" sz="1400" kern="0" dirty="0">
                <a:effectLst/>
              </a:rPr>
              <a:t>: </a:t>
            </a:r>
            <a:r>
              <a:rPr lang="en-US" altLang="ko-KR" sz="1400" kern="0" dirty="0" err="1">
                <a:effectLst/>
              </a:rPr>
              <a:t>fp</a:t>
            </a:r>
            <a:endParaRPr lang="ko-KR" altLang="ko-KR" sz="1400" kern="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350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Ⅶ. Business Logic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58853" y="1202849"/>
            <a:ext cx="7042147" cy="17689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99" kern="1200" spc="0" baseline="0">
                <a:solidFill>
                  <a:srgbClr val="4C4C4E"/>
                </a:solidFill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레이블 </a:t>
            </a:r>
            <a:r>
              <a:rPr lang="ko-KR" altLang="en-US" sz="1400" dirty="0"/>
              <a:t>분류 정확도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  - Accuracy</a:t>
            </a:r>
            <a:r>
              <a:rPr kumimoji="0" lang="en-US" altLang="ko-KR" sz="1200" b="0" i="0" u="none" strike="noStrike" kern="1200" cap="none" spc="0" normalizeH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= (# of hit)</a:t>
            </a:r>
            <a:r>
              <a:rPr lang="en-US" altLang="ko-KR" sz="1200" dirty="0"/>
              <a:t> / (# of test cases)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dirty="0"/>
              <a:t>       hit: </a:t>
            </a:r>
            <a:r>
              <a:rPr lang="ko-KR" altLang="en-US" sz="1200" dirty="0"/>
              <a:t>최종 추론 결과가 정답 의도 레이블과 동일한 경우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  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예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) </a:t>
            </a:r>
            <a:r>
              <a:rPr lang="ko-KR" altLang="en-US" sz="1200" dirty="0"/>
              <a:t>총 테스트 문장의 개수가 </a:t>
            </a:r>
            <a:r>
              <a:rPr lang="en-US" altLang="ko-KR" sz="1200" dirty="0"/>
              <a:t>100, </a:t>
            </a:r>
            <a:r>
              <a:rPr lang="ko-KR" altLang="en-US" sz="1200" dirty="0"/>
              <a:t>그 중에 의도 레이블이 </a:t>
            </a:r>
            <a:r>
              <a:rPr lang="en-US" altLang="ko-KR" sz="1200" dirty="0"/>
              <a:t>5</a:t>
            </a:r>
            <a:r>
              <a:rPr lang="ko-KR" altLang="en-US" sz="1200" dirty="0"/>
              <a:t>개만 틀렸을 경우</a:t>
            </a:r>
            <a:r>
              <a:rPr lang="en-US" altLang="ko-KR" sz="1200" dirty="0"/>
              <a:t>: 95%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 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각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질의문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class(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직접처리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호전환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/FAQ)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별로 레이블 정확도를 계산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5304" y="712610"/>
            <a:ext cx="4475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직접처리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호전환 의도레이블 분류 정확도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(Accuracy)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58853" y="3644501"/>
            <a:ext cx="7042147" cy="17689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99" kern="1200" spc="0" baseline="0">
                <a:solidFill>
                  <a:srgbClr val="4C4C4E"/>
                </a:solidFill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 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직접처리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-class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질의문에 한하여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시나리오 엔진에서 원래 의도대로 성공적으로 처리를 한 백분율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 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성공여부는 시나리오 엔진에서 최종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return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한 결과값을 가지고 판별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dirty="0"/>
              <a:t>?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5304" y="3154262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완결율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06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Ⅶ. Business Logic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8828" y="976137"/>
            <a:ext cx="8544871" cy="49090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99" kern="1200" spc="0" baseline="0">
                <a:solidFill>
                  <a:srgbClr val="4C4C4E"/>
                </a:solidFill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시나리오번호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tclass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\\t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사용자질의문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tevent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tuinfo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tgoal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tDMS</a:t>
            </a:r>
            <a:r>
              <a:rPr kumimoji="0" lang="ko-KR" alt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응답문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시나리오번호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 class\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treqmsg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tevent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tuinfo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tgoal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\</a:t>
            </a: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tresmsg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Goal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과 응답메시지를 하나의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row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에 정의 한다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4C4C4E"/>
              </a:solidFill>
              <a:effectLst/>
              <a:uLnTx/>
              <a:uFillTx/>
              <a:latin typeface="KT서체 Medium" panose="020B0600000101010101" pitchFamily="50" charset="-127"/>
              <a:ea typeface="KT서체 Medium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00" dirty="0"/>
              <a:t> class 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ko-KR" altLang="en-US" sz="1000" dirty="0"/>
              <a:t>경우 </a:t>
            </a:r>
            <a:r>
              <a:rPr lang="en-US" altLang="ko-KR" sz="1000" dirty="0"/>
              <a:t>START,CLOSE</a:t>
            </a:r>
            <a:r>
              <a:rPr lang="ko-KR" altLang="en-US" sz="1000" dirty="0"/>
              <a:t>는 </a:t>
            </a:r>
            <a:r>
              <a:rPr lang="en-US" altLang="ko-KR" sz="1000" dirty="0"/>
              <a:t>None</a:t>
            </a:r>
            <a:r>
              <a:rPr lang="ko-KR" altLang="en-US" sz="1000" dirty="0"/>
              <a:t>로 정의하고</a:t>
            </a:r>
            <a:endParaRPr lang="en-US" altLang="ko-KR" sz="1000" dirty="0"/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00" dirty="0"/>
              <a:t>Class</a:t>
            </a:r>
            <a:r>
              <a:rPr lang="ko-KR" altLang="en-US" sz="1000" dirty="0"/>
              <a:t>의 구분은 직접처리</a:t>
            </a:r>
            <a:r>
              <a:rPr lang="en-US" altLang="ko-KR" sz="1000" dirty="0"/>
              <a:t>,</a:t>
            </a:r>
            <a:r>
              <a:rPr lang="ko-KR" altLang="en-US" sz="1000" dirty="0" err="1"/>
              <a:t>호전환</a:t>
            </a:r>
            <a:r>
              <a:rPr lang="en-US" altLang="ko-KR" sz="1000" dirty="0"/>
              <a:t>,None 3</a:t>
            </a:r>
            <a:r>
              <a:rPr lang="ko-KR" altLang="en-US" sz="1000" dirty="0"/>
              <a:t>가지로 구분한다</a:t>
            </a:r>
            <a:r>
              <a:rPr lang="en-US" altLang="ko-KR" sz="10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샘플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1</a:t>
            </a:r>
            <a:r>
              <a:rPr lang="en-US" altLang="ko-KR" sz="1000" dirty="0"/>
              <a:t>	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None		START			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2	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직접처리		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GREET		Chatting: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무선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_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고객정보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_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업무	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성윤하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 고객님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반갑습니다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원하시는 상담을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'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인터넷 납부방법을 변경해줘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.'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와 같이 말씀해 주시면 바로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도와드릴게요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3	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직접처리	인터넷요금	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EMO:NORMAL		Chatting	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고객님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정확한 상담을 위해 다시 한번 말씀해 주세요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4	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직접처리	인터넷 요금			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Chatting	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고객님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제가 바로 도와드릴 수 있도록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'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휴대폰 요금 내역을 알려줘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', '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인터넷 상품의 요금제가 궁금해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'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와 같이 말씀해 주세요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5	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호전환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	상담사 연결			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Chatting	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고객님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궁금한 사항을 말씀해 주시면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제가 바로 도와드리거나 전문 상담사를 연결해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드릴게요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고객님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제가 바로 도와드릴 수 있도록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'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휴대폰 요금 내역을 알려줘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', '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인터넷 상품의 요금제가 궁금해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'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와 같이 말씀해 주세요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KT서체 Medium" panose="020B0600000101010101" pitchFamily="50" charset="-127"/>
                <a:ea typeface="KT서체 Medium" panose="020B0600000101010101" pitchFamily="50" charset="-127"/>
                <a:cs typeface="+mn-cs"/>
              </a:rPr>
              <a:t>6	None		CLOSE		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5304" y="531772"/>
            <a:ext cx="2234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테스트셋 파일에 대한 규칙 </a:t>
            </a:r>
          </a:p>
        </p:txBody>
      </p:sp>
    </p:spTree>
    <p:extLst>
      <p:ext uri="{BB962C8B-B14F-4D97-AF65-F5344CB8AC3E}">
        <p14:creationId xmlns:p14="http://schemas.microsoft.com/office/powerpoint/2010/main" val="3486861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D404-FBEE-4287-8279-A1679A4E4224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 err="1">
                <a:latin typeface="+mn-ea"/>
              </a:rPr>
              <a:t>ⅦI</a:t>
            </a:r>
            <a:r>
              <a:rPr lang="en-US" altLang="ko-KR" dirty="0">
                <a:latin typeface="+mn-ea"/>
              </a:rPr>
              <a:t>. Client </a:t>
            </a:r>
            <a:r>
              <a:rPr lang="ko-KR" altLang="en-US" dirty="0">
                <a:latin typeface="+mn-ea"/>
              </a:rPr>
              <a:t>호출 규격 및 매핑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879" y="560210"/>
            <a:ext cx="6171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시뮬레이터에서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DSS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호출시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request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매핑 관련된 부분은 다음과 같이 정의 한다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53324D-A268-4943-9B6D-5FA9F3FD4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85415"/>
              </p:ext>
            </p:extLst>
          </p:nvPr>
        </p:nvGraphicFramePr>
        <p:xfrm>
          <a:off x="503879" y="951947"/>
          <a:ext cx="7924799" cy="5483543"/>
        </p:xfrm>
        <a:graphic>
          <a:graphicData uri="http://schemas.openxmlformats.org/drawingml/2006/table">
            <a:tbl>
              <a:tblPr>
                <a:tableStyleId>{7F4A2DB6-F38F-494D-9444-ACE7931C62DD}</a:tableStyleId>
              </a:tblPr>
              <a:tblGrid>
                <a:gridCol w="1414568">
                  <a:extLst>
                    <a:ext uri="{9D8B030D-6E8A-4147-A177-3AD203B41FA5}">
                      <a16:colId xmlns:a16="http://schemas.microsoft.com/office/drawing/2014/main" val="2362240278"/>
                    </a:ext>
                  </a:extLst>
                </a:gridCol>
                <a:gridCol w="1414568">
                  <a:extLst>
                    <a:ext uri="{9D8B030D-6E8A-4147-A177-3AD203B41FA5}">
                      <a16:colId xmlns:a16="http://schemas.microsoft.com/office/drawing/2014/main" val="2807381173"/>
                    </a:ext>
                  </a:extLst>
                </a:gridCol>
                <a:gridCol w="3523563">
                  <a:extLst>
                    <a:ext uri="{9D8B030D-6E8A-4147-A177-3AD203B41FA5}">
                      <a16:colId xmlns:a16="http://schemas.microsoft.com/office/drawing/2014/main" val="590104335"/>
                    </a:ext>
                  </a:extLst>
                </a:gridCol>
                <a:gridCol w="1572100">
                  <a:extLst>
                    <a:ext uri="{9D8B030D-6E8A-4147-A177-3AD203B41FA5}">
                      <a16:colId xmlns:a16="http://schemas.microsoft.com/office/drawing/2014/main" val="4025404882"/>
                    </a:ext>
                  </a:extLst>
                </a:gridCol>
              </a:tblGrid>
              <a:tr h="1525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필드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필드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default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40772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reqmsg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사용자 질의어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테스트셋질의문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703525052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domain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서비스 영역 구분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AICC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253487792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appID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서비스 대상 단말 구별자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VOICEBOT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3235363545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event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발생 이벤트 종류 및 </a:t>
                      </a:r>
                      <a:r>
                        <a:rPr lang="en-US" altLang="ko-KR" sz="1000" u="none" strike="noStrike">
                          <a:effectLst/>
                        </a:rPr>
                        <a:t>ID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AICC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3107503168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callKey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00" u="none" strike="noStrike">
                          <a:effectLst/>
                        </a:rPr>
                        <a:t>MRCP</a:t>
                      </a:r>
                      <a:r>
                        <a:rPr lang="ko-KR" altLang="en-US" sz="1000" u="none" strike="noStrike">
                          <a:effectLst/>
                        </a:rPr>
                        <a:t>에서 전달받은 </a:t>
                      </a:r>
                      <a:r>
                        <a:rPr lang="en-US" altLang="ko-KR" sz="1000" u="none" strike="noStrike">
                          <a:effectLst/>
                        </a:rPr>
                        <a:t>callkey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B153367449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2710630363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현재의 사용자 및 대화 진행 상황 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2184662028"/>
                  </a:ext>
                </a:extLst>
              </a:tr>
              <a:tr h="749021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uinfo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사용자 기본 정보 및 상품 가입현황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 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</a:rPr>
                        <a:t>미리 정의된 </a:t>
                      </a:r>
                      <a:r>
                        <a:rPr lang="en-US" altLang="ko-KR" sz="1000" u="none" strike="noStrike">
                          <a:effectLst/>
                        </a:rPr>
                        <a:t>bitVector </a:t>
                      </a:r>
                      <a:r>
                        <a:rPr lang="ko-KR" altLang="en-US" sz="1000" u="none" strike="noStrike">
                          <a:effectLst/>
                        </a:rPr>
                        <a:t>형태의 주요 상품가입 정보값</a:t>
                      </a:r>
                      <a:r>
                        <a:rPr lang="en-US" altLang="ko-KR" sz="1000" u="none" strike="noStrike">
                          <a:effectLst/>
                        </a:rPr>
                        <a:t>(ID)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 . </a:t>
                      </a:r>
                      <a:r>
                        <a:rPr lang="ko-KR" altLang="en-US" sz="1000" u="none" strike="noStrike">
                          <a:effectLst/>
                        </a:rPr>
                        <a:t>기본정보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성별</a:t>
                      </a:r>
                      <a:r>
                        <a:rPr lang="en-US" altLang="ko-KR" sz="1000" u="none" strike="noStrike">
                          <a:effectLst/>
                        </a:rPr>
                        <a:t>) (PK)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 . </a:t>
                      </a:r>
                      <a:r>
                        <a:rPr lang="ko-KR" altLang="en-US" sz="1000" u="none" strike="noStrike">
                          <a:effectLst/>
                        </a:rPr>
                        <a:t>가입한 상품명 정보 </a:t>
                      </a:r>
                      <a:r>
                        <a:rPr lang="en-US" altLang="ko-KR" sz="1000" u="none" strike="noStrike">
                          <a:effectLst/>
                        </a:rPr>
                        <a:t>(PI)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 . VIP</a:t>
                      </a:r>
                      <a:r>
                        <a:rPr lang="ko-KR" altLang="en-US" sz="1000" u="none" strike="noStrike">
                          <a:effectLst/>
                        </a:rPr>
                        <a:t>여부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블랙컨슈머여부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복지할인대상여부 </a:t>
                      </a:r>
                      <a:r>
                        <a:rPr lang="en-US" altLang="ko-KR" sz="1000" u="none" strike="noStrike">
                          <a:effectLst/>
                        </a:rPr>
                        <a:t>/ Offering</a:t>
                      </a:r>
                      <a:r>
                        <a:rPr lang="ko-KR" altLang="en-US" sz="1000" u="none" strike="noStrike">
                          <a:effectLst/>
                        </a:rPr>
                        <a:t>대상여부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설문조사 대상여부</a:t>
                      </a:r>
                      <a:r>
                        <a:rPr lang="en-US" altLang="ko-KR" sz="1000" u="none" strike="noStrike">
                          <a:effectLst/>
                        </a:rPr>
                        <a:t>….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2582967930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channelId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 dirty="0">
                          <a:effectLst/>
                        </a:rPr>
                        <a:t>channel 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677313441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sessionId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session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3416752875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transactionId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transaction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621217288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고객인입전화번호 </a:t>
                      </a:r>
                      <a:r>
                        <a:rPr lang="en-US" altLang="ko-KR" sz="1000" u="none" strike="noStrike">
                          <a:effectLst/>
                        </a:rPr>
                        <a:t>(4+4+4 </a:t>
                      </a:r>
                      <a:r>
                        <a:rPr lang="ko-KR" altLang="en-US" sz="1000" u="none" strike="noStrike">
                          <a:effectLst/>
                        </a:rPr>
                        <a:t>포맷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2704789833"/>
                  </a:ext>
                </a:extLst>
              </a:tr>
              <a:tr h="25155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호출 시스템 전송 시간 </a:t>
                      </a:r>
                      <a:r>
                        <a:rPr lang="en-US" altLang="ko-KR" sz="1000" u="none" strike="noStrike">
                          <a:effectLst/>
                        </a:rPr>
                        <a:t>(yyyyMMddHHmmssSSS)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시뮬레이터호출시간기준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3916622559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userScenarioInfo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sngStrike">
                          <a:effectLst/>
                        </a:rPr>
                        <a:t>시나리오에게 전달 할 개인정보</a:t>
                      </a:r>
                      <a:r>
                        <a:rPr lang="en-US" altLang="ko-KR" sz="1000" u="none" strike="sngStrike">
                          <a:effectLst/>
                        </a:rPr>
                        <a:t>(json format)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794053093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personalScenarioInfo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개인화 시나리오 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해당값은 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object null(ArrayList)</a:t>
                      </a:r>
                      <a:r>
                        <a:rPr lang="ko-KR" altLang="en-US" sz="1000" u="none" strike="noStrike">
                          <a:effectLst/>
                        </a:rPr>
                        <a:t>로 보낸다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035505336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scenarioId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시나리오아이디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1335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scenarioPriority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시나리오우선순위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99198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scenarioRule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시나리오규칙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58381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ttype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출력 문서의 양식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json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294238799"/>
                  </a:ext>
                </a:extLst>
              </a:tr>
              <a:tr h="4577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center_info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MRCP</a:t>
                      </a:r>
                      <a:r>
                        <a:rPr lang="ko-KR" altLang="en-US" sz="1000" u="none" strike="noStrike">
                          <a:effectLst/>
                        </a:rPr>
                        <a:t>규격 확인 필요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*해당 필드는 </a:t>
                      </a:r>
                      <a:r>
                        <a:rPr lang="en-US" altLang="ko-KR" sz="1000" u="none" strike="noStrike">
                          <a:effectLst/>
                        </a:rPr>
                        <a:t>start </a:t>
                      </a:r>
                      <a:r>
                        <a:rPr lang="ko-KR" altLang="en-US" sz="1000" u="none" strike="noStrike">
                          <a:effectLst/>
                        </a:rPr>
                        <a:t>시에만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회 전달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(start event</a:t>
                      </a:r>
                      <a:r>
                        <a:rPr lang="ko-KR" altLang="en-US" sz="1000" u="none" strike="noStrike">
                          <a:effectLst/>
                        </a:rPr>
                        <a:t>시에는 필수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3770994993"/>
                  </a:ext>
                </a:extLst>
              </a:tr>
              <a:tr h="4577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call_origin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MRCP</a:t>
                      </a:r>
                      <a:r>
                        <a:rPr lang="ko-KR" altLang="en-US" sz="1000" u="none" strike="noStrike">
                          <a:effectLst/>
                        </a:rPr>
                        <a:t>에서 전달받은 </a:t>
                      </a:r>
                      <a:r>
                        <a:rPr lang="en-US" altLang="ko-KR" sz="1000" u="none" strike="noStrike">
                          <a:effectLst/>
                        </a:rPr>
                        <a:t>center_info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*</a:t>
                      </a:r>
                      <a:r>
                        <a:rPr lang="ko-KR" altLang="en-US" sz="1000" u="none" strike="noStrike">
                          <a:effectLst/>
                        </a:rPr>
                        <a:t>해당 필드는 </a:t>
                      </a:r>
                      <a:r>
                        <a:rPr lang="en-US" altLang="ko-KR" sz="1000" u="none" strike="noStrike">
                          <a:effectLst/>
                        </a:rPr>
                        <a:t>start </a:t>
                      </a:r>
                      <a:r>
                        <a:rPr lang="ko-KR" altLang="en-US" sz="1000" u="none" strike="noStrike">
                          <a:effectLst/>
                        </a:rPr>
                        <a:t>시에만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회 전달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(start event</a:t>
                      </a:r>
                      <a:r>
                        <a:rPr lang="ko-KR" altLang="en-US" sz="1000" u="none" strike="noStrike">
                          <a:effectLst/>
                        </a:rPr>
                        <a:t>시에는 필수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2094472731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cs_skill_code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대화에게 전달할 상담사스킬코드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800817288"/>
                  </a:ext>
                </a:extLst>
              </a:tr>
              <a:tr h="152578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extLst>
                  <a:ext uri="{0D108BD9-81ED-4DB2-BD59-A6C34878D82A}">
                    <a16:rowId xmlns:a16="http://schemas.microsoft.com/office/drawing/2014/main" val="1547650470"/>
                  </a:ext>
                </a:extLst>
              </a:tr>
              <a:tr h="37451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default </a:t>
                      </a:r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값에 대한 정의가 필요 각 항목에서 테스트셋에서 불러와야 하는 부분과 </a:t>
                      </a:r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default </a:t>
                      </a:r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처리가 되어져야 하는 부분</a:t>
                      </a:r>
                      <a:b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그리고 세션</a:t>
                      </a:r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ID,</a:t>
                      </a:r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트랜잭션</a:t>
                      </a:r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의 생성 </a:t>
                      </a:r>
                      <a:r>
                        <a:rPr lang="ko-KR" altLang="en-US" sz="1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규칙등이</a:t>
                      </a:r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필요함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49" marR="6049" marT="604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5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81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2430006386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메뉴구성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기본적인 메뉴구성에 대한 부분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1222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상단은 로그아웃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버튼또는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텍스트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노출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좌측은 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tree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42B1EA-B3E0-46D5-88D8-1F3FE0140D10}"/>
              </a:ext>
            </a:extLst>
          </p:cNvPr>
          <p:cNvSpPr/>
          <p:nvPr/>
        </p:nvSpPr>
        <p:spPr>
          <a:xfrm>
            <a:off x="1857376" y="188991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D31D3D-AB91-4EAF-949D-8E54C5A486EB}"/>
              </a:ext>
            </a:extLst>
          </p:cNvPr>
          <p:cNvSpPr/>
          <p:nvPr/>
        </p:nvSpPr>
        <p:spPr>
          <a:xfrm>
            <a:off x="3240883" y="188991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225266A-9B7F-497B-ADE3-A05ADC9F7646}"/>
              </a:ext>
            </a:extLst>
          </p:cNvPr>
          <p:cNvSpPr/>
          <p:nvPr/>
        </p:nvSpPr>
        <p:spPr>
          <a:xfrm>
            <a:off x="2933700" y="1956910"/>
            <a:ext cx="190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7CB3C0E-D621-481C-977F-959A90F6185C}"/>
              </a:ext>
            </a:extLst>
          </p:cNvPr>
          <p:cNvSpPr/>
          <p:nvPr/>
        </p:nvSpPr>
        <p:spPr>
          <a:xfrm>
            <a:off x="1857376" y="2241231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시뮬레이터관리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5756F5-0D37-4F9A-971B-EA0C1E4EA41B}"/>
              </a:ext>
            </a:extLst>
          </p:cNvPr>
          <p:cNvSpPr/>
          <p:nvPr/>
        </p:nvSpPr>
        <p:spPr>
          <a:xfrm>
            <a:off x="3240883" y="2241231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실행환경설정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42DB003-EF9C-4BD9-B80A-09EB15DD0B70}"/>
              </a:ext>
            </a:extLst>
          </p:cNvPr>
          <p:cNvSpPr/>
          <p:nvPr/>
        </p:nvSpPr>
        <p:spPr>
          <a:xfrm>
            <a:off x="2933700" y="2308224"/>
            <a:ext cx="190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D5FCE21-B1A6-4955-B9F2-4BFEB5E81358}"/>
              </a:ext>
            </a:extLst>
          </p:cNvPr>
          <p:cNvSpPr/>
          <p:nvPr/>
        </p:nvSpPr>
        <p:spPr>
          <a:xfrm>
            <a:off x="3240883" y="250761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Batch Run</a:t>
            </a:r>
            <a:endParaRPr lang="ko-KR" altLang="en-US" sz="8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46C680D-8635-40CE-A648-5E8274832B20}"/>
              </a:ext>
            </a:extLst>
          </p:cNvPr>
          <p:cNvSpPr/>
          <p:nvPr/>
        </p:nvSpPr>
        <p:spPr>
          <a:xfrm>
            <a:off x="3258979" y="299572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 로그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9A814B3-468A-4FD1-8024-CBA5E5944E8B}"/>
              </a:ext>
            </a:extLst>
          </p:cNvPr>
          <p:cNvSpPr/>
          <p:nvPr/>
        </p:nvSpPr>
        <p:spPr>
          <a:xfrm>
            <a:off x="3252786" y="3262109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훈련셋</a:t>
            </a:r>
            <a:r>
              <a:rPr lang="ko-KR" altLang="en-US" sz="800" dirty="0"/>
              <a:t> </a:t>
            </a:r>
            <a:r>
              <a:rPr lang="ko-KR" altLang="en-US" sz="800" dirty="0" err="1"/>
              <a:t>태깅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D6E39AD-DF01-410F-BD3C-324A97BFADCB}"/>
              </a:ext>
            </a:extLst>
          </p:cNvPr>
          <p:cNvSpPr/>
          <p:nvPr/>
        </p:nvSpPr>
        <p:spPr>
          <a:xfrm>
            <a:off x="3252786" y="3505938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시뮬레이션 분석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98EBFD4-8104-4C34-A508-F79C97C8909E}"/>
              </a:ext>
            </a:extLst>
          </p:cNvPr>
          <p:cNvSpPr/>
          <p:nvPr/>
        </p:nvSpPr>
        <p:spPr>
          <a:xfrm>
            <a:off x="1857376" y="3966632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D68E576-196D-49E4-9176-48B8906B07FC}"/>
              </a:ext>
            </a:extLst>
          </p:cNvPr>
          <p:cNvSpPr/>
          <p:nvPr/>
        </p:nvSpPr>
        <p:spPr>
          <a:xfrm>
            <a:off x="3240883" y="3966632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차수별</a:t>
            </a:r>
            <a:endParaRPr lang="ko-KR" altLang="en-US" sz="8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63A8530-E28B-47CB-A810-F231BB9D9631}"/>
              </a:ext>
            </a:extLst>
          </p:cNvPr>
          <p:cNvSpPr/>
          <p:nvPr/>
        </p:nvSpPr>
        <p:spPr>
          <a:xfrm>
            <a:off x="2933700" y="4033625"/>
            <a:ext cx="190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4FBC05C-B0A8-4406-8667-162B8579A4DE}"/>
              </a:ext>
            </a:extLst>
          </p:cNvPr>
          <p:cNvSpPr/>
          <p:nvPr/>
        </p:nvSpPr>
        <p:spPr>
          <a:xfrm>
            <a:off x="3240883" y="4249238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기능별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412BA1-7DA3-427C-987E-7653BD12B044}"/>
              </a:ext>
            </a:extLst>
          </p:cNvPr>
          <p:cNvSpPr/>
          <p:nvPr/>
        </p:nvSpPr>
        <p:spPr>
          <a:xfrm>
            <a:off x="4624390" y="1901474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3B72E12-00E7-45E0-BAF6-8D088FAA4531}"/>
              </a:ext>
            </a:extLst>
          </p:cNvPr>
          <p:cNvSpPr/>
          <p:nvPr/>
        </p:nvSpPr>
        <p:spPr>
          <a:xfrm>
            <a:off x="6007897" y="1901474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시스템설정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350819C-4249-4A26-9E4B-173EB0521338}"/>
              </a:ext>
            </a:extLst>
          </p:cNvPr>
          <p:cNvSpPr/>
          <p:nvPr/>
        </p:nvSpPr>
        <p:spPr>
          <a:xfrm>
            <a:off x="5700714" y="1968467"/>
            <a:ext cx="190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1DBE12-67B4-4980-B1B1-F9C7CA19E8F0}"/>
              </a:ext>
            </a:extLst>
          </p:cNvPr>
          <p:cNvSpPr/>
          <p:nvPr/>
        </p:nvSpPr>
        <p:spPr>
          <a:xfrm>
            <a:off x="6007897" y="218408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DMS</a:t>
            </a:r>
            <a:r>
              <a:rPr lang="ko-KR" altLang="en-US" sz="800" dirty="0"/>
              <a:t>시스템설정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7C1F8EE-D86E-40EB-B4BA-9665AFDEB6FB}"/>
              </a:ext>
            </a:extLst>
          </p:cNvPr>
          <p:cNvSpPr/>
          <p:nvPr/>
        </p:nvSpPr>
        <p:spPr>
          <a:xfrm>
            <a:off x="4624390" y="2539355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F1A6D70-1B31-4098-81A8-38A7252D3C83}"/>
              </a:ext>
            </a:extLst>
          </p:cNvPr>
          <p:cNvSpPr/>
          <p:nvPr/>
        </p:nvSpPr>
        <p:spPr>
          <a:xfrm>
            <a:off x="6007897" y="2539355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A313F414-D7D3-4D4A-89E6-BF27587F8661}"/>
              </a:ext>
            </a:extLst>
          </p:cNvPr>
          <p:cNvSpPr/>
          <p:nvPr/>
        </p:nvSpPr>
        <p:spPr>
          <a:xfrm>
            <a:off x="5700714" y="2606348"/>
            <a:ext cx="190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336C599-123D-4551-9808-33684EAC7318}"/>
              </a:ext>
            </a:extLst>
          </p:cNvPr>
          <p:cNvSpPr/>
          <p:nvPr/>
        </p:nvSpPr>
        <p:spPr>
          <a:xfrm>
            <a:off x="4636293" y="286117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88879A0-C6AA-40F0-B801-201D910278AC}"/>
              </a:ext>
            </a:extLst>
          </p:cNvPr>
          <p:cNvSpPr/>
          <p:nvPr/>
        </p:nvSpPr>
        <p:spPr>
          <a:xfrm>
            <a:off x="6019800" y="2861173"/>
            <a:ext cx="971550" cy="27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테스트</a:t>
            </a:r>
            <a:endParaRPr lang="en-US" altLang="ko-KR" sz="800" dirty="0"/>
          </a:p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7C1B939-E803-4DD7-880E-9986FC9E4E20}"/>
              </a:ext>
            </a:extLst>
          </p:cNvPr>
          <p:cNvSpPr/>
          <p:nvPr/>
        </p:nvSpPr>
        <p:spPr>
          <a:xfrm>
            <a:off x="5712617" y="2928166"/>
            <a:ext cx="1905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EEDF5A4-7A58-4030-88F4-C6AF9A85A254}"/>
              </a:ext>
            </a:extLst>
          </p:cNvPr>
          <p:cNvSpPr/>
          <p:nvPr/>
        </p:nvSpPr>
        <p:spPr>
          <a:xfrm>
            <a:off x="3247322" y="2739306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Test Run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9462959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128073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셋의 경우는 파일로 관리가 되어진다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DB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경우는 파일의 경로를 저장 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: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처리는 데이터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리스터업되는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부분에서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change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형상으로 하고 화면의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refresh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되도록 피한다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 :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edit,delete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경우도 팝업을 띄우는 방식이 아니라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팝업형태로 상세 정보나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삭제시의 상세 정보를 보여준다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파일명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파일 다운로드 가능한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팝업화면을 보여주고 다운로드 가능하게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graphicFrame>
        <p:nvGraphicFramePr>
          <p:cNvPr id="40" name="Google Shape;205;p30">
            <a:extLst>
              <a:ext uri="{FF2B5EF4-FFF2-40B4-BE49-F238E27FC236}">
                <a16:creationId xmlns:a16="http://schemas.microsoft.com/office/drawing/2014/main" id="{5AD2496D-0D8C-470E-93F4-9F63C4FF0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706156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테스트셋관리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 리스트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테스트셋의 정보를 등록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71E46402-FDEC-4866-95ED-8EF98AA4C435}"/>
              </a:ext>
            </a:extLst>
          </p:cNvPr>
          <p:cNvSpPr/>
          <p:nvPr/>
        </p:nvSpPr>
        <p:spPr>
          <a:xfrm flipH="1">
            <a:off x="1805007" y="1756363"/>
            <a:ext cx="169918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 관리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6;p30">
            <a:extLst>
              <a:ext uri="{FF2B5EF4-FFF2-40B4-BE49-F238E27FC236}">
                <a16:creationId xmlns:a16="http://schemas.microsoft.com/office/drawing/2014/main" id="{83165822-1655-41C2-806E-9E5220D54685}"/>
              </a:ext>
            </a:extLst>
          </p:cNvPr>
          <p:cNvSpPr/>
          <p:nvPr/>
        </p:nvSpPr>
        <p:spPr>
          <a:xfrm flipH="1">
            <a:off x="4202431" y="2109990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1C33675-271E-47DA-AAFB-CB64310BDCB1}"/>
              </a:ext>
            </a:extLst>
          </p:cNvPr>
          <p:cNvSpPr/>
          <p:nvPr/>
        </p:nvSpPr>
        <p:spPr>
          <a:xfrm>
            <a:off x="5722620" y="211014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CADC2287-2BB7-4483-9AB0-7E81D99E804C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T_idx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1855F147-24F0-4174-BC3C-373242A688CC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T_title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60B293ED-4827-4629-AD5D-A65D14504DC8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등록일자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16;p30">
            <a:extLst>
              <a:ext uri="{FF2B5EF4-FFF2-40B4-BE49-F238E27FC236}">
                <a16:creationId xmlns:a16="http://schemas.microsoft.com/office/drawing/2014/main" id="{4ADF6E0B-5A45-4F8D-933E-3957A9B1F143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6;p30">
            <a:extLst>
              <a:ext uri="{FF2B5EF4-FFF2-40B4-BE49-F238E27FC236}">
                <a16:creationId xmlns:a16="http://schemas.microsoft.com/office/drawing/2014/main" id="{E58F7794-BFEA-4920-84F3-7210668A22FA}"/>
              </a:ext>
            </a:extLst>
          </p:cNvPr>
          <p:cNvSpPr/>
          <p:nvPr/>
        </p:nvSpPr>
        <p:spPr>
          <a:xfrm flipH="1">
            <a:off x="4609148" y="254053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파일명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16;p30">
            <a:extLst>
              <a:ext uri="{FF2B5EF4-FFF2-40B4-BE49-F238E27FC236}">
                <a16:creationId xmlns:a16="http://schemas.microsoft.com/office/drawing/2014/main" id="{DF194A4C-2669-403A-8D59-4D025A33A9AB}"/>
              </a:ext>
            </a:extLst>
          </p:cNvPr>
          <p:cNvSpPr/>
          <p:nvPr/>
        </p:nvSpPr>
        <p:spPr>
          <a:xfrm flipH="1">
            <a:off x="5305826" y="2537869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num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16;p30">
            <a:extLst>
              <a:ext uri="{FF2B5EF4-FFF2-40B4-BE49-F238E27FC236}">
                <a16:creationId xmlns:a16="http://schemas.microsoft.com/office/drawing/2014/main" id="{CFD099AF-9CDB-4436-8243-A58FEDCB17A1}"/>
              </a:ext>
            </a:extLst>
          </p:cNvPr>
          <p:cNvSpPr/>
          <p:nvPr/>
        </p:nvSpPr>
        <p:spPr>
          <a:xfrm flipH="1">
            <a:off x="6006465" y="2537869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시나리유형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16;p30">
            <a:extLst>
              <a:ext uri="{FF2B5EF4-FFF2-40B4-BE49-F238E27FC236}">
                <a16:creationId xmlns:a16="http://schemas.microsoft.com/office/drawing/2014/main" id="{A27DADB9-741F-4B34-90B2-6EF39C84E111}"/>
              </a:ext>
            </a:extLst>
          </p:cNvPr>
          <p:cNvSpPr/>
          <p:nvPr/>
        </p:nvSpPr>
        <p:spPr>
          <a:xfrm flipH="1">
            <a:off x="2230717" y="2898733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데이트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num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16;p30">
            <a:extLst>
              <a:ext uri="{FF2B5EF4-FFF2-40B4-BE49-F238E27FC236}">
                <a16:creationId xmlns:a16="http://schemas.microsoft.com/office/drawing/2014/main" id="{CC437376-125C-4CFD-BE80-0CA0E7C8C95E}"/>
              </a:ext>
            </a:extLst>
          </p:cNvPr>
          <p:cNvSpPr/>
          <p:nvPr/>
        </p:nvSpPr>
        <p:spPr>
          <a:xfrm flipH="1">
            <a:off x="2931757" y="2898733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B7EFBEB5-BB48-4AAC-BBF6-B8D3F24A164B}"/>
              </a:ext>
            </a:extLst>
          </p:cNvPr>
          <p:cNvSpPr/>
          <p:nvPr/>
        </p:nvSpPr>
        <p:spPr>
          <a:xfrm flipH="1">
            <a:off x="3632797" y="2898733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6DEDE9B4-5141-4460-97AF-07A8AED67A1D}"/>
              </a:ext>
            </a:extLst>
          </p:cNvPr>
          <p:cNvSpPr/>
          <p:nvPr/>
        </p:nvSpPr>
        <p:spPr>
          <a:xfrm flipH="1">
            <a:off x="4333837" y="2898733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4E64DF5-8DBD-4954-A238-9E41EAA87EAF}"/>
              </a:ext>
            </a:extLst>
          </p:cNvPr>
          <p:cNvSpPr/>
          <p:nvPr/>
        </p:nvSpPr>
        <p:spPr>
          <a:xfrm>
            <a:off x="6399847" y="211535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C62185-9145-4FD7-9930-871A1C447F66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CC3B9C0-CD0D-46FE-AE0E-AB19750460F5}"/>
              </a:ext>
            </a:extLst>
          </p:cNvPr>
          <p:cNvCxnSpPr>
            <a:cxnSpLocks/>
          </p:cNvCxnSpPr>
          <p:nvPr/>
        </p:nvCxnSpPr>
        <p:spPr>
          <a:xfrm>
            <a:off x="1831975" y="408472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216;p30">
            <a:extLst>
              <a:ext uri="{FF2B5EF4-FFF2-40B4-BE49-F238E27FC236}">
                <a16:creationId xmlns:a16="http://schemas.microsoft.com/office/drawing/2014/main" id="{D0EC2FE5-AD68-4931-88EC-0EE0752204CC}"/>
              </a:ext>
            </a:extLst>
          </p:cNvPr>
          <p:cNvSpPr/>
          <p:nvPr/>
        </p:nvSpPr>
        <p:spPr>
          <a:xfrm flipH="1">
            <a:off x="3227146" y="4339113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995046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333375" y="182563"/>
            <a:ext cx="590073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/>
          </a:p>
        </p:txBody>
      </p:sp>
      <p:graphicFrame>
        <p:nvGraphicFramePr>
          <p:cNvPr id="127" name="Google Shape;127;p20"/>
          <p:cNvGraphicFramePr/>
          <p:nvPr>
            <p:extLst>
              <p:ext uri="{D42A27DB-BD31-4B8C-83A1-F6EECF244321}">
                <p14:modId xmlns:p14="http://schemas.microsoft.com/office/powerpoint/2010/main" val="2002352013"/>
              </p:ext>
            </p:extLst>
          </p:nvPr>
        </p:nvGraphicFramePr>
        <p:xfrm>
          <a:off x="509835" y="646113"/>
          <a:ext cx="8352950" cy="5903387"/>
        </p:xfrm>
        <a:graphic>
          <a:graphicData uri="http://schemas.openxmlformats.org/drawingml/2006/table">
            <a:tbl>
              <a:tblPr firstRow="1" bandRow="1">
                <a:noFill/>
                <a:tableStyleId>{7F4A2DB6-F38F-494D-9444-ACE7931C62DD}</a:tableStyleId>
              </a:tblPr>
              <a:tblGrid>
                <a:gridCol w="16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 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 전</a:t>
                      </a:r>
                      <a:endParaRPr/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 경 부 분</a:t>
                      </a:r>
                      <a:endParaRPr/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 경 내 용</a:t>
                      </a:r>
                      <a:endParaRPr/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3.25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0.5</a:t>
                      </a:r>
                      <a:endParaRPr sz="1000"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최초작성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최초작성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2021.03.29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dirty="0"/>
                        <a:t>시스템구성도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시퀀스추가</a:t>
                      </a:r>
                      <a:endParaRPr sz="1000"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시스템구성도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시퀀스추가</a:t>
                      </a: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2021.04.01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0.7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dirty="0"/>
                        <a:t>입출력 </a:t>
                      </a:r>
                      <a:r>
                        <a:rPr lang="ko-KR" altLang="en-US" sz="1000"/>
                        <a:t>파일 설계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000" dirty="0"/>
                        <a:t>Business Logic</a:t>
                      </a:r>
                      <a:endParaRPr sz="1000"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파일 필드 정의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Recall, Precision, Accuracy </a:t>
                      </a:r>
                      <a:r>
                        <a:rPr lang="ko-KR" altLang="en-US" sz="1000"/>
                        <a:t>계산방법 정의</a:t>
                      </a:r>
                      <a:endParaRPr lang="ko-KR" altLang="en-US" sz="1000"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윤용욱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2021.04.05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0.8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상세화면추가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200" dirty="0"/>
                        <a:t>관리화면 추가 및 </a:t>
                      </a:r>
                      <a:r>
                        <a:rPr lang="en-US" altLang="ko-KR" sz="1200" dirty="0"/>
                        <a:t>comment</a:t>
                      </a:r>
                      <a:r>
                        <a:rPr lang="ko-KR" altLang="en-US" sz="1200" dirty="0"/>
                        <a:t>처리</a:t>
                      </a:r>
                      <a:endParaRPr sz="1200"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2021.04.11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0.82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테이블스키마 추가 및 화면 추가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테이블스키마 추가 및 화면 추가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lang="en-US" altLang="ko-KR"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2021.04.19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0.84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단계별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분석조회 화면 추가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단계별 분석조회 화면 추가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2021.06.02</a:t>
                      </a: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0.85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해석엔진관리 기능 변경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DSS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 </a:t>
                      </a:r>
                      <a:r>
                        <a:rPr lang="en-US" altLang="ko-KR" sz="11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url,DMS</a:t>
                      </a:r>
                      <a:r>
                        <a:rPr lang="en-US" alt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 </a:t>
                      </a:r>
                      <a:r>
                        <a:rPr lang="en-US" alt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FTP 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 </a:t>
                      </a:r>
                      <a:r>
                        <a:rPr lang="en-US" alt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SFTP 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접속계정 정보 추가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8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2021.06.09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0.86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해석엔진설정 필드 추가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 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 위치정보 추가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57330"/>
                  </a:ext>
                </a:extLst>
              </a:tr>
              <a:tr h="1968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2021.06.09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0.87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 파일의 규칙 추가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 파일내의 규칙을 추가한다</a:t>
                      </a:r>
                      <a:r>
                        <a:rPr lang="en-US" alt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22 page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476157"/>
                  </a:ext>
                </a:extLst>
              </a:tr>
              <a:tr h="2352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2021.06.11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0.88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alt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 뷰 창 추가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시뮬결과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출력로그 보기 기능 추가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윤용욱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2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2021.06.14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0.89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관리기능 설명 추가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관리기능 설명 추가</a:t>
                      </a:r>
                      <a:endParaRPr lang="ko-KR" altLang="en-US"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6243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479184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경우는  생성 규칙에 따라서 생성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 일자는 입력시간 기준으로 처리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등록자는  사용자 로그인 정보 기준으로 처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graphicFrame>
        <p:nvGraphicFramePr>
          <p:cNvPr id="40" name="Google Shape;205;p30">
            <a:extLst>
              <a:ext uri="{FF2B5EF4-FFF2-40B4-BE49-F238E27FC236}">
                <a16:creationId xmlns:a16="http://schemas.microsoft.com/office/drawing/2014/main" id="{5AD2496D-0D8C-470E-93F4-9F63C4FF0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946603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테스트셋관리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 등록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테스트셋의 정보를 등록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71E46402-FDEC-4866-95ED-8EF98AA4C435}"/>
              </a:ext>
            </a:extLst>
          </p:cNvPr>
          <p:cNvSpPr/>
          <p:nvPr/>
        </p:nvSpPr>
        <p:spPr>
          <a:xfrm flipH="1">
            <a:off x="1805007" y="1756363"/>
            <a:ext cx="169918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 관리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1;p30">
            <a:extLst>
              <a:ext uri="{FF2B5EF4-FFF2-40B4-BE49-F238E27FC236}">
                <a16:creationId xmlns:a16="http://schemas.microsoft.com/office/drawing/2014/main" id="{84A415AD-9A9A-43C3-9146-A9583E1F13C2}"/>
              </a:ext>
            </a:extLst>
          </p:cNvPr>
          <p:cNvSpPr/>
          <p:nvPr/>
        </p:nvSpPr>
        <p:spPr>
          <a:xfrm flipH="1">
            <a:off x="2247897" y="2071993"/>
            <a:ext cx="4667252" cy="4062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16;p30">
            <a:extLst>
              <a:ext uri="{FF2B5EF4-FFF2-40B4-BE49-F238E27FC236}">
                <a16:creationId xmlns:a16="http://schemas.microsoft.com/office/drawing/2014/main" id="{683ECDB9-E7F2-4D67-8B70-DD03A93C1FDD}"/>
              </a:ext>
            </a:extLst>
          </p:cNvPr>
          <p:cNvSpPr/>
          <p:nvPr/>
        </p:nvSpPr>
        <p:spPr>
          <a:xfrm flipH="1">
            <a:off x="3851192" y="2364888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16;p30">
            <a:extLst>
              <a:ext uri="{FF2B5EF4-FFF2-40B4-BE49-F238E27FC236}">
                <a16:creationId xmlns:a16="http://schemas.microsoft.com/office/drawing/2014/main" id="{0DCA8AC2-031A-42DC-B431-B87E9B74FB9E}"/>
              </a:ext>
            </a:extLst>
          </p:cNvPr>
          <p:cNvSpPr/>
          <p:nvPr/>
        </p:nvSpPr>
        <p:spPr>
          <a:xfrm flipH="1">
            <a:off x="2530541" y="2351073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CD4DB11-B60B-4A61-B1A2-48B46040B31D}"/>
              </a:ext>
            </a:extLst>
          </p:cNvPr>
          <p:cNvSpPr/>
          <p:nvPr/>
        </p:nvSpPr>
        <p:spPr>
          <a:xfrm>
            <a:off x="3838573" y="561500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D0A9537-8105-431C-9D78-5292DD49B9E6}"/>
              </a:ext>
            </a:extLst>
          </p:cNvPr>
          <p:cNvSpPr/>
          <p:nvPr/>
        </p:nvSpPr>
        <p:spPr>
          <a:xfrm>
            <a:off x="4448407" y="561500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59" name="Google Shape;216;p30">
            <a:extLst>
              <a:ext uri="{FF2B5EF4-FFF2-40B4-BE49-F238E27FC236}">
                <a16:creationId xmlns:a16="http://schemas.microsoft.com/office/drawing/2014/main" id="{313E2874-A2EE-4A92-99BD-96641B70F3AA}"/>
              </a:ext>
            </a:extLst>
          </p:cNvPr>
          <p:cNvSpPr/>
          <p:nvPr/>
        </p:nvSpPr>
        <p:spPr>
          <a:xfrm flipH="1">
            <a:off x="3851192" y="2672179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16;p30">
            <a:extLst>
              <a:ext uri="{FF2B5EF4-FFF2-40B4-BE49-F238E27FC236}">
                <a16:creationId xmlns:a16="http://schemas.microsoft.com/office/drawing/2014/main" id="{F6F4F769-1330-4120-8628-5371E4A7B8FA}"/>
              </a:ext>
            </a:extLst>
          </p:cNvPr>
          <p:cNvSpPr/>
          <p:nvPr/>
        </p:nvSpPr>
        <p:spPr>
          <a:xfrm flipH="1">
            <a:off x="2530541" y="2658364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시나리오수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16;p30">
            <a:extLst>
              <a:ext uri="{FF2B5EF4-FFF2-40B4-BE49-F238E27FC236}">
                <a16:creationId xmlns:a16="http://schemas.microsoft.com/office/drawing/2014/main" id="{598B901C-BBD9-4DBD-8349-513207BC7B15}"/>
              </a:ext>
            </a:extLst>
          </p:cNvPr>
          <p:cNvSpPr/>
          <p:nvPr/>
        </p:nvSpPr>
        <p:spPr>
          <a:xfrm flipH="1">
            <a:off x="3838573" y="2954816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16;p30">
            <a:extLst>
              <a:ext uri="{FF2B5EF4-FFF2-40B4-BE49-F238E27FC236}">
                <a16:creationId xmlns:a16="http://schemas.microsoft.com/office/drawing/2014/main" id="{BF0D79B4-92AB-41D6-850E-F2D4B1424ED5}"/>
              </a:ext>
            </a:extLst>
          </p:cNvPr>
          <p:cNvSpPr/>
          <p:nvPr/>
        </p:nvSpPr>
        <p:spPr>
          <a:xfrm flipH="1">
            <a:off x="2517922" y="2941001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시나리오유형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16;p30">
            <a:extLst>
              <a:ext uri="{FF2B5EF4-FFF2-40B4-BE49-F238E27FC236}">
                <a16:creationId xmlns:a16="http://schemas.microsoft.com/office/drawing/2014/main" id="{6194919C-67A1-4D5A-8820-BBAA3AF0B429}"/>
              </a:ext>
            </a:extLst>
          </p:cNvPr>
          <p:cNvSpPr/>
          <p:nvPr/>
        </p:nvSpPr>
        <p:spPr>
          <a:xfrm flipH="1">
            <a:off x="3838573" y="3257162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16;p30">
            <a:extLst>
              <a:ext uri="{FF2B5EF4-FFF2-40B4-BE49-F238E27FC236}">
                <a16:creationId xmlns:a16="http://schemas.microsoft.com/office/drawing/2014/main" id="{D0A05799-9A07-426A-BF29-86798BA749ED}"/>
              </a:ext>
            </a:extLst>
          </p:cNvPr>
          <p:cNvSpPr/>
          <p:nvPr/>
        </p:nvSpPr>
        <p:spPr>
          <a:xfrm flipH="1">
            <a:off x="2517922" y="3243347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테스트데이타수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16;p30">
            <a:extLst>
              <a:ext uri="{FF2B5EF4-FFF2-40B4-BE49-F238E27FC236}">
                <a16:creationId xmlns:a16="http://schemas.microsoft.com/office/drawing/2014/main" id="{E562111C-C63D-4EC8-AA80-A608DAD0007A}"/>
              </a:ext>
            </a:extLst>
          </p:cNvPr>
          <p:cNvSpPr/>
          <p:nvPr/>
        </p:nvSpPr>
        <p:spPr>
          <a:xfrm flipH="1">
            <a:off x="3838573" y="3536868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16;p30">
            <a:extLst>
              <a:ext uri="{FF2B5EF4-FFF2-40B4-BE49-F238E27FC236}">
                <a16:creationId xmlns:a16="http://schemas.microsoft.com/office/drawing/2014/main" id="{BBC6FBB1-21D7-49CA-B311-4A46C9A07650}"/>
              </a:ext>
            </a:extLst>
          </p:cNvPr>
          <p:cNvSpPr/>
          <p:nvPr/>
        </p:nvSpPr>
        <p:spPr>
          <a:xfrm flipH="1">
            <a:off x="2517922" y="3523053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상태정보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16;p30">
            <a:extLst>
              <a:ext uri="{FF2B5EF4-FFF2-40B4-BE49-F238E27FC236}">
                <a16:creationId xmlns:a16="http://schemas.microsoft.com/office/drawing/2014/main" id="{C6A21BCD-5852-4ED9-8D95-02B8BEDE13E6}"/>
              </a:ext>
            </a:extLst>
          </p:cNvPr>
          <p:cNvSpPr/>
          <p:nvPr/>
        </p:nvSpPr>
        <p:spPr>
          <a:xfrm flipH="1">
            <a:off x="3820975" y="4521910"/>
            <a:ext cx="2318384" cy="917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16;p30">
            <a:extLst>
              <a:ext uri="{FF2B5EF4-FFF2-40B4-BE49-F238E27FC236}">
                <a16:creationId xmlns:a16="http://schemas.microsoft.com/office/drawing/2014/main" id="{2A78796D-EDB4-48B2-9C30-A45FBE8EA90D}"/>
              </a:ext>
            </a:extLst>
          </p:cNvPr>
          <p:cNvSpPr/>
          <p:nvPr/>
        </p:nvSpPr>
        <p:spPr>
          <a:xfrm flipH="1">
            <a:off x="2500324" y="4508095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D975089D-9182-499B-9473-AF22BF704062}"/>
              </a:ext>
            </a:extLst>
          </p:cNvPr>
          <p:cNvSpPr/>
          <p:nvPr/>
        </p:nvSpPr>
        <p:spPr>
          <a:xfrm rot="10800000">
            <a:off x="5922394" y="3016302"/>
            <a:ext cx="171450" cy="172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216;p30">
            <a:extLst>
              <a:ext uri="{FF2B5EF4-FFF2-40B4-BE49-F238E27FC236}">
                <a16:creationId xmlns:a16="http://schemas.microsoft.com/office/drawing/2014/main" id="{46F5FA58-9897-4F43-A740-8D42BB3FA691}"/>
              </a:ext>
            </a:extLst>
          </p:cNvPr>
          <p:cNvSpPr/>
          <p:nvPr/>
        </p:nvSpPr>
        <p:spPr>
          <a:xfrm flipH="1">
            <a:off x="3829046" y="3836497"/>
            <a:ext cx="167640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16;p30">
            <a:extLst>
              <a:ext uri="{FF2B5EF4-FFF2-40B4-BE49-F238E27FC236}">
                <a16:creationId xmlns:a16="http://schemas.microsoft.com/office/drawing/2014/main" id="{378A2C91-8556-4AFE-A7F4-BD76E7A4E7D1}"/>
              </a:ext>
            </a:extLst>
          </p:cNvPr>
          <p:cNvSpPr/>
          <p:nvPr/>
        </p:nvSpPr>
        <p:spPr>
          <a:xfrm flipH="1">
            <a:off x="2508395" y="3822682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테스트셋파일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74FDAE3-5732-4D54-B71A-E833BB015333}"/>
              </a:ext>
            </a:extLst>
          </p:cNvPr>
          <p:cNvSpPr/>
          <p:nvPr/>
        </p:nvSpPr>
        <p:spPr>
          <a:xfrm>
            <a:off x="5611683" y="3861389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파일</a:t>
            </a:r>
          </a:p>
        </p:txBody>
      </p:sp>
      <p:sp>
        <p:nvSpPr>
          <p:cNvPr id="78" name="Google Shape;216;p30">
            <a:extLst>
              <a:ext uri="{FF2B5EF4-FFF2-40B4-BE49-F238E27FC236}">
                <a16:creationId xmlns:a16="http://schemas.microsoft.com/office/drawing/2014/main" id="{B8E26AE5-3591-4F64-B876-4667CEBD0E4D}"/>
              </a:ext>
            </a:extLst>
          </p:cNvPr>
          <p:cNvSpPr/>
          <p:nvPr/>
        </p:nvSpPr>
        <p:spPr>
          <a:xfrm flipH="1">
            <a:off x="2508395" y="4165388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훈련셋포함여부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333ADE-26C0-48FE-A047-770F13F0D8F7}"/>
              </a:ext>
            </a:extLst>
          </p:cNvPr>
          <p:cNvSpPr/>
          <p:nvPr/>
        </p:nvSpPr>
        <p:spPr>
          <a:xfrm>
            <a:off x="4495800" y="4253392"/>
            <a:ext cx="152400" cy="139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3C36E-13FA-426B-AACB-5D217903D16A}"/>
              </a:ext>
            </a:extLst>
          </p:cNvPr>
          <p:cNvSpPr txBox="1"/>
          <p:nvPr/>
        </p:nvSpPr>
        <p:spPr>
          <a:xfrm>
            <a:off x="4648200" y="421392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포함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15F0A7-93C6-41F0-93C8-18F1309E79B0}"/>
              </a:ext>
            </a:extLst>
          </p:cNvPr>
          <p:cNvSpPr txBox="1"/>
          <p:nvPr/>
        </p:nvSpPr>
        <p:spPr>
          <a:xfrm>
            <a:off x="5356093" y="422097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미포함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F0E056C-436B-4963-9D23-1EC6C1B3EAAC}"/>
              </a:ext>
            </a:extLst>
          </p:cNvPr>
          <p:cNvSpPr/>
          <p:nvPr/>
        </p:nvSpPr>
        <p:spPr>
          <a:xfrm>
            <a:off x="5197280" y="4273755"/>
            <a:ext cx="152400" cy="139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EC8F66-E754-4BF7-9B67-4C7006624B83}"/>
              </a:ext>
            </a:extLst>
          </p:cNvPr>
          <p:cNvSpPr/>
          <p:nvPr/>
        </p:nvSpPr>
        <p:spPr>
          <a:xfrm>
            <a:off x="6185330" y="2397778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6CCDA48-001F-4465-A270-8C375A4C0A9A}"/>
              </a:ext>
            </a:extLst>
          </p:cNvPr>
          <p:cNvSpPr/>
          <p:nvPr/>
        </p:nvSpPr>
        <p:spPr>
          <a:xfrm>
            <a:off x="6239792" y="3034413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112C707-EB05-4F78-9201-3B7E34F057B1}"/>
              </a:ext>
            </a:extLst>
          </p:cNvPr>
          <p:cNvSpPr/>
          <p:nvPr/>
        </p:nvSpPr>
        <p:spPr>
          <a:xfrm>
            <a:off x="6251316" y="3914124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78851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662356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기준으로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정보를 노출한다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입력화면과 동일하게 처리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 초기 입력자와 다른 사용자가 등록할 시에는 메시지를 노출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 작성자가 아닙니다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즉 작성자만 수정 및 삭제가 가능하다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graphicFrame>
        <p:nvGraphicFramePr>
          <p:cNvPr id="40" name="Google Shape;205;p30">
            <a:extLst>
              <a:ext uri="{FF2B5EF4-FFF2-40B4-BE49-F238E27FC236}">
                <a16:creationId xmlns:a16="http://schemas.microsoft.com/office/drawing/2014/main" id="{5AD2496D-0D8C-470E-93F4-9F63C4FF0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902318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테스트셋관리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 수정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테스트셋의 정보의 수정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삭제화면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71E46402-FDEC-4866-95ED-8EF98AA4C435}"/>
              </a:ext>
            </a:extLst>
          </p:cNvPr>
          <p:cNvSpPr/>
          <p:nvPr/>
        </p:nvSpPr>
        <p:spPr>
          <a:xfrm flipH="1">
            <a:off x="1805007" y="1756363"/>
            <a:ext cx="169918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 관리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1;p30">
            <a:extLst>
              <a:ext uri="{FF2B5EF4-FFF2-40B4-BE49-F238E27FC236}">
                <a16:creationId xmlns:a16="http://schemas.microsoft.com/office/drawing/2014/main" id="{84A415AD-9A9A-43C3-9146-A9583E1F13C2}"/>
              </a:ext>
            </a:extLst>
          </p:cNvPr>
          <p:cNvSpPr/>
          <p:nvPr/>
        </p:nvSpPr>
        <p:spPr>
          <a:xfrm flipH="1">
            <a:off x="2238374" y="2105878"/>
            <a:ext cx="4667252" cy="4062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16;p30">
            <a:extLst>
              <a:ext uri="{FF2B5EF4-FFF2-40B4-BE49-F238E27FC236}">
                <a16:creationId xmlns:a16="http://schemas.microsoft.com/office/drawing/2014/main" id="{683ECDB9-E7F2-4D67-8B70-DD03A93C1FDD}"/>
              </a:ext>
            </a:extLst>
          </p:cNvPr>
          <p:cNvSpPr/>
          <p:nvPr/>
        </p:nvSpPr>
        <p:spPr>
          <a:xfrm flipH="1">
            <a:off x="3851192" y="2364888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16;p30">
            <a:extLst>
              <a:ext uri="{FF2B5EF4-FFF2-40B4-BE49-F238E27FC236}">
                <a16:creationId xmlns:a16="http://schemas.microsoft.com/office/drawing/2014/main" id="{0DCA8AC2-031A-42DC-B431-B87E9B74FB9E}"/>
              </a:ext>
            </a:extLst>
          </p:cNvPr>
          <p:cNvSpPr/>
          <p:nvPr/>
        </p:nvSpPr>
        <p:spPr>
          <a:xfrm flipH="1">
            <a:off x="2530541" y="2351073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CD4DB11-B60B-4A61-B1A2-48B46040B31D}"/>
              </a:ext>
            </a:extLst>
          </p:cNvPr>
          <p:cNvSpPr/>
          <p:nvPr/>
        </p:nvSpPr>
        <p:spPr>
          <a:xfrm>
            <a:off x="3838573" y="561500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D0A9537-8105-431C-9D78-5292DD49B9E6}"/>
              </a:ext>
            </a:extLst>
          </p:cNvPr>
          <p:cNvSpPr/>
          <p:nvPr/>
        </p:nvSpPr>
        <p:spPr>
          <a:xfrm>
            <a:off x="5069394" y="561500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59" name="Google Shape;216;p30">
            <a:extLst>
              <a:ext uri="{FF2B5EF4-FFF2-40B4-BE49-F238E27FC236}">
                <a16:creationId xmlns:a16="http://schemas.microsoft.com/office/drawing/2014/main" id="{313E2874-A2EE-4A92-99BD-96641B70F3AA}"/>
              </a:ext>
            </a:extLst>
          </p:cNvPr>
          <p:cNvSpPr/>
          <p:nvPr/>
        </p:nvSpPr>
        <p:spPr>
          <a:xfrm flipH="1">
            <a:off x="3851192" y="2672179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16;p30">
            <a:extLst>
              <a:ext uri="{FF2B5EF4-FFF2-40B4-BE49-F238E27FC236}">
                <a16:creationId xmlns:a16="http://schemas.microsoft.com/office/drawing/2014/main" id="{F6F4F769-1330-4120-8628-5371E4A7B8FA}"/>
              </a:ext>
            </a:extLst>
          </p:cNvPr>
          <p:cNvSpPr/>
          <p:nvPr/>
        </p:nvSpPr>
        <p:spPr>
          <a:xfrm flipH="1">
            <a:off x="2530541" y="2658364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시나리오수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16;p30">
            <a:extLst>
              <a:ext uri="{FF2B5EF4-FFF2-40B4-BE49-F238E27FC236}">
                <a16:creationId xmlns:a16="http://schemas.microsoft.com/office/drawing/2014/main" id="{598B901C-BBD9-4DBD-8349-513207BC7B15}"/>
              </a:ext>
            </a:extLst>
          </p:cNvPr>
          <p:cNvSpPr/>
          <p:nvPr/>
        </p:nvSpPr>
        <p:spPr>
          <a:xfrm flipH="1">
            <a:off x="3838573" y="2954816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16;p30">
            <a:extLst>
              <a:ext uri="{FF2B5EF4-FFF2-40B4-BE49-F238E27FC236}">
                <a16:creationId xmlns:a16="http://schemas.microsoft.com/office/drawing/2014/main" id="{BF0D79B4-92AB-41D6-850E-F2D4B1424ED5}"/>
              </a:ext>
            </a:extLst>
          </p:cNvPr>
          <p:cNvSpPr/>
          <p:nvPr/>
        </p:nvSpPr>
        <p:spPr>
          <a:xfrm flipH="1">
            <a:off x="2517922" y="2941001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시나리오유형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16;p30">
            <a:extLst>
              <a:ext uri="{FF2B5EF4-FFF2-40B4-BE49-F238E27FC236}">
                <a16:creationId xmlns:a16="http://schemas.microsoft.com/office/drawing/2014/main" id="{6194919C-67A1-4D5A-8820-BBAA3AF0B429}"/>
              </a:ext>
            </a:extLst>
          </p:cNvPr>
          <p:cNvSpPr/>
          <p:nvPr/>
        </p:nvSpPr>
        <p:spPr>
          <a:xfrm flipH="1">
            <a:off x="3838573" y="3257162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16;p30">
            <a:extLst>
              <a:ext uri="{FF2B5EF4-FFF2-40B4-BE49-F238E27FC236}">
                <a16:creationId xmlns:a16="http://schemas.microsoft.com/office/drawing/2014/main" id="{D0A05799-9A07-426A-BF29-86798BA749ED}"/>
              </a:ext>
            </a:extLst>
          </p:cNvPr>
          <p:cNvSpPr/>
          <p:nvPr/>
        </p:nvSpPr>
        <p:spPr>
          <a:xfrm flipH="1">
            <a:off x="2517922" y="3243347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테스트데이타수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16;p30">
            <a:extLst>
              <a:ext uri="{FF2B5EF4-FFF2-40B4-BE49-F238E27FC236}">
                <a16:creationId xmlns:a16="http://schemas.microsoft.com/office/drawing/2014/main" id="{E562111C-C63D-4EC8-AA80-A608DAD0007A}"/>
              </a:ext>
            </a:extLst>
          </p:cNvPr>
          <p:cNvSpPr/>
          <p:nvPr/>
        </p:nvSpPr>
        <p:spPr>
          <a:xfrm flipH="1">
            <a:off x="3838573" y="3536868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16;p30">
            <a:extLst>
              <a:ext uri="{FF2B5EF4-FFF2-40B4-BE49-F238E27FC236}">
                <a16:creationId xmlns:a16="http://schemas.microsoft.com/office/drawing/2014/main" id="{BBC6FBB1-21D7-49CA-B311-4A46C9A07650}"/>
              </a:ext>
            </a:extLst>
          </p:cNvPr>
          <p:cNvSpPr/>
          <p:nvPr/>
        </p:nvSpPr>
        <p:spPr>
          <a:xfrm flipH="1">
            <a:off x="2517922" y="3523053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상태정보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16;p30">
            <a:extLst>
              <a:ext uri="{FF2B5EF4-FFF2-40B4-BE49-F238E27FC236}">
                <a16:creationId xmlns:a16="http://schemas.microsoft.com/office/drawing/2014/main" id="{C6A21BCD-5852-4ED9-8D95-02B8BEDE13E6}"/>
              </a:ext>
            </a:extLst>
          </p:cNvPr>
          <p:cNvSpPr/>
          <p:nvPr/>
        </p:nvSpPr>
        <p:spPr>
          <a:xfrm flipH="1">
            <a:off x="3820975" y="4521910"/>
            <a:ext cx="2318384" cy="917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16;p30">
            <a:extLst>
              <a:ext uri="{FF2B5EF4-FFF2-40B4-BE49-F238E27FC236}">
                <a16:creationId xmlns:a16="http://schemas.microsoft.com/office/drawing/2014/main" id="{2A78796D-EDB4-48B2-9C30-A45FBE8EA90D}"/>
              </a:ext>
            </a:extLst>
          </p:cNvPr>
          <p:cNvSpPr/>
          <p:nvPr/>
        </p:nvSpPr>
        <p:spPr>
          <a:xfrm flipH="1">
            <a:off x="2500324" y="4508095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D975089D-9182-499B-9473-AF22BF704062}"/>
              </a:ext>
            </a:extLst>
          </p:cNvPr>
          <p:cNvSpPr/>
          <p:nvPr/>
        </p:nvSpPr>
        <p:spPr>
          <a:xfrm rot="10800000">
            <a:off x="5922394" y="3016302"/>
            <a:ext cx="171450" cy="172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216;p30">
            <a:extLst>
              <a:ext uri="{FF2B5EF4-FFF2-40B4-BE49-F238E27FC236}">
                <a16:creationId xmlns:a16="http://schemas.microsoft.com/office/drawing/2014/main" id="{46F5FA58-9897-4F43-A740-8D42BB3FA691}"/>
              </a:ext>
            </a:extLst>
          </p:cNvPr>
          <p:cNvSpPr/>
          <p:nvPr/>
        </p:nvSpPr>
        <p:spPr>
          <a:xfrm flipH="1">
            <a:off x="3829046" y="3836497"/>
            <a:ext cx="167640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16;p30">
            <a:extLst>
              <a:ext uri="{FF2B5EF4-FFF2-40B4-BE49-F238E27FC236}">
                <a16:creationId xmlns:a16="http://schemas.microsoft.com/office/drawing/2014/main" id="{378A2C91-8556-4AFE-A7F4-BD76E7A4E7D1}"/>
              </a:ext>
            </a:extLst>
          </p:cNvPr>
          <p:cNvSpPr/>
          <p:nvPr/>
        </p:nvSpPr>
        <p:spPr>
          <a:xfrm flipH="1">
            <a:off x="2508395" y="3822682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테스트셋파일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74FDAE3-5732-4D54-B71A-E833BB015333}"/>
              </a:ext>
            </a:extLst>
          </p:cNvPr>
          <p:cNvSpPr/>
          <p:nvPr/>
        </p:nvSpPr>
        <p:spPr>
          <a:xfrm>
            <a:off x="5611683" y="3861389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파일</a:t>
            </a:r>
          </a:p>
        </p:txBody>
      </p:sp>
      <p:sp>
        <p:nvSpPr>
          <p:cNvPr id="78" name="Google Shape;216;p30">
            <a:extLst>
              <a:ext uri="{FF2B5EF4-FFF2-40B4-BE49-F238E27FC236}">
                <a16:creationId xmlns:a16="http://schemas.microsoft.com/office/drawing/2014/main" id="{B8E26AE5-3591-4F64-B876-4667CEBD0E4D}"/>
              </a:ext>
            </a:extLst>
          </p:cNvPr>
          <p:cNvSpPr/>
          <p:nvPr/>
        </p:nvSpPr>
        <p:spPr>
          <a:xfrm flipH="1">
            <a:off x="2508395" y="4165388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훈련셋포함여부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333ADE-26C0-48FE-A047-770F13F0D8F7}"/>
              </a:ext>
            </a:extLst>
          </p:cNvPr>
          <p:cNvSpPr/>
          <p:nvPr/>
        </p:nvSpPr>
        <p:spPr>
          <a:xfrm>
            <a:off x="4495800" y="4253392"/>
            <a:ext cx="152400" cy="139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3C36E-13FA-426B-AACB-5D217903D16A}"/>
              </a:ext>
            </a:extLst>
          </p:cNvPr>
          <p:cNvSpPr txBox="1"/>
          <p:nvPr/>
        </p:nvSpPr>
        <p:spPr>
          <a:xfrm>
            <a:off x="4648200" y="421392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포함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15F0A7-93C6-41F0-93C8-18F1309E79B0}"/>
              </a:ext>
            </a:extLst>
          </p:cNvPr>
          <p:cNvSpPr txBox="1"/>
          <p:nvPr/>
        </p:nvSpPr>
        <p:spPr>
          <a:xfrm>
            <a:off x="5356093" y="422097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미포함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F0E056C-436B-4963-9D23-1EC6C1B3EAAC}"/>
              </a:ext>
            </a:extLst>
          </p:cNvPr>
          <p:cNvSpPr/>
          <p:nvPr/>
        </p:nvSpPr>
        <p:spPr>
          <a:xfrm>
            <a:off x="5197280" y="4273755"/>
            <a:ext cx="152400" cy="139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CEB9DC-71C8-45D9-B384-53A6E46D74CF}"/>
              </a:ext>
            </a:extLst>
          </p:cNvPr>
          <p:cNvSpPr/>
          <p:nvPr/>
        </p:nvSpPr>
        <p:spPr>
          <a:xfrm>
            <a:off x="4453983" y="561500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780431405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2971704423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시뮬레이터의 사용자에 대한 관리를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63987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처리는 데이터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리스터업되는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부분에서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change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형상으로 하고 화면의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refresh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되도록 피한다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edit,delete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경우도 팝업을 띄우는 방식이 아니라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팝업형태로 상세 정보나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삭제시의 상세 정보를 보여준다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FC56B703-343E-425B-A061-C80E188787CE}"/>
              </a:ext>
            </a:extLst>
          </p:cNvPr>
          <p:cNvSpPr/>
          <p:nvPr/>
        </p:nvSpPr>
        <p:spPr>
          <a:xfrm flipH="1">
            <a:off x="1805007" y="1756363"/>
            <a:ext cx="169918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사용자관리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C2297194-C0C4-484F-A6C6-14E4C3155480}"/>
              </a:ext>
            </a:extLst>
          </p:cNvPr>
          <p:cNvSpPr/>
          <p:nvPr/>
        </p:nvSpPr>
        <p:spPr>
          <a:xfrm flipH="1">
            <a:off x="4202431" y="2109990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1FF186E-D931-4588-9E68-664AE42F370D}"/>
              </a:ext>
            </a:extLst>
          </p:cNvPr>
          <p:cNvSpPr/>
          <p:nvPr/>
        </p:nvSpPr>
        <p:spPr>
          <a:xfrm>
            <a:off x="5722620" y="211014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A965EF87-0B58-4065-9020-B94A97668273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idx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056F06AF-B607-42CC-A89C-05DD60576FC1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C06E34AF-CF71-4F43-9DC2-3520F02D7E14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90C831FC-010B-4A52-BBA8-41FFD658B740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등록일자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16;p30">
            <a:extLst>
              <a:ext uri="{FF2B5EF4-FFF2-40B4-BE49-F238E27FC236}">
                <a16:creationId xmlns:a16="http://schemas.microsoft.com/office/drawing/2014/main" id="{84CC5265-56EC-4702-948D-4CBB3015517E}"/>
              </a:ext>
            </a:extLst>
          </p:cNvPr>
          <p:cNvSpPr/>
          <p:nvPr/>
        </p:nvSpPr>
        <p:spPr>
          <a:xfrm flipH="1">
            <a:off x="4609148" y="254053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소속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16;p30">
            <a:extLst>
              <a:ext uri="{FF2B5EF4-FFF2-40B4-BE49-F238E27FC236}">
                <a16:creationId xmlns:a16="http://schemas.microsoft.com/office/drawing/2014/main" id="{FAA28A7C-8E4B-494F-AC35-CA004C5D0524}"/>
              </a:ext>
            </a:extLst>
          </p:cNvPr>
          <p:cNvSpPr/>
          <p:nvPr/>
        </p:nvSpPr>
        <p:spPr>
          <a:xfrm flipH="1">
            <a:off x="5321542" y="254732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6D9C1B58-E1B5-4A19-937D-F62AFB880E89}"/>
              </a:ext>
            </a:extLst>
          </p:cNvPr>
          <p:cNvSpPr/>
          <p:nvPr/>
        </p:nvSpPr>
        <p:spPr>
          <a:xfrm flipH="1">
            <a:off x="6022582" y="254732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FFB66B0-B5F5-4AE2-8361-FB1CBFA30911}"/>
              </a:ext>
            </a:extLst>
          </p:cNvPr>
          <p:cNvSpPr/>
          <p:nvPr/>
        </p:nvSpPr>
        <p:spPr>
          <a:xfrm>
            <a:off x="6399847" y="211535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D1B9927-9907-43D8-A05A-CFAF7F951B03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00263A6-8632-4E8A-97DE-C7FFCA2ADBE0}"/>
              </a:ext>
            </a:extLst>
          </p:cNvPr>
          <p:cNvCxnSpPr>
            <a:cxnSpLocks/>
          </p:cNvCxnSpPr>
          <p:nvPr/>
        </p:nvCxnSpPr>
        <p:spPr>
          <a:xfrm>
            <a:off x="1831975" y="408472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oogle Shape;216;p30">
            <a:extLst>
              <a:ext uri="{FF2B5EF4-FFF2-40B4-BE49-F238E27FC236}">
                <a16:creationId xmlns:a16="http://schemas.microsoft.com/office/drawing/2014/main" id="{0538D9E9-C7E2-442F-A7E8-E050E39F9D27}"/>
              </a:ext>
            </a:extLst>
          </p:cNvPr>
          <p:cNvSpPr/>
          <p:nvPr/>
        </p:nvSpPr>
        <p:spPr>
          <a:xfrm flipH="1">
            <a:off x="3227146" y="4339113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6271053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1240650793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시뮬레이터의 사용자에 대한 관리를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73789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처리는 데이터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리스터업되는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부분에서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change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형상으로 하고 화면의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refresh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되도록 피한다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edit,delete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경우도 팝업을 띄우는 방식이 아니라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팝업형태로 상세 정보나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삭제시의 상세 정보를 보여준다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등록일자는 현재 시간을 기준으로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28" name="Google Shape;216;p30">
            <a:extLst>
              <a:ext uri="{FF2B5EF4-FFF2-40B4-BE49-F238E27FC236}">
                <a16:creationId xmlns:a16="http://schemas.microsoft.com/office/drawing/2014/main" id="{E09413FC-1829-4BC3-802E-54C56CF77002}"/>
              </a:ext>
            </a:extLst>
          </p:cNvPr>
          <p:cNvSpPr/>
          <p:nvPr/>
        </p:nvSpPr>
        <p:spPr>
          <a:xfrm flipH="1">
            <a:off x="1805007" y="1756363"/>
            <a:ext cx="169918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사용자관리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1;p30">
            <a:extLst>
              <a:ext uri="{FF2B5EF4-FFF2-40B4-BE49-F238E27FC236}">
                <a16:creationId xmlns:a16="http://schemas.microsoft.com/office/drawing/2014/main" id="{45829AC0-A943-45D9-89E6-323C70EBB6F8}"/>
              </a:ext>
            </a:extLst>
          </p:cNvPr>
          <p:cNvSpPr/>
          <p:nvPr/>
        </p:nvSpPr>
        <p:spPr>
          <a:xfrm flipH="1">
            <a:off x="2050263" y="2728870"/>
            <a:ext cx="4667252" cy="2452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16;p30">
            <a:extLst>
              <a:ext uri="{FF2B5EF4-FFF2-40B4-BE49-F238E27FC236}">
                <a16:creationId xmlns:a16="http://schemas.microsoft.com/office/drawing/2014/main" id="{AB5B9E0E-8DF0-45BF-BDA3-D5D8ABBC74F0}"/>
              </a:ext>
            </a:extLst>
          </p:cNvPr>
          <p:cNvSpPr/>
          <p:nvPr/>
        </p:nvSpPr>
        <p:spPr>
          <a:xfrm flipH="1">
            <a:off x="3653558" y="3021764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16;p30">
            <a:extLst>
              <a:ext uri="{FF2B5EF4-FFF2-40B4-BE49-F238E27FC236}">
                <a16:creationId xmlns:a16="http://schemas.microsoft.com/office/drawing/2014/main" id="{C1B7DD86-FCD2-4FD9-8FB9-B6B232FE1D00}"/>
              </a:ext>
            </a:extLst>
          </p:cNvPr>
          <p:cNvSpPr/>
          <p:nvPr/>
        </p:nvSpPr>
        <p:spPr>
          <a:xfrm flipH="1">
            <a:off x="2332907" y="3007949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이름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4F4850F-487E-4C9C-9295-4D465611CF20}"/>
              </a:ext>
            </a:extLst>
          </p:cNvPr>
          <p:cNvSpPr/>
          <p:nvPr/>
        </p:nvSpPr>
        <p:spPr>
          <a:xfrm>
            <a:off x="3722830" y="4707031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C3C3F81-E29E-43D8-895D-1E0164BFD259}"/>
              </a:ext>
            </a:extLst>
          </p:cNvPr>
          <p:cNvSpPr/>
          <p:nvPr/>
        </p:nvSpPr>
        <p:spPr>
          <a:xfrm>
            <a:off x="4332664" y="4707031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4" name="Google Shape;216;p30">
            <a:extLst>
              <a:ext uri="{FF2B5EF4-FFF2-40B4-BE49-F238E27FC236}">
                <a16:creationId xmlns:a16="http://schemas.microsoft.com/office/drawing/2014/main" id="{DD7E0F67-3162-4023-B2E5-D0D576829C21}"/>
              </a:ext>
            </a:extLst>
          </p:cNvPr>
          <p:cNvSpPr/>
          <p:nvPr/>
        </p:nvSpPr>
        <p:spPr>
          <a:xfrm flipH="1">
            <a:off x="3653558" y="3329055"/>
            <a:ext cx="1498488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16;p30">
            <a:extLst>
              <a:ext uri="{FF2B5EF4-FFF2-40B4-BE49-F238E27FC236}">
                <a16:creationId xmlns:a16="http://schemas.microsoft.com/office/drawing/2014/main" id="{A432DDCD-72D5-4F60-883A-8B2CE5E14387}"/>
              </a:ext>
            </a:extLst>
          </p:cNvPr>
          <p:cNvSpPr/>
          <p:nvPr/>
        </p:nvSpPr>
        <p:spPr>
          <a:xfrm flipH="1">
            <a:off x="2332907" y="3315240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16;p30">
            <a:extLst>
              <a:ext uri="{FF2B5EF4-FFF2-40B4-BE49-F238E27FC236}">
                <a16:creationId xmlns:a16="http://schemas.microsoft.com/office/drawing/2014/main" id="{63750202-0277-49C3-92D0-4B74CE6A2F3A}"/>
              </a:ext>
            </a:extLst>
          </p:cNvPr>
          <p:cNvSpPr/>
          <p:nvPr/>
        </p:nvSpPr>
        <p:spPr>
          <a:xfrm flipH="1">
            <a:off x="3640939" y="3611692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16;p30">
            <a:extLst>
              <a:ext uri="{FF2B5EF4-FFF2-40B4-BE49-F238E27FC236}">
                <a16:creationId xmlns:a16="http://schemas.microsoft.com/office/drawing/2014/main" id="{C2630CE9-5796-41E3-9F96-A80187B61D87}"/>
              </a:ext>
            </a:extLst>
          </p:cNvPr>
          <p:cNvSpPr/>
          <p:nvPr/>
        </p:nvSpPr>
        <p:spPr>
          <a:xfrm flipH="1">
            <a:off x="2320288" y="3597877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6;p30">
            <a:extLst>
              <a:ext uri="{FF2B5EF4-FFF2-40B4-BE49-F238E27FC236}">
                <a16:creationId xmlns:a16="http://schemas.microsoft.com/office/drawing/2014/main" id="{35742350-9A3E-47BA-AB49-6B884230E784}"/>
              </a:ext>
            </a:extLst>
          </p:cNvPr>
          <p:cNvSpPr/>
          <p:nvPr/>
        </p:nvSpPr>
        <p:spPr>
          <a:xfrm flipH="1">
            <a:off x="3640939" y="3914038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16;p30">
            <a:extLst>
              <a:ext uri="{FF2B5EF4-FFF2-40B4-BE49-F238E27FC236}">
                <a16:creationId xmlns:a16="http://schemas.microsoft.com/office/drawing/2014/main" id="{C1EC3B8D-9E58-4490-AF62-8D4D7E1B0F23}"/>
              </a:ext>
            </a:extLst>
          </p:cNvPr>
          <p:cNvSpPr/>
          <p:nvPr/>
        </p:nvSpPr>
        <p:spPr>
          <a:xfrm flipH="1">
            <a:off x="2320288" y="3900223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비밀번호확인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16;p30">
            <a:extLst>
              <a:ext uri="{FF2B5EF4-FFF2-40B4-BE49-F238E27FC236}">
                <a16:creationId xmlns:a16="http://schemas.microsoft.com/office/drawing/2014/main" id="{D7C4B3B0-1CBF-49DD-A43A-CEA61584F813}"/>
              </a:ext>
            </a:extLst>
          </p:cNvPr>
          <p:cNvSpPr/>
          <p:nvPr/>
        </p:nvSpPr>
        <p:spPr>
          <a:xfrm flipH="1">
            <a:off x="2320288" y="4179929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사용상태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D172019-CEDE-4E5A-A412-980882904145}"/>
              </a:ext>
            </a:extLst>
          </p:cNvPr>
          <p:cNvSpPr/>
          <p:nvPr/>
        </p:nvSpPr>
        <p:spPr>
          <a:xfrm>
            <a:off x="5307816" y="3358961"/>
            <a:ext cx="649500" cy="18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중복체크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4FA276D-67CE-485D-9C92-FF482ABC0157}"/>
              </a:ext>
            </a:extLst>
          </p:cNvPr>
          <p:cNvSpPr/>
          <p:nvPr/>
        </p:nvSpPr>
        <p:spPr>
          <a:xfrm>
            <a:off x="4005771" y="4234039"/>
            <a:ext cx="152400" cy="139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0D2755-4BDF-4E3E-917C-F0C33DE013DE}"/>
              </a:ext>
            </a:extLst>
          </p:cNvPr>
          <p:cNvSpPr txBox="1"/>
          <p:nvPr/>
        </p:nvSpPr>
        <p:spPr>
          <a:xfrm>
            <a:off x="4158171" y="419456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사용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82029F-B1EE-4439-8684-52ADC58E6851}"/>
              </a:ext>
            </a:extLst>
          </p:cNvPr>
          <p:cNvSpPr txBox="1"/>
          <p:nvPr/>
        </p:nvSpPr>
        <p:spPr>
          <a:xfrm>
            <a:off x="4866064" y="420162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미사용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1AB291B-6F8A-40EE-96E7-6B5BAD0E673C}"/>
              </a:ext>
            </a:extLst>
          </p:cNvPr>
          <p:cNvSpPr/>
          <p:nvPr/>
        </p:nvSpPr>
        <p:spPr>
          <a:xfrm>
            <a:off x="4707251" y="4254402"/>
            <a:ext cx="152400" cy="139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F31190F-4131-471A-A7F2-B35CFDDE128C}"/>
              </a:ext>
            </a:extLst>
          </p:cNvPr>
          <p:cNvSpPr/>
          <p:nvPr/>
        </p:nvSpPr>
        <p:spPr>
          <a:xfrm>
            <a:off x="5953125" y="3390900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0A1988A-36DA-49AA-823B-2B6EB1873A5D}"/>
              </a:ext>
            </a:extLst>
          </p:cNvPr>
          <p:cNvSpPr/>
          <p:nvPr/>
        </p:nvSpPr>
        <p:spPr>
          <a:xfrm>
            <a:off x="5931801" y="3652469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82446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2315799515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수정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시뮬레이터의 사용자에 대한 관리를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578465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edit,delete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경우도 팝업을 띄우는 방식이 아니라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팝업형태로 상세 정보나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삭제시의 상세 정보를 보여준다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경우는 변경 처리가 불가하다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28" name="Google Shape;216;p30">
            <a:extLst>
              <a:ext uri="{FF2B5EF4-FFF2-40B4-BE49-F238E27FC236}">
                <a16:creationId xmlns:a16="http://schemas.microsoft.com/office/drawing/2014/main" id="{E09413FC-1829-4BC3-802E-54C56CF77002}"/>
              </a:ext>
            </a:extLst>
          </p:cNvPr>
          <p:cNvSpPr/>
          <p:nvPr/>
        </p:nvSpPr>
        <p:spPr>
          <a:xfrm flipH="1">
            <a:off x="1805007" y="1756363"/>
            <a:ext cx="169918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사용자관리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1;p30">
            <a:extLst>
              <a:ext uri="{FF2B5EF4-FFF2-40B4-BE49-F238E27FC236}">
                <a16:creationId xmlns:a16="http://schemas.microsoft.com/office/drawing/2014/main" id="{45829AC0-A943-45D9-89E6-323C70EBB6F8}"/>
              </a:ext>
            </a:extLst>
          </p:cNvPr>
          <p:cNvSpPr/>
          <p:nvPr/>
        </p:nvSpPr>
        <p:spPr>
          <a:xfrm flipH="1">
            <a:off x="2050263" y="2728870"/>
            <a:ext cx="4667252" cy="2452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16;p30">
            <a:extLst>
              <a:ext uri="{FF2B5EF4-FFF2-40B4-BE49-F238E27FC236}">
                <a16:creationId xmlns:a16="http://schemas.microsoft.com/office/drawing/2014/main" id="{AB5B9E0E-8DF0-45BF-BDA3-D5D8ABBC74F0}"/>
              </a:ext>
            </a:extLst>
          </p:cNvPr>
          <p:cNvSpPr/>
          <p:nvPr/>
        </p:nvSpPr>
        <p:spPr>
          <a:xfrm flipH="1">
            <a:off x="3653558" y="3021764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16;p30">
            <a:extLst>
              <a:ext uri="{FF2B5EF4-FFF2-40B4-BE49-F238E27FC236}">
                <a16:creationId xmlns:a16="http://schemas.microsoft.com/office/drawing/2014/main" id="{C1B7DD86-FCD2-4FD9-8FB9-B6B232FE1D00}"/>
              </a:ext>
            </a:extLst>
          </p:cNvPr>
          <p:cNvSpPr/>
          <p:nvPr/>
        </p:nvSpPr>
        <p:spPr>
          <a:xfrm flipH="1">
            <a:off x="2332907" y="3007949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이름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4F4850F-487E-4C9C-9295-4D465611CF20}"/>
              </a:ext>
            </a:extLst>
          </p:cNvPr>
          <p:cNvSpPr/>
          <p:nvPr/>
        </p:nvSpPr>
        <p:spPr>
          <a:xfrm>
            <a:off x="3722830" y="4707031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C3C3F81-E29E-43D8-895D-1E0164BFD259}"/>
              </a:ext>
            </a:extLst>
          </p:cNvPr>
          <p:cNvSpPr/>
          <p:nvPr/>
        </p:nvSpPr>
        <p:spPr>
          <a:xfrm>
            <a:off x="4953472" y="4704458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4" name="Google Shape;216;p30">
            <a:extLst>
              <a:ext uri="{FF2B5EF4-FFF2-40B4-BE49-F238E27FC236}">
                <a16:creationId xmlns:a16="http://schemas.microsoft.com/office/drawing/2014/main" id="{DD7E0F67-3162-4023-B2E5-D0D576829C21}"/>
              </a:ext>
            </a:extLst>
          </p:cNvPr>
          <p:cNvSpPr/>
          <p:nvPr/>
        </p:nvSpPr>
        <p:spPr>
          <a:xfrm flipH="1">
            <a:off x="3653558" y="3329055"/>
            <a:ext cx="2318384" cy="2409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16;p30">
            <a:extLst>
              <a:ext uri="{FF2B5EF4-FFF2-40B4-BE49-F238E27FC236}">
                <a16:creationId xmlns:a16="http://schemas.microsoft.com/office/drawing/2014/main" id="{A432DDCD-72D5-4F60-883A-8B2CE5E14387}"/>
              </a:ext>
            </a:extLst>
          </p:cNvPr>
          <p:cNvSpPr/>
          <p:nvPr/>
        </p:nvSpPr>
        <p:spPr>
          <a:xfrm flipH="1">
            <a:off x="2332907" y="3315240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16;p30">
            <a:extLst>
              <a:ext uri="{FF2B5EF4-FFF2-40B4-BE49-F238E27FC236}">
                <a16:creationId xmlns:a16="http://schemas.microsoft.com/office/drawing/2014/main" id="{63750202-0277-49C3-92D0-4B74CE6A2F3A}"/>
              </a:ext>
            </a:extLst>
          </p:cNvPr>
          <p:cNvSpPr/>
          <p:nvPr/>
        </p:nvSpPr>
        <p:spPr>
          <a:xfrm flipH="1">
            <a:off x="3640939" y="3611692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***********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16;p30">
            <a:extLst>
              <a:ext uri="{FF2B5EF4-FFF2-40B4-BE49-F238E27FC236}">
                <a16:creationId xmlns:a16="http://schemas.microsoft.com/office/drawing/2014/main" id="{C2630CE9-5796-41E3-9F96-A80187B61D87}"/>
              </a:ext>
            </a:extLst>
          </p:cNvPr>
          <p:cNvSpPr/>
          <p:nvPr/>
        </p:nvSpPr>
        <p:spPr>
          <a:xfrm flipH="1">
            <a:off x="2320288" y="3597877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6;p30">
            <a:extLst>
              <a:ext uri="{FF2B5EF4-FFF2-40B4-BE49-F238E27FC236}">
                <a16:creationId xmlns:a16="http://schemas.microsoft.com/office/drawing/2014/main" id="{35742350-9A3E-47BA-AB49-6B884230E784}"/>
              </a:ext>
            </a:extLst>
          </p:cNvPr>
          <p:cNvSpPr/>
          <p:nvPr/>
        </p:nvSpPr>
        <p:spPr>
          <a:xfrm flipH="1">
            <a:off x="3640939" y="3914038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16;p30">
            <a:extLst>
              <a:ext uri="{FF2B5EF4-FFF2-40B4-BE49-F238E27FC236}">
                <a16:creationId xmlns:a16="http://schemas.microsoft.com/office/drawing/2014/main" id="{C1EC3B8D-9E58-4490-AF62-8D4D7E1B0F23}"/>
              </a:ext>
            </a:extLst>
          </p:cNvPr>
          <p:cNvSpPr/>
          <p:nvPr/>
        </p:nvSpPr>
        <p:spPr>
          <a:xfrm flipH="1">
            <a:off x="2320288" y="3900223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비밀번호확인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16;p30">
            <a:extLst>
              <a:ext uri="{FF2B5EF4-FFF2-40B4-BE49-F238E27FC236}">
                <a16:creationId xmlns:a16="http://schemas.microsoft.com/office/drawing/2014/main" id="{D7C4B3B0-1CBF-49DD-A43A-CEA61584F813}"/>
              </a:ext>
            </a:extLst>
          </p:cNvPr>
          <p:cNvSpPr/>
          <p:nvPr/>
        </p:nvSpPr>
        <p:spPr>
          <a:xfrm flipH="1">
            <a:off x="2320288" y="4179929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사용상태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4FA276D-67CE-485D-9C92-FF482ABC0157}"/>
              </a:ext>
            </a:extLst>
          </p:cNvPr>
          <p:cNvSpPr/>
          <p:nvPr/>
        </p:nvSpPr>
        <p:spPr>
          <a:xfrm>
            <a:off x="4005771" y="4234039"/>
            <a:ext cx="152400" cy="139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0D2755-4BDF-4E3E-917C-F0C33DE013DE}"/>
              </a:ext>
            </a:extLst>
          </p:cNvPr>
          <p:cNvSpPr txBox="1"/>
          <p:nvPr/>
        </p:nvSpPr>
        <p:spPr>
          <a:xfrm>
            <a:off x="4158171" y="419456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사용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82029F-B1EE-4439-8684-52ADC58E6851}"/>
              </a:ext>
            </a:extLst>
          </p:cNvPr>
          <p:cNvSpPr txBox="1"/>
          <p:nvPr/>
        </p:nvSpPr>
        <p:spPr>
          <a:xfrm>
            <a:off x="4866064" y="420162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미사용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1AB291B-6F8A-40EE-96E7-6B5BAD0E673C}"/>
              </a:ext>
            </a:extLst>
          </p:cNvPr>
          <p:cNvSpPr/>
          <p:nvPr/>
        </p:nvSpPr>
        <p:spPr>
          <a:xfrm>
            <a:off x="4707251" y="4254402"/>
            <a:ext cx="152400" cy="139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5C69F80-9EEB-4235-83E1-6BD5DDED1D4D}"/>
              </a:ext>
            </a:extLst>
          </p:cNvPr>
          <p:cNvSpPr/>
          <p:nvPr/>
        </p:nvSpPr>
        <p:spPr>
          <a:xfrm>
            <a:off x="4340052" y="4716364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394390474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2267812277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고객정보관리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테스트에 필요한 가상의 고객정보를 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917773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처리는 데이터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리스터업되는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부분에서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change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형상으로 하고 화면의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refresh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되도록 피한다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edit,delete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경우도 팝업을 띄우는 방식이 아니라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팝업형태로 상세 정보나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삭제시의 상세 정보를 보여준다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D956750C-B5EE-45BA-A970-A9BF83DEBA46}"/>
              </a:ext>
            </a:extLst>
          </p:cNvPr>
          <p:cNvSpPr/>
          <p:nvPr/>
        </p:nvSpPr>
        <p:spPr>
          <a:xfrm flipH="1">
            <a:off x="1805007" y="1756363"/>
            <a:ext cx="169918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고객정보관리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4C6DE348-0EFD-44B1-A0AB-6A9F6807DA32}"/>
              </a:ext>
            </a:extLst>
          </p:cNvPr>
          <p:cNvSpPr/>
          <p:nvPr/>
        </p:nvSpPr>
        <p:spPr>
          <a:xfrm flipH="1">
            <a:off x="4202431" y="2109990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DD5BDDD-A7A4-4679-9FC2-CDC86D2E93A4}"/>
              </a:ext>
            </a:extLst>
          </p:cNvPr>
          <p:cNvSpPr/>
          <p:nvPr/>
        </p:nvSpPr>
        <p:spPr>
          <a:xfrm>
            <a:off x="5722620" y="211014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8964FD00-97FD-44DA-8660-2F0B2C1B43B6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idx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239C7754-1F60-4FC3-8BD5-C8A3C6205F94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FDA922F2-1DBE-4584-9F04-7D79AA36A92A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D9D9AB0C-57DA-4632-973C-C3F2C2280EF3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16;p30">
            <a:extLst>
              <a:ext uri="{FF2B5EF4-FFF2-40B4-BE49-F238E27FC236}">
                <a16:creationId xmlns:a16="http://schemas.microsoft.com/office/drawing/2014/main" id="{81AAFFDD-31F0-4771-9165-5E88642E9507}"/>
              </a:ext>
            </a:extLst>
          </p:cNvPr>
          <p:cNvSpPr/>
          <p:nvPr/>
        </p:nvSpPr>
        <p:spPr>
          <a:xfrm flipH="1">
            <a:off x="4609148" y="254053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가입상품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6;p30">
            <a:extLst>
              <a:ext uri="{FF2B5EF4-FFF2-40B4-BE49-F238E27FC236}">
                <a16:creationId xmlns:a16="http://schemas.microsoft.com/office/drawing/2014/main" id="{77C5F7CC-EA40-443A-BDB9-996CDA36D65E}"/>
              </a:ext>
            </a:extLst>
          </p:cNvPr>
          <p:cNvSpPr/>
          <p:nvPr/>
        </p:nvSpPr>
        <p:spPr>
          <a:xfrm flipH="1">
            <a:off x="5321542" y="254732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16;p30">
            <a:extLst>
              <a:ext uri="{FF2B5EF4-FFF2-40B4-BE49-F238E27FC236}">
                <a16:creationId xmlns:a16="http://schemas.microsoft.com/office/drawing/2014/main" id="{5666CF9A-28C4-4CAF-9295-9224673F7F7A}"/>
              </a:ext>
            </a:extLst>
          </p:cNvPr>
          <p:cNvSpPr/>
          <p:nvPr/>
        </p:nvSpPr>
        <p:spPr>
          <a:xfrm flipH="1">
            <a:off x="6022582" y="254732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3E049D3-E646-407B-B750-F8E0D777F503}"/>
              </a:ext>
            </a:extLst>
          </p:cNvPr>
          <p:cNvSpPr/>
          <p:nvPr/>
        </p:nvSpPr>
        <p:spPr>
          <a:xfrm>
            <a:off x="6399847" y="211535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088C0CB-2174-45C2-8D70-40A5E8B334B1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59C7DD9-F154-4BF2-A5A5-9436BB54F878}"/>
              </a:ext>
            </a:extLst>
          </p:cNvPr>
          <p:cNvCxnSpPr>
            <a:cxnSpLocks/>
          </p:cNvCxnSpPr>
          <p:nvPr/>
        </p:nvCxnSpPr>
        <p:spPr>
          <a:xfrm>
            <a:off x="1831975" y="408472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470B8B83-93CE-41C3-A097-B539F640387B}"/>
              </a:ext>
            </a:extLst>
          </p:cNvPr>
          <p:cNvSpPr/>
          <p:nvPr/>
        </p:nvSpPr>
        <p:spPr>
          <a:xfrm flipH="1">
            <a:off x="3227146" y="4339113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3598782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고객정보관리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테스트에 필요한 가상의 고객정보를 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6149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청구요금 및 미납요금의 경우는 숫자만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입력가능하게함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생년월일은 달력을 선택해서 입력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받도록하고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edit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readonly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일련 번호는 생성 규칙을 따른다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D956750C-B5EE-45BA-A970-A9BF83DEBA46}"/>
              </a:ext>
            </a:extLst>
          </p:cNvPr>
          <p:cNvSpPr/>
          <p:nvPr/>
        </p:nvSpPr>
        <p:spPr>
          <a:xfrm flipH="1">
            <a:off x="1805007" y="1756363"/>
            <a:ext cx="169918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고객정보관리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1;p30">
            <a:extLst>
              <a:ext uri="{FF2B5EF4-FFF2-40B4-BE49-F238E27FC236}">
                <a16:creationId xmlns:a16="http://schemas.microsoft.com/office/drawing/2014/main" id="{B0C4F059-B741-4A38-9D22-559A27D064BB}"/>
              </a:ext>
            </a:extLst>
          </p:cNvPr>
          <p:cNvSpPr/>
          <p:nvPr/>
        </p:nvSpPr>
        <p:spPr>
          <a:xfrm flipH="1">
            <a:off x="2050263" y="2728870"/>
            <a:ext cx="4667252" cy="3062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16;p30">
            <a:extLst>
              <a:ext uri="{FF2B5EF4-FFF2-40B4-BE49-F238E27FC236}">
                <a16:creationId xmlns:a16="http://schemas.microsoft.com/office/drawing/2014/main" id="{EA36BFEF-B9E2-4EA8-9376-B996A15A6F45}"/>
              </a:ext>
            </a:extLst>
          </p:cNvPr>
          <p:cNvSpPr/>
          <p:nvPr/>
        </p:nvSpPr>
        <p:spPr>
          <a:xfrm flipH="1">
            <a:off x="3653558" y="3021764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16;p30">
            <a:extLst>
              <a:ext uri="{FF2B5EF4-FFF2-40B4-BE49-F238E27FC236}">
                <a16:creationId xmlns:a16="http://schemas.microsoft.com/office/drawing/2014/main" id="{026438BC-515C-4B76-A029-910C035CB2CB}"/>
              </a:ext>
            </a:extLst>
          </p:cNvPr>
          <p:cNvSpPr/>
          <p:nvPr/>
        </p:nvSpPr>
        <p:spPr>
          <a:xfrm flipH="1">
            <a:off x="2332907" y="3007949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고객이름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0A9E095-14AF-4C92-B633-651930450E16}"/>
              </a:ext>
            </a:extLst>
          </p:cNvPr>
          <p:cNvSpPr/>
          <p:nvPr/>
        </p:nvSpPr>
        <p:spPr>
          <a:xfrm>
            <a:off x="3695466" y="535240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CCFD25D-4455-4F59-A2C8-F09334B80FA1}"/>
              </a:ext>
            </a:extLst>
          </p:cNvPr>
          <p:cNvSpPr/>
          <p:nvPr/>
        </p:nvSpPr>
        <p:spPr>
          <a:xfrm>
            <a:off x="4305300" y="535240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3" name="Google Shape;216;p30">
            <a:extLst>
              <a:ext uri="{FF2B5EF4-FFF2-40B4-BE49-F238E27FC236}">
                <a16:creationId xmlns:a16="http://schemas.microsoft.com/office/drawing/2014/main" id="{7C98FEA5-1FD8-471E-B231-FD6F0EC32AF3}"/>
              </a:ext>
            </a:extLst>
          </p:cNvPr>
          <p:cNvSpPr/>
          <p:nvPr/>
        </p:nvSpPr>
        <p:spPr>
          <a:xfrm flipH="1">
            <a:off x="3653558" y="3329055"/>
            <a:ext cx="1498488" cy="2409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16;p30">
            <a:extLst>
              <a:ext uri="{FF2B5EF4-FFF2-40B4-BE49-F238E27FC236}">
                <a16:creationId xmlns:a16="http://schemas.microsoft.com/office/drawing/2014/main" id="{AF0E5CC2-25C3-4E0C-8180-70EBFC998B2F}"/>
              </a:ext>
            </a:extLst>
          </p:cNvPr>
          <p:cNvSpPr/>
          <p:nvPr/>
        </p:nvSpPr>
        <p:spPr>
          <a:xfrm flipH="1">
            <a:off x="2332907" y="3315240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16;p30">
            <a:extLst>
              <a:ext uri="{FF2B5EF4-FFF2-40B4-BE49-F238E27FC236}">
                <a16:creationId xmlns:a16="http://schemas.microsoft.com/office/drawing/2014/main" id="{CE08F500-717C-4091-9991-7D655254DE11}"/>
              </a:ext>
            </a:extLst>
          </p:cNvPr>
          <p:cNvSpPr/>
          <p:nvPr/>
        </p:nvSpPr>
        <p:spPr>
          <a:xfrm flipH="1">
            <a:off x="3640939" y="3611692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16;p30">
            <a:extLst>
              <a:ext uri="{FF2B5EF4-FFF2-40B4-BE49-F238E27FC236}">
                <a16:creationId xmlns:a16="http://schemas.microsoft.com/office/drawing/2014/main" id="{BFB78D0E-B156-4497-B989-FDE627DF051C}"/>
              </a:ext>
            </a:extLst>
          </p:cNvPr>
          <p:cNvSpPr/>
          <p:nvPr/>
        </p:nvSpPr>
        <p:spPr>
          <a:xfrm flipH="1">
            <a:off x="2320288" y="3597877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16;p30">
            <a:extLst>
              <a:ext uri="{FF2B5EF4-FFF2-40B4-BE49-F238E27FC236}">
                <a16:creationId xmlns:a16="http://schemas.microsoft.com/office/drawing/2014/main" id="{79B7578A-22AE-4C1C-AAC0-DA5CAD6A4CCB}"/>
              </a:ext>
            </a:extLst>
          </p:cNvPr>
          <p:cNvSpPr/>
          <p:nvPr/>
        </p:nvSpPr>
        <p:spPr>
          <a:xfrm flipH="1">
            <a:off x="3640939" y="3914038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637124D2-4A54-4FF6-8ADB-986B2AC29E76}"/>
              </a:ext>
            </a:extLst>
          </p:cNvPr>
          <p:cNvSpPr/>
          <p:nvPr/>
        </p:nvSpPr>
        <p:spPr>
          <a:xfrm flipH="1">
            <a:off x="2320288" y="3900223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가입상품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16;p30">
            <a:extLst>
              <a:ext uri="{FF2B5EF4-FFF2-40B4-BE49-F238E27FC236}">
                <a16:creationId xmlns:a16="http://schemas.microsoft.com/office/drawing/2014/main" id="{E07C87FD-7510-4884-AD24-9D86E4E5F455}"/>
              </a:ext>
            </a:extLst>
          </p:cNvPr>
          <p:cNvSpPr/>
          <p:nvPr/>
        </p:nvSpPr>
        <p:spPr>
          <a:xfrm flipH="1">
            <a:off x="2320288" y="4179929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청구요금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F775772-19A3-4294-8F97-56D8FD98C0B1}"/>
              </a:ext>
            </a:extLst>
          </p:cNvPr>
          <p:cNvSpPr/>
          <p:nvPr/>
        </p:nvSpPr>
        <p:spPr>
          <a:xfrm>
            <a:off x="5307816" y="3358961"/>
            <a:ext cx="649500" cy="18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1" name="Google Shape;216;p30">
            <a:extLst>
              <a:ext uri="{FF2B5EF4-FFF2-40B4-BE49-F238E27FC236}">
                <a16:creationId xmlns:a16="http://schemas.microsoft.com/office/drawing/2014/main" id="{DE33FCB2-A965-4BDE-9F1A-5FEF01CA5A67}"/>
              </a:ext>
            </a:extLst>
          </p:cNvPr>
          <p:cNvSpPr/>
          <p:nvPr/>
        </p:nvSpPr>
        <p:spPr>
          <a:xfrm flipH="1">
            <a:off x="3640939" y="4201620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16;p30">
            <a:extLst>
              <a:ext uri="{FF2B5EF4-FFF2-40B4-BE49-F238E27FC236}">
                <a16:creationId xmlns:a16="http://schemas.microsoft.com/office/drawing/2014/main" id="{7B0FFD38-C2DC-486C-A2F8-E0A199045983}"/>
              </a:ext>
            </a:extLst>
          </p:cNvPr>
          <p:cNvSpPr/>
          <p:nvPr/>
        </p:nvSpPr>
        <p:spPr>
          <a:xfrm flipH="1">
            <a:off x="2318281" y="4518416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미납요금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16;p30">
            <a:extLst>
              <a:ext uri="{FF2B5EF4-FFF2-40B4-BE49-F238E27FC236}">
                <a16:creationId xmlns:a16="http://schemas.microsoft.com/office/drawing/2014/main" id="{A1C0AAFB-338A-41DF-B034-ABB0EAAB5D9F}"/>
              </a:ext>
            </a:extLst>
          </p:cNvPr>
          <p:cNvSpPr/>
          <p:nvPr/>
        </p:nvSpPr>
        <p:spPr>
          <a:xfrm flipH="1">
            <a:off x="3638932" y="4540107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27274192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1640030986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고객정보관리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테스트에 필요한 가상의 고객정보를 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511131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청구요금 및 미납요금의 경우는 숫자만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입력가능하게함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생년월일은 달력을 선택해서 입력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받도록하고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edit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readonly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D956750C-B5EE-45BA-A970-A9BF83DEBA46}"/>
              </a:ext>
            </a:extLst>
          </p:cNvPr>
          <p:cNvSpPr/>
          <p:nvPr/>
        </p:nvSpPr>
        <p:spPr>
          <a:xfrm flipH="1">
            <a:off x="1805007" y="1756363"/>
            <a:ext cx="169918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고객정보관리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1;p30">
            <a:extLst>
              <a:ext uri="{FF2B5EF4-FFF2-40B4-BE49-F238E27FC236}">
                <a16:creationId xmlns:a16="http://schemas.microsoft.com/office/drawing/2014/main" id="{B0C4F059-B741-4A38-9D22-559A27D064BB}"/>
              </a:ext>
            </a:extLst>
          </p:cNvPr>
          <p:cNvSpPr/>
          <p:nvPr/>
        </p:nvSpPr>
        <p:spPr>
          <a:xfrm flipH="1">
            <a:off x="2050263" y="2728870"/>
            <a:ext cx="4667252" cy="3062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16;p30">
            <a:extLst>
              <a:ext uri="{FF2B5EF4-FFF2-40B4-BE49-F238E27FC236}">
                <a16:creationId xmlns:a16="http://schemas.microsoft.com/office/drawing/2014/main" id="{EA36BFEF-B9E2-4EA8-9376-B996A15A6F45}"/>
              </a:ext>
            </a:extLst>
          </p:cNvPr>
          <p:cNvSpPr/>
          <p:nvPr/>
        </p:nvSpPr>
        <p:spPr>
          <a:xfrm flipH="1">
            <a:off x="3653558" y="3021764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16;p30">
            <a:extLst>
              <a:ext uri="{FF2B5EF4-FFF2-40B4-BE49-F238E27FC236}">
                <a16:creationId xmlns:a16="http://schemas.microsoft.com/office/drawing/2014/main" id="{026438BC-515C-4B76-A029-910C035CB2CB}"/>
              </a:ext>
            </a:extLst>
          </p:cNvPr>
          <p:cNvSpPr/>
          <p:nvPr/>
        </p:nvSpPr>
        <p:spPr>
          <a:xfrm flipH="1">
            <a:off x="2332907" y="3007949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고객이름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0A9E095-14AF-4C92-B633-651930450E16}"/>
              </a:ext>
            </a:extLst>
          </p:cNvPr>
          <p:cNvSpPr/>
          <p:nvPr/>
        </p:nvSpPr>
        <p:spPr>
          <a:xfrm>
            <a:off x="3695466" y="535240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CCFD25D-4455-4F59-A2C8-F09334B80FA1}"/>
              </a:ext>
            </a:extLst>
          </p:cNvPr>
          <p:cNvSpPr/>
          <p:nvPr/>
        </p:nvSpPr>
        <p:spPr>
          <a:xfrm>
            <a:off x="4885346" y="5350039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3" name="Google Shape;216;p30">
            <a:extLst>
              <a:ext uri="{FF2B5EF4-FFF2-40B4-BE49-F238E27FC236}">
                <a16:creationId xmlns:a16="http://schemas.microsoft.com/office/drawing/2014/main" id="{7C98FEA5-1FD8-471E-B231-FD6F0EC32AF3}"/>
              </a:ext>
            </a:extLst>
          </p:cNvPr>
          <p:cNvSpPr/>
          <p:nvPr/>
        </p:nvSpPr>
        <p:spPr>
          <a:xfrm flipH="1">
            <a:off x="3653558" y="3329055"/>
            <a:ext cx="1498488" cy="2409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16;p30">
            <a:extLst>
              <a:ext uri="{FF2B5EF4-FFF2-40B4-BE49-F238E27FC236}">
                <a16:creationId xmlns:a16="http://schemas.microsoft.com/office/drawing/2014/main" id="{AF0E5CC2-25C3-4E0C-8180-70EBFC998B2F}"/>
              </a:ext>
            </a:extLst>
          </p:cNvPr>
          <p:cNvSpPr/>
          <p:nvPr/>
        </p:nvSpPr>
        <p:spPr>
          <a:xfrm flipH="1">
            <a:off x="2332907" y="3315240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16;p30">
            <a:extLst>
              <a:ext uri="{FF2B5EF4-FFF2-40B4-BE49-F238E27FC236}">
                <a16:creationId xmlns:a16="http://schemas.microsoft.com/office/drawing/2014/main" id="{CE08F500-717C-4091-9991-7D655254DE11}"/>
              </a:ext>
            </a:extLst>
          </p:cNvPr>
          <p:cNvSpPr/>
          <p:nvPr/>
        </p:nvSpPr>
        <p:spPr>
          <a:xfrm flipH="1">
            <a:off x="3640939" y="3611692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16;p30">
            <a:extLst>
              <a:ext uri="{FF2B5EF4-FFF2-40B4-BE49-F238E27FC236}">
                <a16:creationId xmlns:a16="http://schemas.microsoft.com/office/drawing/2014/main" id="{BFB78D0E-B156-4497-B989-FDE627DF051C}"/>
              </a:ext>
            </a:extLst>
          </p:cNvPr>
          <p:cNvSpPr/>
          <p:nvPr/>
        </p:nvSpPr>
        <p:spPr>
          <a:xfrm flipH="1">
            <a:off x="2320288" y="3597877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16;p30">
            <a:extLst>
              <a:ext uri="{FF2B5EF4-FFF2-40B4-BE49-F238E27FC236}">
                <a16:creationId xmlns:a16="http://schemas.microsoft.com/office/drawing/2014/main" id="{79B7578A-22AE-4C1C-AAC0-DA5CAD6A4CCB}"/>
              </a:ext>
            </a:extLst>
          </p:cNvPr>
          <p:cNvSpPr/>
          <p:nvPr/>
        </p:nvSpPr>
        <p:spPr>
          <a:xfrm flipH="1">
            <a:off x="3640939" y="3914038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637124D2-4A54-4FF6-8ADB-986B2AC29E76}"/>
              </a:ext>
            </a:extLst>
          </p:cNvPr>
          <p:cNvSpPr/>
          <p:nvPr/>
        </p:nvSpPr>
        <p:spPr>
          <a:xfrm flipH="1">
            <a:off x="2320288" y="3900223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가입상품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16;p30">
            <a:extLst>
              <a:ext uri="{FF2B5EF4-FFF2-40B4-BE49-F238E27FC236}">
                <a16:creationId xmlns:a16="http://schemas.microsoft.com/office/drawing/2014/main" id="{E07C87FD-7510-4884-AD24-9D86E4E5F455}"/>
              </a:ext>
            </a:extLst>
          </p:cNvPr>
          <p:cNvSpPr/>
          <p:nvPr/>
        </p:nvSpPr>
        <p:spPr>
          <a:xfrm flipH="1">
            <a:off x="2320288" y="4179929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청구요금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F775772-19A3-4294-8F97-56D8FD98C0B1}"/>
              </a:ext>
            </a:extLst>
          </p:cNvPr>
          <p:cNvSpPr/>
          <p:nvPr/>
        </p:nvSpPr>
        <p:spPr>
          <a:xfrm>
            <a:off x="5307816" y="3358961"/>
            <a:ext cx="649500" cy="18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달력</a:t>
            </a:r>
          </a:p>
        </p:txBody>
      </p:sp>
      <p:sp>
        <p:nvSpPr>
          <p:cNvPr id="61" name="Google Shape;216;p30">
            <a:extLst>
              <a:ext uri="{FF2B5EF4-FFF2-40B4-BE49-F238E27FC236}">
                <a16:creationId xmlns:a16="http://schemas.microsoft.com/office/drawing/2014/main" id="{DE33FCB2-A965-4BDE-9F1A-5FEF01CA5A67}"/>
              </a:ext>
            </a:extLst>
          </p:cNvPr>
          <p:cNvSpPr/>
          <p:nvPr/>
        </p:nvSpPr>
        <p:spPr>
          <a:xfrm flipH="1">
            <a:off x="3640939" y="4201620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16;p30">
            <a:extLst>
              <a:ext uri="{FF2B5EF4-FFF2-40B4-BE49-F238E27FC236}">
                <a16:creationId xmlns:a16="http://schemas.microsoft.com/office/drawing/2014/main" id="{7B0FFD38-C2DC-486C-A2F8-E0A199045983}"/>
              </a:ext>
            </a:extLst>
          </p:cNvPr>
          <p:cNvSpPr/>
          <p:nvPr/>
        </p:nvSpPr>
        <p:spPr>
          <a:xfrm flipH="1">
            <a:off x="2318281" y="4518416"/>
            <a:ext cx="12144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미납요금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16;p30">
            <a:extLst>
              <a:ext uri="{FF2B5EF4-FFF2-40B4-BE49-F238E27FC236}">
                <a16:creationId xmlns:a16="http://schemas.microsoft.com/office/drawing/2014/main" id="{A1C0AAFB-338A-41DF-B034-ABB0EAAB5D9F}"/>
              </a:ext>
            </a:extLst>
          </p:cNvPr>
          <p:cNvSpPr/>
          <p:nvPr/>
        </p:nvSpPr>
        <p:spPr>
          <a:xfrm flipH="1">
            <a:off x="3638932" y="4540107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38A797-6709-4629-9AD7-FAD9EC4DF4AB}"/>
              </a:ext>
            </a:extLst>
          </p:cNvPr>
          <p:cNvSpPr/>
          <p:nvPr/>
        </p:nvSpPr>
        <p:spPr>
          <a:xfrm>
            <a:off x="4279350" y="5350039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2607DA7-FCCE-4DCC-90ED-8C4141E1900F}"/>
              </a:ext>
            </a:extLst>
          </p:cNvPr>
          <p:cNvSpPr/>
          <p:nvPr/>
        </p:nvSpPr>
        <p:spPr>
          <a:xfrm>
            <a:off x="6040128" y="3375760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57EC56B-2D08-43D5-9214-305CBA1D7278}"/>
              </a:ext>
            </a:extLst>
          </p:cNvPr>
          <p:cNvSpPr/>
          <p:nvPr/>
        </p:nvSpPr>
        <p:spPr>
          <a:xfrm>
            <a:off x="6040127" y="3671833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B0E188-DD35-42F0-B0A4-93F39423465A}"/>
              </a:ext>
            </a:extLst>
          </p:cNvPr>
          <p:cNvSpPr/>
          <p:nvPr/>
        </p:nvSpPr>
        <p:spPr>
          <a:xfrm>
            <a:off x="6040126" y="3060231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10414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1458606653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시뮬레이터의 정보를 관리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225555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실행결과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시뮬레이터 실행 결과를 확인한다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실행 결과는 파일로 저장을 하게 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169918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 관리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F5611B1B-9BE4-42CD-A472-88F67DE59F6B}"/>
              </a:ext>
            </a:extLst>
          </p:cNvPr>
          <p:cNvSpPr/>
          <p:nvPr/>
        </p:nvSpPr>
        <p:spPr>
          <a:xfrm flipH="1">
            <a:off x="4202431" y="2109990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24BFF5A-DBEF-4A74-A34C-684C06ACE500}"/>
              </a:ext>
            </a:extLst>
          </p:cNvPr>
          <p:cNvSpPr/>
          <p:nvPr/>
        </p:nvSpPr>
        <p:spPr>
          <a:xfrm>
            <a:off x="5722620" y="211014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5ECE74C8-FA26-47E0-AA39-65775C1A6165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DDD08080-544F-40B9-9515-CDD54D4C7900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7FD4D525-7E75-45F9-827E-91FC7F6CF706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(Title)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82C9ED3E-448D-4FB7-A345-05EF59A7027A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엔지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16;p30">
            <a:extLst>
              <a:ext uri="{FF2B5EF4-FFF2-40B4-BE49-F238E27FC236}">
                <a16:creationId xmlns:a16="http://schemas.microsoft.com/office/drawing/2014/main" id="{9AD2E178-1A54-49D4-9E40-2E18958CC606}"/>
              </a:ext>
            </a:extLst>
          </p:cNvPr>
          <p:cNvSpPr/>
          <p:nvPr/>
        </p:nvSpPr>
        <p:spPr>
          <a:xfrm flipH="1">
            <a:off x="4609148" y="254053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작업시작일시</a:t>
            </a:r>
            <a:endParaRPr sz="9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6;p30">
            <a:extLst>
              <a:ext uri="{FF2B5EF4-FFF2-40B4-BE49-F238E27FC236}">
                <a16:creationId xmlns:a16="http://schemas.microsoft.com/office/drawing/2014/main" id="{7821F174-AD46-4AAD-9C4C-A84BBDD30A1E}"/>
              </a:ext>
            </a:extLst>
          </p:cNvPr>
          <p:cNvSpPr/>
          <p:nvPr/>
        </p:nvSpPr>
        <p:spPr>
          <a:xfrm flipH="1">
            <a:off x="3923824" y="2979482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Batch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489D61B-EBDE-488E-AC54-3871E5FE376E}"/>
              </a:ext>
            </a:extLst>
          </p:cNvPr>
          <p:cNvSpPr/>
          <p:nvPr/>
        </p:nvSpPr>
        <p:spPr>
          <a:xfrm>
            <a:off x="6399847" y="211535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82568E-C242-4507-AF59-26D26C53FF7A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3B34839-9B52-45CA-9995-52C240075DAB}"/>
              </a:ext>
            </a:extLst>
          </p:cNvPr>
          <p:cNvCxnSpPr>
            <a:cxnSpLocks/>
          </p:cNvCxnSpPr>
          <p:nvPr/>
        </p:nvCxnSpPr>
        <p:spPr>
          <a:xfrm>
            <a:off x="1831975" y="408472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E0D6BFAD-B139-4EFA-9631-87EC10955604}"/>
              </a:ext>
            </a:extLst>
          </p:cNvPr>
          <p:cNvSpPr/>
          <p:nvPr/>
        </p:nvSpPr>
        <p:spPr>
          <a:xfrm flipH="1">
            <a:off x="3227146" y="4339113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41E48898-4425-46C7-BA8F-D4E60205C22E}"/>
              </a:ext>
            </a:extLst>
          </p:cNvPr>
          <p:cNvSpPr/>
          <p:nvPr/>
        </p:nvSpPr>
        <p:spPr>
          <a:xfrm flipH="1">
            <a:off x="531685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등록일자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16;p30">
            <a:extLst>
              <a:ext uri="{FF2B5EF4-FFF2-40B4-BE49-F238E27FC236}">
                <a16:creationId xmlns:a16="http://schemas.microsoft.com/office/drawing/2014/main" id="{90C45FFE-D6EE-4411-8A33-305C2D58C883}"/>
              </a:ext>
            </a:extLst>
          </p:cNvPr>
          <p:cNvSpPr/>
          <p:nvPr/>
        </p:nvSpPr>
        <p:spPr>
          <a:xfrm flipH="1">
            <a:off x="601789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실행상태</a:t>
            </a:r>
            <a:endParaRPr sz="9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16;p30">
            <a:extLst>
              <a:ext uri="{FF2B5EF4-FFF2-40B4-BE49-F238E27FC236}">
                <a16:creationId xmlns:a16="http://schemas.microsoft.com/office/drawing/2014/main" id="{F170CCBA-8714-42BA-BDDA-9BD625022979}"/>
              </a:ext>
            </a:extLst>
          </p:cNvPr>
          <p:cNvSpPr/>
          <p:nvPr/>
        </p:nvSpPr>
        <p:spPr>
          <a:xfrm flipH="1">
            <a:off x="2526106" y="2980072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실행결과</a:t>
            </a:r>
            <a:endParaRPr sz="9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16;p30">
            <a:extLst>
              <a:ext uri="{FF2B5EF4-FFF2-40B4-BE49-F238E27FC236}">
                <a16:creationId xmlns:a16="http://schemas.microsoft.com/office/drawing/2014/main" id="{22D3485C-E13D-42F6-AB5E-6B222C90C53D}"/>
              </a:ext>
            </a:extLst>
          </p:cNvPr>
          <p:cNvSpPr/>
          <p:nvPr/>
        </p:nvSpPr>
        <p:spPr>
          <a:xfrm flipH="1">
            <a:off x="3248025" y="2978683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16;p30">
            <a:extLst>
              <a:ext uri="{FF2B5EF4-FFF2-40B4-BE49-F238E27FC236}">
                <a16:creationId xmlns:a16="http://schemas.microsoft.com/office/drawing/2014/main" id="{CED9C4A6-543A-4E8A-AF0F-627DB5C6E4D0}"/>
              </a:ext>
            </a:extLst>
          </p:cNvPr>
          <p:cNvSpPr/>
          <p:nvPr/>
        </p:nvSpPr>
        <p:spPr>
          <a:xfrm flipH="1">
            <a:off x="4661535" y="2978683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16;p30">
            <a:extLst>
              <a:ext uri="{FF2B5EF4-FFF2-40B4-BE49-F238E27FC236}">
                <a16:creationId xmlns:a16="http://schemas.microsoft.com/office/drawing/2014/main" id="{AF66D960-9C1E-4A33-97BF-748F4B837C73}"/>
              </a:ext>
            </a:extLst>
          </p:cNvPr>
          <p:cNvSpPr/>
          <p:nvPr/>
        </p:nvSpPr>
        <p:spPr>
          <a:xfrm flipH="1">
            <a:off x="5362575" y="2978683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16;p30">
            <a:extLst>
              <a:ext uri="{FF2B5EF4-FFF2-40B4-BE49-F238E27FC236}">
                <a16:creationId xmlns:a16="http://schemas.microsoft.com/office/drawing/2014/main" id="{AD9964A7-CA01-4CC0-9A96-80E4F7F90AFF}"/>
              </a:ext>
            </a:extLst>
          </p:cNvPr>
          <p:cNvSpPr/>
          <p:nvPr/>
        </p:nvSpPr>
        <p:spPr>
          <a:xfrm flipH="1">
            <a:off x="2820829" y="3531011"/>
            <a:ext cx="2907029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작업시작일시</a:t>
            </a:r>
            <a:r>
              <a:rPr lang="en-US" altLang="ko-KR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실행상태</a:t>
            </a:r>
            <a:r>
              <a:rPr lang="en-US" altLang="ko-KR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실행결과 </a:t>
            </a:r>
            <a:r>
              <a:rPr lang="ko-KR" altLang="en-US" sz="11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삭제요망</a:t>
            </a:r>
            <a:endParaRPr sz="11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0420364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시뮬레이터의 정보를 관리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807510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:TEST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실행상태정보를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agent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해당 시뮬레이터 정보를 처리하고 실행상태는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실행결과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정의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실행상태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N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등록상태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                S 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실행시작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                I-&gt;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실행중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                E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실행종료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실행결과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: N 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실행결과없음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                 E 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Wingdings" panose="05000000000000000000" pitchFamily="2" charset="2"/>
                        </a:rPr>
                        <a:t>실행결과 생성완료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81A9F0D-BDA8-4F9F-973F-59A0EE7D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4" y="1343505"/>
            <a:ext cx="5163271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5034D-AE28-414E-804C-B197FAB18892}"/>
              </a:ext>
            </a:extLst>
          </p:cNvPr>
          <p:cNvSpPr txBox="1"/>
          <p:nvPr/>
        </p:nvSpPr>
        <p:spPr>
          <a:xfrm>
            <a:off x="619125" y="3884632"/>
            <a:ext cx="6163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Batch </a:t>
            </a:r>
            <a:r>
              <a:rPr lang="ko-KR" altLang="en-US" dirty="0" err="1"/>
              <a:t>버큰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배치 </a:t>
            </a:r>
            <a:r>
              <a:rPr lang="en-US" altLang="ko-KR" dirty="0" err="1">
                <a:sym typeface="Wingdings" panose="05000000000000000000" pitchFamily="2" charset="2"/>
              </a:rPr>
              <a:t>jbo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err="1">
                <a:sym typeface="Wingdings" panose="05000000000000000000" pitchFamily="2" charset="2"/>
              </a:rPr>
              <a:t>수횅하기</a:t>
            </a:r>
            <a:r>
              <a:rPr lang="ko-KR" altLang="en-US" dirty="0">
                <a:sym typeface="Wingdings" panose="05000000000000000000" pitchFamily="2" charset="2"/>
              </a:rPr>
              <a:t> 위해서 </a:t>
            </a:r>
            <a:r>
              <a:rPr lang="en-US" altLang="ko-KR" dirty="0">
                <a:sym typeface="Wingdings" panose="05000000000000000000" pitchFamily="2" charset="2"/>
              </a:rPr>
              <a:t>batch run </a:t>
            </a:r>
            <a:r>
              <a:rPr lang="ko-KR" altLang="en-US" dirty="0">
                <a:sym typeface="Wingdings" panose="05000000000000000000" pitchFamily="2" charset="2"/>
              </a:rPr>
              <a:t>테이블에 </a:t>
            </a:r>
            <a:r>
              <a:rPr lang="en-US" altLang="ko-KR" dirty="0">
                <a:sym typeface="Wingdings" panose="05000000000000000000" pitchFamily="2" charset="2"/>
              </a:rPr>
              <a:t>row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</a:t>
            </a:r>
            <a:r>
              <a:rPr lang="ko-KR" altLang="en-US" dirty="0">
                <a:sym typeface="Wingdings" panose="05000000000000000000" pitchFamily="2" charset="2"/>
              </a:rPr>
              <a:t>시뮬레이터에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등록된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개의 시뮬레이터 정보는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batch run</a:t>
            </a:r>
            <a:r>
              <a:rPr lang="ko-KR" altLang="en-US" dirty="0">
                <a:sym typeface="Wingdings" panose="05000000000000000000" pitchFamily="2" charset="2"/>
              </a:rPr>
              <a:t>정보를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</a:t>
            </a:r>
            <a:r>
              <a:rPr lang="ko-KR" altLang="en-US" dirty="0">
                <a:sym typeface="Wingdings" panose="05000000000000000000" pitchFamily="2" charset="2"/>
              </a:rPr>
              <a:t>생성 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69D8A-D299-43BC-BF17-33AEDF1A4E64}"/>
              </a:ext>
            </a:extLst>
          </p:cNvPr>
          <p:cNvSpPr txBox="1"/>
          <p:nvPr/>
        </p:nvSpPr>
        <p:spPr>
          <a:xfrm>
            <a:off x="619124" y="4910189"/>
            <a:ext cx="5716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 err="1"/>
              <a:t>버큰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jbo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err="1">
                <a:sym typeface="Wingdings" panose="05000000000000000000" pitchFamily="2" charset="2"/>
              </a:rPr>
              <a:t>수횅하기</a:t>
            </a:r>
            <a:r>
              <a:rPr lang="ko-KR" altLang="en-US" dirty="0">
                <a:sym typeface="Wingdings" panose="05000000000000000000" pitchFamily="2" charset="2"/>
              </a:rPr>
              <a:t> 위해서 </a:t>
            </a:r>
            <a:r>
              <a:rPr lang="en-US" altLang="ko-KR" dirty="0">
                <a:sym typeface="Wingdings" panose="05000000000000000000" pitchFamily="2" charset="2"/>
              </a:rPr>
              <a:t>batch run </a:t>
            </a:r>
            <a:r>
              <a:rPr lang="ko-KR" altLang="en-US" dirty="0">
                <a:sym typeface="Wingdings" panose="05000000000000000000" pitchFamily="2" charset="2"/>
              </a:rPr>
              <a:t>테이블에 </a:t>
            </a:r>
            <a:r>
              <a:rPr lang="en-US" altLang="ko-KR" dirty="0">
                <a:sym typeface="Wingdings" panose="05000000000000000000" pitchFamily="2" charset="2"/>
              </a:rPr>
              <a:t>row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</a:t>
            </a:r>
            <a:r>
              <a:rPr lang="ko-KR" altLang="en-US" dirty="0">
                <a:sym typeface="Wingdings" panose="05000000000000000000" pitchFamily="2" charset="2"/>
              </a:rPr>
              <a:t>시뮬레이터에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등록된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개의 시뮬레이터 정보는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Test</a:t>
            </a:r>
            <a:r>
              <a:rPr lang="ko-KR" altLang="en-US" dirty="0">
                <a:sym typeface="Wingdings" panose="05000000000000000000" pitchFamily="2" charset="2"/>
              </a:rPr>
              <a:t>정보를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</a:t>
            </a:r>
            <a:r>
              <a:rPr lang="ko-KR" altLang="en-US" dirty="0">
                <a:sym typeface="Wingdings" panose="05000000000000000000" pitchFamily="2" charset="2"/>
              </a:rPr>
              <a:t>생성 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05936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333375" y="182563"/>
            <a:ext cx="590073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/>
          </a:p>
        </p:txBody>
      </p:sp>
      <p:graphicFrame>
        <p:nvGraphicFramePr>
          <p:cNvPr id="127" name="Google Shape;127;p20"/>
          <p:cNvGraphicFramePr/>
          <p:nvPr>
            <p:extLst>
              <p:ext uri="{D42A27DB-BD31-4B8C-83A1-F6EECF244321}">
                <p14:modId xmlns:p14="http://schemas.microsoft.com/office/powerpoint/2010/main" val="645584129"/>
              </p:ext>
            </p:extLst>
          </p:nvPr>
        </p:nvGraphicFramePr>
        <p:xfrm>
          <a:off x="509835" y="646113"/>
          <a:ext cx="8352950" cy="4381804"/>
        </p:xfrm>
        <a:graphic>
          <a:graphicData uri="http://schemas.openxmlformats.org/drawingml/2006/table">
            <a:tbl>
              <a:tblPr firstRow="1" bandRow="1">
                <a:noFill/>
                <a:tableStyleId>{7F4A2DB6-F38F-494D-9444-ACE7931C62DD}</a:tableStyleId>
              </a:tblPr>
              <a:tblGrid>
                <a:gridCol w="16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 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 전</a:t>
                      </a:r>
                      <a:endParaRPr/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 경 부 분</a:t>
                      </a:r>
                      <a:endParaRPr/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 경 내 용</a:t>
                      </a:r>
                      <a:endParaRPr/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6.15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0.90</a:t>
                      </a:r>
                      <a:endParaRPr sz="1000"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정보 변경 및 추가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</a:t>
                      </a:r>
                      <a:r>
                        <a:rPr lang="en-US" alt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</a:t>
                      </a: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추가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시뮬레이션 필드 삭제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 </a:t>
                      </a:r>
                      <a:r>
                        <a:rPr lang="en-US" altLang="ko-KR" sz="10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batchrun</a:t>
                      </a: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테이블 추가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2021.06.22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0.91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dirty="0"/>
                        <a:t>템플릿파일 구조변경</a:t>
                      </a:r>
                      <a:endParaRPr sz="1000"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기존 </a:t>
                      </a:r>
                      <a:r>
                        <a:rPr lang="en-US" altLang="ko-KR" sz="1000" dirty="0" err="1"/>
                        <a:t>req,res</a:t>
                      </a:r>
                      <a:r>
                        <a:rPr lang="ko-KR" altLang="en-US" sz="1000" dirty="0"/>
                        <a:t>의 구분을 하나의 </a:t>
                      </a:r>
                      <a:r>
                        <a:rPr lang="en-US" altLang="ko-KR" sz="1000" dirty="0"/>
                        <a:t>row</a:t>
                      </a:r>
                      <a:r>
                        <a:rPr lang="ko-KR" altLang="en-US" sz="1000" dirty="0"/>
                        <a:t>에 통합</a:t>
                      </a: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2021.06.24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0.92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dirty="0"/>
                        <a:t>단계별분석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실행로그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 err="1"/>
                        <a:t>배치런</a:t>
                      </a:r>
                      <a:r>
                        <a:rPr lang="ko-KR" altLang="en-US" sz="1000" dirty="0"/>
                        <a:t> 최종파일관련 설계변경</a:t>
                      </a:r>
                      <a:endParaRPr sz="1000"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42P~45P </a:t>
                      </a:r>
                      <a:r>
                        <a:rPr lang="ko-KR" altLang="en-US" sz="1000" dirty="0"/>
                        <a:t>참고</a:t>
                      </a: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2021.07.03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0.93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훈련셋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태깅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</a:t>
                      </a:r>
                      <a:r>
                        <a:rPr lang="en-US" altLang="ko-KR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기능정의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en-US" sz="1200" dirty="0"/>
                        <a:t>47P ~ 49P </a:t>
                      </a:r>
                      <a:r>
                        <a:rPr lang="ko-KR" altLang="en-US" sz="1200" dirty="0"/>
                        <a:t>참고</a:t>
                      </a:r>
                      <a:endParaRPr sz="1200" dirty="0"/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1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전현수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lang="en-US" altLang="ko-KR"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en-US"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8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en-US"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57330"/>
                  </a:ext>
                </a:extLst>
              </a:tr>
              <a:tr h="1968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en-US"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476157"/>
                  </a:ext>
                </a:extLst>
              </a:tr>
              <a:tr h="2352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en-US"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2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en-US"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45700" marB="4570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62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659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시뮬레이터의 정보를 관리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215100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jboid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경우는 생성 규칙에 따라서 자동으로 만든다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테스트셋의 선택은 등록된 테스트셋을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선택할수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있게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3: DMS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해석엔진의 경우도 등록된 엔진 정보를 선택하게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4: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작업자의 경우는 현재 사용자의 정보를 입력한다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고객정보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인입번호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경우는 등록된 고객정보를 선택할 수 있도록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07166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 관리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1;p30">
            <a:extLst>
              <a:ext uri="{FF2B5EF4-FFF2-40B4-BE49-F238E27FC236}">
                <a16:creationId xmlns:a16="http://schemas.microsoft.com/office/drawing/2014/main" id="{070CC1DB-5456-4064-814F-11F29E0C7407}"/>
              </a:ext>
            </a:extLst>
          </p:cNvPr>
          <p:cNvSpPr/>
          <p:nvPr/>
        </p:nvSpPr>
        <p:spPr>
          <a:xfrm flipH="1">
            <a:off x="1805005" y="2049461"/>
            <a:ext cx="5091093" cy="4232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16;p30">
            <a:extLst>
              <a:ext uri="{FF2B5EF4-FFF2-40B4-BE49-F238E27FC236}">
                <a16:creationId xmlns:a16="http://schemas.microsoft.com/office/drawing/2014/main" id="{BA68B0B2-0386-46CE-AD07-9D69F49EB98F}"/>
              </a:ext>
            </a:extLst>
          </p:cNvPr>
          <p:cNvSpPr/>
          <p:nvPr/>
        </p:nvSpPr>
        <p:spPr>
          <a:xfrm flipH="1">
            <a:off x="3408302" y="2385925"/>
            <a:ext cx="2528920" cy="2409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16;p30">
            <a:extLst>
              <a:ext uri="{FF2B5EF4-FFF2-40B4-BE49-F238E27FC236}">
                <a16:creationId xmlns:a16="http://schemas.microsoft.com/office/drawing/2014/main" id="{1130B9D5-4FD8-4DD1-87C5-0919FD865A81}"/>
              </a:ext>
            </a:extLst>
          </p:cNvPr>
          <p:cNvSpPr/>
          <p:nvPr/>
        </p:nvSpPr>
        <p:spPr>
          <a:xfrm flipH="1">
            <a:off x="2087650" y="2372110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JobID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5ADE6EC-A524-4147-AB8E-8112D86F7718}"/>
              </a:ext>
            </a:extLst>
          </p:cNvPr>
          <p:cNvSpPr/>
          <p:nvPr/>
        </p:nvSpPr>
        <p:spPr>
          <a:xfrm>
            <a:off x="3736480" y="5295662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1F1AE58-464B-4719-9FFA-68C3C81FD983}"/>
              </a:ext>
            </a:extLst>
          </p:cNvPr>
          <p:cNvSpPr/>
          <p:nvPr/>
        </p:nvSpPr>
        <p:spPr>
          <a:xfrm>
            <a:off x="4363172" y="5295662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49" name="Google Shape;216;p30">
            <a:extLst>
              <a:ext uri="{FF2B5EF4-FFF2-40B4-BE49-F238E27FC236}">
                <a16:creationId xmlns:a16="http://schemas.microsoft.com/office/drawing/2014/main" id="{CA8F2870-9B4F-4455-81CB-476CD5207FA9}"/>
              </a:ext>
            </a:extLst>
          </p:cNvPr>
          <p:cNvSpPr/>
          <p:nvPr/>
        </p:nvSpPr>
        <p:spPr>
          <a:xfrm flipH="1">
            <a:off x="3408302" y="2693216"/>
            <a:ext cx="1634568" cy="2409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16;p30">
            <a:extLst>
              <a:ext uri="{FF2B5EF4-FFF2-40B4-BE49-F238E27FC236}">
                <a16:creationId xmlns:a16="http://schemas.microsoft.com/office/drawing/2014/main" id="{A308963E-540C-4B0D-AB54-5F3D62239E35}"/>
              </a:ext>
            </a:extLst>
          </p:cNvPr>
          <p:cNvSpPr/>
          <p:nvPr/>
        </p:nvSpPr>
        <p:spPr>
          <a:xfrm flipH="1">
            <a:off x="2087650" y="2679401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16;p30">
            <a:extLst>
              <a:ext uri="{FF2B5EF4-FFF2-40B4-BE49-F238E27FC236}">
                <a16:creationId xmlns:a16="http://schemas.microsoft.com/office/drawing/2014/main" id="{AF550126-FEF5-4ECC-A621-EE394E61607A}"/>
              </a:ext>
            </a:extLst>
          </p:cNvPr>
          <p:cNvSpPr/>
          <p:nvPr/>
        </p:nvSpPr>
        <p:spPr>
          <a:xfrm flipH="1">
            <a:off x="3395683" y="2975853"/>
            <a:ext cx="1634569" cy="24096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16;p30">
            <a:extLst>
              <a:ext uri="{FF2B5EF4-FFF2-40B4-BE49-F238E27FC236}">
                <a16:creationId xmlns:a16="http://schemas.microsoft.com/office/drawing/2014/main" id="{54A39461-E683-4B00-B69C-0EA62596D35B}"/>
              </a:ext>
            </a:extLst>
          </p:cNvPr>
          <p:cNvSpPr/>
          <p:nvPr/>
        </p:nvSpPr>
        <p:spPr>
          <a:xfrm flipH="1">
            <a:off x="2075031" y="2962038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16;p30">
            <a:extLst>
              <a:ext uri="{FF2B5EF4-FFF2-40B4-BE49-F238E27FC236}">
                <a16:creationId xmlns:a16="http://schemas.microsoft.com/office/drawing/2014/main" id="{6DF6D7A8-F207-46A8-9072-1A0511F212D6}"/>
              </a:ext>
            </a:extLst>
          </p:cNvPr>
          <p:cNvSpPr/>
          <p:nvPr/>
        </p:nvSpPr>
        <p:spPr>
          <a:xfrm flipH="1">
            <a:off x="3395683" y="3278199"/>
            <a:ext cx="2528920" cy="24096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16;p30">
            <a:extLst>
              <a:ext uri="{FF2B5EF4-FFF2-40B4-BE49-F238E27FC236}">
                <a16:creationId xmlns:a16="http://schemas.microsoft.com/office/drawing/2014/main" id="{3A4640C2-6A39-41B7-BFD3-52D6B20169EC}"/>
              </a:ext>
            </a:extLst>
          </p:cNvPr>
          <p:cNvSpPr/>
          <p:nvPr/>
        </p:nvSpPr>
        <p:spPr>
          <a:xfrm flipH="1">
            <a:off x="2075031" y="3264384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16;p30">
            <a:extLst>
              <a:ext uri="{FF2B5EF4-FFF2-40B4-BE49-F238E27FC236}">
                <a16:creationId xmlns:a16="http://schemas.microsoft.com/office/drawing/2014/main" id="{BEC648F1-5A18-46D4-859A-2B857AB5B2D8}"/>
              </a:ext>
            </a:extLst>
          </p:cNvPr>
          <p:cNvSpPr/>
          <p:nvPr/>
        </p:nvSpPr>
        <p:spPr>
          <a:xfrm flipH="1">
            <a:off x="2087650" y="3891615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D4C1CF1-A01D-4A17-9EFF-04F095710031}"/>
              </a:ext>
            </a:extLst>
          </p:cNvPr>
          <p:cNvSpPr/>
          <p:nvPr/>
        </p:nvSpPr>
        <p:spPr>
          <a:xfrm>
            <a:off x="5062560" y="2723122"/>
            <a:ext cx="708482" cy="18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67" name="Google Shape;216;p30">
            <a:extLst>
              <a:ext uri="{FF2B5EF4-FFF2-40B4-BE49-F238E27FC236}">
                <a16:creationId xmlns:a16="http://schemas.microsoft.com/office/drawing/2014/main" id="{C04C7AF9-346A-42DC-AA3B-3D3F1CC6759B}"/>
              </a:ext>
            </a:extLst>
          </p:cNvPr>
          <p:cNvSpPr/>
          <p:nvPr/>
        </p:nvSpPr>
        <p:spPr>
          <a:xfrm flipH="1">
            <a:off x="3449146" y="3877941"/>
            <a:ext cx="2528920" cy="11521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E89B0FB-303E-4E06-8325-F0B4F4C883E8}"/>
              </a:ext>
            </a:extLst>
          </p:cNvPr>
          <p:cNvSpPr/>
          <p:nvPr/>
        </p:nvSpPr>
        <p:spPr>
          <a:xfrm>
            <a:off x="5072085" y="3011313"/>
            <a:ext cx="708482" cy="18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72" name="Google Shape;216;p30">
            <a:extLst>
              <a:ext uri="{FF2B5EF4-FFF2-40B4-BE49-F238E27FC236}">
                <a16:creationId xmlns:a16="http://schemas.microsoft.com/office/drawing/2014/main" id="{C20A1F5B-9043-4C58-9E30-C2041BE33CEE}"/>
              </a:ext>
            </a:extLst>
          </p:cNvPr>
          <p:cNvSpPr/>
          <p:nvPr/>
        </p:nvSpPr>
        <p:spPr>
          <a:xfrm flipH="1">
            <a:off x="2075031" y="3587243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고객정보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16;p30">
            <a:extLst>
              <a:ext uri="{FF2B5EF4-FFF2-40B4-BE49-F238E27FC236}">
                <a16:creationId xmlns:a16="http://schemas.microsoft.com/office/drawing/2014/main" id="{4995D846-80DF-449D-8307-A410C5C8ED7D}"/>
              </a:ext>
            </a:extLst>
          </p:cNvPr>
          <p:cNvSpPr/>
          <p:nvPr/>
        </p:nvSpPr>
        <p:spPr>
          <a:xfrm flipH="1">
            <a:off x="3444406" y="3554996"/>
            <a:ext cx="1627679" cy="2844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0DA549E-7ED4-47E7-8C04-213BC28116B0}"/>
              </a:ext>
            </a:extLst>
          </p:cNvPr>
          <p:cNvSpPr/>
          <p:nvPr/>
        </p:nvSpPr>
        <p:spPr>
          <a:xfrm>
            <a:off x="5116759" y="3603424"/>
            <a:ext cx="708482" cy="18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A1D20F-D542-4F06-AF1E-A67882575D92}"/>
              </a:ext>
            </a:extLst>
          </p:cNvPr>
          <p:cNvSpPr/>
          <p:nvPr/>
        </p:nvSpPr>
        <p:spPr>
          <a:xfrm>
            <a:off x="6059949" y="2418815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C6FF4C-809A-4E62-88AF-330DD6AA0CC7}"/>
              </a:ext>
            </a:extLst>
          </p:cNvPr>
          <p:cNvSpPr/>
          <p:nvPr/>
        </p:nvSpPr>
        <p:spPr>
          <a:xfrm>
            <a:off x="5869367" y="2771869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ED4435-74EE-4B41-ABF5-9900E3FCFD58}"/>
              </a:ext>
            </a:extLst>
          </p:cNvPr>
          <p:cNvSpPr/>
          <p:nvPr/>
        </p:nvSpPr>
        <p:spPr>
          <a:xfrm>
            <a:off x="5869367" y="3057938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AF931CA-388E-4EE5-A926-F4BD2A57F129}"/>
              </a:ext>
            </a:extLst>
          </p:cNvPr>
          <p:cNvSpPr/>
          <p:nvPr/>
        </p:nvSpPr>
        <p:spPr>
          <a:xfrm>
            <a:off x="5980249" y="3320386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09029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891481473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시뮬레이터의 정보를 관리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618308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jboid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경우는 생성 규칙에 따라서 자동으로 만든다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테스트셋의 선택은 등록된 테스트셋을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선택할수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있게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3: DMS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해석엔진의 경우도 등록된 엔진 정보를 선택하게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4: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작업자의 경우는 현재 사용자의 정보를 입력한다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고객정보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인입번호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경우는 등록된 고객정보를 선택할 수 있도록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33836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 관리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1;p30">
            <a:extLst>
              <a:ext uri="{FF2B5EF4-FFF2-40B4-BE49-F238E27FC236}">
                <a16:creationId xmlns:a16="http://schemas.microsoft.com/office/drawing/2014/main" id="{070CC1DB-5456-4064-814F-11F29E0C7407}"/>
              </a:ext>
            </a:extLst>
          </p:cNvPr>
          <p:cNvSpPr/>
          <p:nvPr/>
        </p:nvSpPr>
        <p:spPr>
          <a:xfrm flipH="1">
            <a:off x="1805005" y="2049461"/>
            <a:ext cx="5091093" cy="4232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16;p30">
            <a:extLst>
              <a:ext uri="{FF2B5EF4-FFF2-40B4-BE49-F238E27FC236}">
                <a16:creationId xmlns:a16="http://schemas.microsoft.com/office/drawing/2014/main" id="{BA68B0B2-0386-46CE-AD07-9D69F49EB98F}"/>
              </a:ext>
            </a:extLst>
          </p:cNvPr>
          <p:cNvSpPr/>
          <p:nvPr/>
        </p:nvSpPr>
        <p:spPr>
          <a:xfrm flipH="1">
            <a:off x="3408302" y="2385925"/>
            <a:ext cx="2528920" cy="2409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SA-TRM6-01-001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16;p30">
            <a:extLst>
              <a:ext uri="{FF2B5EF4-FFF2-40B4-BE49-F238E27FC236}">
                <a16:creationId xmlns:a16="http://schemas.microsoft.com/office/drawing/2014/main" id="{1130B9D5-4FD8-4DD1-87C5-0919FD865A81}"/>
              </a:ext>
            </a:extLst>
          </p:cNvPr>
          <p:cNvSpPr/>
          <p:nvPr/>
        </p:nvSpPr>
        <p:spPr>
          <a:xfrm flipH="1">
            <a:off x="2087650" y="2372110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JobID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5ADE6EC-A524-4147-AB8E-8112D86F7718}"/>
              </a:ext>
            </a:extLst>
          </p:cNvPr>
          <p:cNvSpPr/>
          <p:nvPr/>
        </p:nvSpPr>
        <p:spPr>
          <a:xfrm>
            <a:off x="3736480" y="5295662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1F1AE58-464B-4719-9FFA-68C3C81FD983}"/>
              </a:ext>
            </a:extLst>
          </p:cNvPr>
          <p:cNvSpPr/>
          <p:nvPr/>
        </p:nvSpPr>
        <p:spPr>
          <a:xfrm>
            <a:off x="5025369" y="5295662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49" name="Google Shape;216;p30">
            <a:extLst>
              <a:ext uri="{FF2B5EF4-FFF2-40B4-BE49-F238E27FC236}">
                <a16:creationId xmlns:a16="http://schemas.microsoft.com/office/drawing/2014/main" id="{CA8F2870-9B4F-4455-81CB-476CD5207FA9}"/>
              </a:ext>
            </a:extLst>
          </p:cNvPr>
          <p:cNvSpPr/>
          <p:nvPr/>
        </p:nvSpPr>
        <p:spPr>
          <a:xfrm flipH="1">
            <a:off x="3408302" y="2693216"/>
            <a:ext cx="1634568" cy="2409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TRM 6-1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차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16;p30">
            <a:extLst>
              <a:ext uri="{FF2B5EF4-FFF2-40B4-BE49-F238E27FC236}">
                <a16:creationId xmlns:a16="http://schemas.microsoft.com/office/drawing/2014/main" id="{A308963E-540C-4B0D-AB54-5F3D62239E35}"/>
              </a:ext>
            </a:extLst>
          </p:cNvPr>
          <p:cNvSpPr/>
          <p:nvPr/>
        </p:nvSpPr>
        <p:spPr>
          <a:xfrm flipH="1">
            <a:off x="2087650" y="2679401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16;p30">
            <a:extLst>
              <a:ext uri="{FF2B5EF4-FFF2-40B4-BE49-F238E27FC236}">
                <a16:creationId xmlns:a16="http://schemas.microsoft.com/office/drawing/2014/main" id="{AF550126-FEF5-4ECC-A621-EE394E61607A}"/>
              </a:ext>
            </a:extLst>
          </p:cNvPr>
          <p:cNvSpPr/>
          <p:nvPr/>
        </p:nvSpPr>
        <p:spPr>
          <a:xfrm flipH="1">
            <a:off x="3395683" y="2975853"/>
            <a:ext cx="1634569" cy="24096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DMS-V.1.1.11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16;p30">
            <a:extLst>
              <a:ext uri="{FF2B5EF4-FFF2-40B4-BE49-F238E27FC236}">
                <a16:creationId xmlns:a16="http://schemas.microsoft.com/office/drawing/2014/main" id="{54A39461-E683-4B00-B69C-0EA62596D35B}"/>
              </a:ext>
            </a:extLst>
          </p:cNvPr>
          <p:cNvSpPr/>
          <p:nvPr/>
        </p:nvSpPr>
        <p:spPr>
          <a:xfrm flipH="1">
            <a:off x="2075031" y="2962038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16;p30">
            <a:extLst>
              <a:ext uri="{FF2B5EF4-FFF2-40B4-BE49-F238E27FC236}">
                <a16:creationId xmlns:a16="http://schemas.microsoft.com/office/drawing/2014/main" id="{6DF6D7A8-F207-46A8-9072-1A0511F212D6}"/>
              </a:ext>
            </a:extLst>
          </p:cNvPr>
          <p:cNvSpPr/>
          <p:nvPr/>
        </p:nvSpPr>
        <p:spPr>
          <a:xfrm flipH="1">
            <a:off x="3395683" y="3278199"/>
            <a:ext cx="2528920" cy="24096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16;p30">
            <a:extLst>
              <a:ext uri="{FF2B5EF4-FFF2-40B4-BE49-F238E27FC236}">
                <a16:creationId xmlns:a16="http://schemas.microsoft.com/office/drawing/2014/main" id="{3A4640C2-6A39-41B7-BFD3-52D6B20169EC}"/>
              </a:ext>
            </a:extLst>
          </p:cNvPr>
          <p:cNvSpPr/>
          <p:nvPr/>
        </p:nvSpPr>
        <p:spPr>
          <a:xfrm flipH="1">
            <a:off x="2075031" y="3264384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16;p30">
            <a:extLst>
              <a:ext uri="{FF2B5EF4-FFF2-40B4-BE49-F238E27FC236}">
                <a16:creationId xmlns:a16="http://schemas.microsoft.com/office/drawing/2014/main" id="{BEC648F1-5A18-46D4-859A-2B857AB5B2D8}"/>
              </a:ext>
            </a:extLst>
          </p:cNvPr>
          <p:cNvSpPr/>
          <p:nvPr/>
        </p:nvSpPr>
        <p:spPr>
          <a:xfrm flipH="1">
            <a:off x="2087650" y="3891615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D4C1CF1-A01D-4A17-9EFF-04F095710031}"/>
              </a:ext>
            </a:extLst>
          </p:cNvPr>
          <p:cNvSpPr/>
          <p:nvPr/>
        </p:nvSpPr>
        <p:spPr>
          <a:xfrm>
            <a:off x="5062560" y="2723122"/>
            <a:ext cx="708482" cy="18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67" name="Google Shape;216;p30">
            <a:extLst>
              <a:ext uri="{FF2B5EF4-FFF2-40B4-BE49-F238E27FC236}">
                <a16:creationId xmlns:a16="http://schemas.microsoft.com/office/drawing/2014/main" id="{C04C7AF9-346A-42DC-AA3B-3D3F1CC6759B}"/>
              </a:ext>
            </a:extLst>
          </p:cNvPr>
          <p:cNvSpPr/>
          <p:nvPr/>
        </p:nvSpPr>
        <p:spPr>
          <a:xfrm flipH="1">
            <a:off x="3449146" y="3877941"/>
            <a:ext cx="2528920" cy="11521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E89B0FB-303E-4E06-8325-F0B4F4C883E8}"/>
              </a:ext>
            </a:extLst>
          </p:cNvPr>
          <p:cNvSpPr/>
          <p:nvPr/>
        </p:nvSpPr>
        <p:spPr>
          <a:xfrm>
            <a:off x="5072085" y="3011313"/>
            <a:ext cx="708482" cy="18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72" name="Google Shape;216;p30">
            <a:extLst>
              <a:ext uri="{FF2B5EF4-FFF2-40B4-BE49-F238E27FC236}">
                <a16:creationId xmlns:a16="http://schemas.microsoft.com/office/drawing/2014/main" id="{C20A1F5B-9043-4C58-9E30-C2041BE33CEE}"/>
              </a:ext>
            </a:extLst>
          </p:cNvPr>
          <p:cNvSpPr/>
          <p:nvPr/>
        </p:nvSpPr>
        <p:spPr>
          <a:xfrm flipH="1">
            <a:off x="2075031" y="3587243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고객정보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16;p30">
            <a:extLst>
              <a:ext uri="{FF2B5EF4-FFF2-40B4-BE49-F238E27FC236}">
                <a16:creationId xmlns:a16="http://schemas.microsoft.com/office/drawing/2014/main" id="{4995D846-80DF-449D-8307-A410C5C8ED7D}"/>
              </a:ext>
            </a:extLst>
          </p:cNvPr>
          <p:cNvSpPr/>
          <p:nvPr/>
        </p:nvSpPr>
        <p:spPr>
          <a:xfrm flipH="1">
            <a:off x="3444406" y="3554996"/>
            <a:ext cx="1627679" cy="28448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0DA549E-7ED4-47E7-8C04-213BC28116B0}"/>
              </a:ext>
            </a:extLst>
          </p:cNvPr>
          <p:cNvSpPr/>
          <p:nvPr/>
        </p:nvSpPr>
        <p:spPr>
          <a:xfrm>
            <a:off x="5116759" y="3603424"/>
            <a:ext cx="708482" cy="18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선택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E71472B-B7AE-4B87-86AF-FCF4FAF848D0}"/>
              </a:ext>
            </a:extLst>
          </p:cNvPr>
          <p:cNvSpPr/>
          <p:nvPr/>
        </p:nvSpPr>
        <p:spPr>
          <a:xfrm>
            <a:off x="4380924" y="5295662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55239217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1342732407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배치런정보확인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시뮬레이터의 정보를 관리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937027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실행결과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시뮬레이터 실행 결과를 확인한다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파일의 정보를 다운로드 할 수 있게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실행 결과는 파일로 저장을 하게 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배치런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정보의 경우는 시뮬레이터 관리에서 배치실행을 한 경우의 시뮬레이션 결과만 보여준다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Batchrun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테이블의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s_type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인경우만 조회 가능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03356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 관리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F5611B1B-9BE4-42CD-A472-88F67DE59F6B}"/>
              </a:ext>
            </a:extLst>
          </p:cNvPr>
          <p:cNvSpPr/>
          <p:nvPr/>
        </p:nvSpPr>
        <p:spPr>
          <a:xfrm flipH="1">
            <a:off x="4202431" y="2109990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24BFF5A-DBEF-4A74-A34C-684C06ACE500}"/>
              </a:ext>
            </a:extLst>
          </p:cNvPr>
          <p:cNvSpPr/>
          <p:nvPr/>
        </p:nvSpPr>
        <p:spPr>
          <a:xfrm>
            <a:off x="5722620" y="211014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5ECE74C8-FA26-47E0-AA39-65775C1A6165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DDD08080-544F-40B9-9515-CDD54D4C7900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7FD4D525-7E75-45F9-827E-91FC7F6CF706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(Title)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82C9ED3E-448D-4FB7-A345-05EF59A7027A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엔지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16;p30">
            <a:extLst>
              <a:ext uri="{FF2B5EF4-FFF2-40B4-BE49-F238E27FC236}">
                <a16:creationId xmlns:a16="http://schemas.microsoft.com/office/drawing/2014/main" id="{9AD2E178-1A54-49D4-9E40-2E18958CC606}"/>
              </a:ext>
            </a:extLst>
          </p:cNvPr>
          <p:cNvSpPr/>
          <p:nvPr/>
        </p:nvSpPr>
        <p:spPr>
          <a:xfrm flipH="1">
            <a:off x="4609148" y="254053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작업시작일시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489D61B-EBDE-488E-AC54-3871E5FE376E}"/>
              </a:ext>
            </a:extLst>
          </p:cNvPr>
          <p:cNvSpPr/>
          <p:nvPr/>
        </p:nvSpPr>
        <p:spPr>
          <a:xfrm>
            <a:off x="6399847" y="211535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82568E-C242-4507-AF59-26D26C53FF7A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3B34839-9B52-45CA-9995-52C240075DAB}"/>
              </a:ext>
            </a:extLst>
          </p:cNvPr>
          <p:cNvCxnSpPr>
            <a:cxnSpLocks/>
          </p:cNvCxnSpPr>
          <p:nvPr/>
        </p:nvCxnSpPr>
        <p:spPr>
          <a:xfrm>
            <a:off x="1831975" y="408472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E0D6BFAD-B139-4EFA-9631-87EC10955604}"/>
              </a:ext>
            </a:extLst>
          </p:cNvPr>
          <p:cNvSpPr/>
          <p:nvPr/>
        </p:nvSpPr>
        <p:spPr>
          <a:xfrm flipH="1">
            <a:off x="3227146" y="4339113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41E48898-4425-46C7-BA8F-D4E60205C22E}"/>
              </a:ext>
            </a:extLst>
          </p:cNvPr>
          <p:cNvSpPr/>
          <p:nvPr/>
        </p:nvSpPr>
        <p:spPr>
          <a:xfrm flipH="1">
            <a:off x="531685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실행일자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16;p30">
            <a:extLst>
              <a:ext uri="{FF2B5EF4-FFF2-40B4-BE49-F238E27FC236}">
                <a16:creationId xmlns:a16="http://schemas.microsoft.com/office/drawing/2014/main" id="{90C45FFE-D6EE-4411-8A33-305C2D58C883}"/>
              </a:ext>
            </a:extLst>
          </p:cNvPr>
          <p:cNvSpPr/>
          <p:nvPr/>
        </p:nvSpPr>
        <p:spPr>
          <a:xfrm flipH="1">
            <a:off x="601789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실행상태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16;p30">
            <a:extLst>
              <a:ext uri="{FF2B5EF4-FFF2-40B4-BE49-F238E27FC236}">
                <a16:creationId xmlns:a16="http://schemas.microsoft.com/office/drawing/2014/main" id="{F170CCBA-8714-42BA-BDDA-9BD625022979}"/>
              </a:ext>
            </a:extLst>
          </p:cNvPr>
          <p:cNvSpPr/>
          <p:nvPr/>
        </p:nvSpPr>
        <p:spPr>
          <a:xfrm flipH="1">
            <a:off x="2526106" y="2980072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실행결과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3774664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배치런정보확인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시뮬레이터의 정보를 관리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250975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실행결과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시뮬레이터 실행 결과를 확인한다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파일의 정보를 다운로드 할 수 있게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실행 결과는 파일로 저장을 하게 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TEST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정보의 경우는 시뮬레이터 관리에서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TEST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실행을 한 경우의 시뮬레이션 결과만 보여준다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Batchrun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테이블의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s_type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인경우만 조회 가능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03356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 관리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-&gt;TEST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F5611B1B-9BE4-42CD-A472-88F67DE59F6B}"/>
              </a:ext>
            </a:extLst>
          </p:cNvPr>
          <p:cNvSpPr/>
          <p:nvPr/>
        </p:nvSpPr>
        <p:spPr>
          <a:xfrm flipH="1">
            <a:off x="4202431" y="2109990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24BFF5A-DBEF-4A74-A34C-684C06ACE500}"/>
              </a:ext>
            </a:extLst>
          </p:cNvPr>
          <p:cNvSpPr/>
          <p:nvPr/>
        </p:nvSpPr>
        <p:spPr>
          <a:xfrm>
            <a:off x="5722620" y="211014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5ECE74C8-FA26-47E0-AA39-65775C1A6165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DDD08080-544F-40B9-9515-CDD54D4C7900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7FD4D525-7E75-45F9-827E-91FC7F6CF706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(Title)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82C9ED3E-448D-4FB7-A345-05EF59A7027A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엔지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16;p30">
            <a:extLst>
              <a:ext uri="{FF2B5EF4-FFF2-40B4-BE49-F238E27FC236}">
                <a16:creationId xmlns:a16="http://schemas.microsoft.com/office/drawing/2014/main" id="{9AD2E178-1A54-49D4-9E40-2E18958CC606}"/>
              </a:ext>
            </a:extLst>
          </p:cNvPr>
          <p:cNvSpPr/>
          <p:nvPr/>
        </p:nvSpPr>
        <p:spPr>
          <a:xfrm flipH="1">
            <a:off x="4609148" y="254053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작업시작일시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489D61B-EBDE-488E-AC54-3871E5FE376E}"/>
              </a:ext>
            </a:extLst>
          </p:cNvPr>
          <p:cNvSpPr/>
          <p:nvPr/>
        </p:nvSpPr>
        <p:spPr>
          <a:xfrm>
            <a:off x="6399847" y="211535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82568E-C242-4507-AF59-26D26C53FF7A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3B34839-9B52-45CA-9995-52C240075DAB}"/>
              </a:ext>
            </a:extLst>
          </p:cNvPr>
          <p:cNvCxnSpPr>
            <a:cxnSpLocks/>
          </p:cNvCxnSpPr>
          <p:nvPr/>
        </p:nvCxnSpPr>
        <p:spPr>
          <a:xfrm>
            <a:off x="1831975" y="408472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E0D6BFAD-B139-4EFA-9631-87EC10955604}"/>
              </a:ext>
            </a:extLst>
          </p:cNvPr>
          <p:cNvSpPr/>
          <p:nvPr/>
        </p:nvSpPr>
        <p:spPr>
          <a:xfrm flipH="1">
            <a:off x="3227146" y="4339113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41E48898-4425-46C7-BA8F-D4E60205C22E}"/>
              </a:ext>
            </a:extLst>
          </p:cNvPr>
          <p:cNvSpPr/>
          <p:nvPr/>
        </p:nvSpPr>
        <p:spPr>
          <a:xfrm flipH="1">
            <a:off x="531685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실행일자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16;p30">
            <a:extLst>
              <a:ext uri="{FF2B5EF4-FFF2-40B4-BE49-F238E27FC236}">
                <a16:creationId xmlns:a16="http://schemas.microsoft.com/office/drawing/2014/main" id="{90C45FFE-D6EE-4411-8A33-305C2D58C883}"/>
              </a:ext>
            </a:extLst>
          </p:cNvPr>
          <p:cNvSpPr/>
          <p:nvPr/>
        </p:nvSpPr>
        <p:spPr>
          <a:xfrm flipH="1">
            <a:off x="601789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실행상태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16;p30">
            <a:extLst>
              <a:ext uri="{FF2B5EF4-FFF2-40B4-BE49-F238E27FC236}">
                <a16:creationId xmlns:a16="http://schemas.microsoft.com/office/drawing/2014/main" id="{F170CCBA-8714-42BA-BDDA-9BD625022979}"/>
              </a:ext>
            </a:extLst>
          </p:cNvPr>
          <p:cNvSpPr/>
          <p:nvPr/>
        </p:nvSpPr>
        <p:spPr>
          <a:xfrm flipH="1">
            <a:off x="1923974" y="2941732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실행결과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4852089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3823324924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실행로그관리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시뮬레이터의 정보를 관리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484332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실행로그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시뮬레이션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수집또는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생성된 로그의 정보를 다운로드에서 확인 할 수 있도록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2431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 관리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실행로그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F5611B1B-9BE4-42CD-A472-88F67DE59F6B}"/>
              </a:ext>
            </a:extLst>
          </p:cNvPr>
          <p:cNvSpPr/>
          <p:nvPr/>
        </p:nvSpPr>
        <p:spPr>
          <a:xfrm flipH="1">
            <a:off x="4202431" y="2109990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24BFF5A-DBEF-4A74-A34C-684C06ACE500}"/>
              </a:ext>
            </a:extLst>
          </p:cNvPr>
          <p:cNvSpPr/>
          <p:nvPr/>
        </p:nvSpPr>
        <p:spPr>
          <a:xfrm>
            <a:off x="5722620" y="211014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5ECE74C8-FA26-47E0-AA39-65775C1A6165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DDD08080-544F-40B9-9515-CDD54D4C7900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7FD4D525-7E75-45F9-827E-91FC7F6CF706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(Title)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82C9ED3E-448D-4FB7-A345-05EF59A7027A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엔지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16;p30">
            <a:extLst>
              <a:ext uri="{FF2B5EF4-FFF2-40B4-BE49-F238E27FC236}">
                <a16:creationId xmlns:a16="http://schemas.microsoft.com/office/drawing/2014/main" id="{9AD2E178-1A54-49D4-9E40-2E18958CC606}"/>
              </a:ext>
            </a:extLst>
          </p:cNvPr>
          <p:cNvSpPr/>
          <p:nvPr/>
        </p:nvSpPr>
        <p:spPr>
          <a:xfrm flipH="1">
            <a:off x="4609148" y="254053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작업시작일시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489D61B-EBDE-488E-AC54-3871E5FE376E}"/>
              </a:ext>
            </a:extLst>
          </p:cNvPr>
          <p:cNvSpPr/>
          <p:nvPr/>
        </p:nvSpPr>
        <p:spPr>
          <a:xfrm>
            <a:off x="6399847" y="211535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82568E-C242-4507-AF59-26D26C53FF7A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3B34839-9B52-45CA-9995-52C240075DAB}"/>
              </a:ext>
            </a:extLst>
          </p:cNvPr>
          <p:cNvCxnSpPr>
            <a:cxnSpLocks/>
          </p:cNvCxnSpPr>
          <p:nvPr/>
        </p:nvCxnSpPr>
        <p:spPr>
          <a:xfrm>
            <a:off x="1831975" y="408472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E0D6BFAD-B139-4EFA-9631-87EC10955604}"/>
              </a:ext>
            </a:extLst>
          </p:cNvPr>
          <p:cNvSpPr/>
          <p:nvPr/>
        </p:nvSpPr>
        <p:spPr>
          <a:xfrm flipH="1">
            <a:off x="3227146" y="4339113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41E48898-4425-46C7-BA8F-D4E60205C22E}"/>
              </a:ext>
            </a:extLst>
          </p:cNvPr>
          <p:cNvSpPr/>
          <p:nvPr/>
        </p:nvSpPr>
        <p:spPr>
          <a:xfrm flipH="1">
            <a:off x="531685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실행일자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16;p30">
            <a:extLst>
              <a:ext uri="{FF2B5EF4-FFF2-40B4-BE49-F238E27FC236}">
                <a16:creationId xmlns:a16="http://schemas.microsoft.com/office/drawing/2014/main" id="{90C45FFE-D6EE-4411-8A33-305C2D58C883}"/>
              </a:ext>
            </a:extLst>
          </p:cNvPr>
          <p:cNvSpPr/>
          <p:nvPr/>
        </p:nvSpPr>
        <p:spPr>
          <a:xfrm flipH="1">
            <a:off x="601789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실행상태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16;p30">
            <a:extLst>
              <a:ext uri="{FF2B5EF4-FFF2-40B4-BE49-F238E27FC236}">
                <a16:creationId xmlns:a16="http://schemas.microsoft.com/office/drawing/2014/main" id="{F170CCBA-8714-42BA-BDDA-9BD625022979}"/>
              </a:ext>
            </a:extLst>
          </p:cNvPr>
          <p:cNvSpPr/>
          <p:nvPr/>
        </p:nvSpPr>
        <p:spPr>
          <a:xfrm flipH="1">
            <a:off x="1923974" y="2954740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실행로그</a:t>
            </a:r>
            <a:endParaRPr sz="9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16;p30">
            <a:extLst>
              <a:ext uri="{FF2B5EF4-FFF2-40B4-BE49-F238E27FC236}">
                <a16:creationId xmlns:a16="http://schemas.microsoft.com/office/drawing/2014/main" id="{B16D8B2B-D672-4E42-A47D-FB6113877B36}"/>
              </a:ext>
            </a:extLst>
          </p:cNvPr>
          <p:cNvSpPr/>
          <p:nvPr/>
        </p:nvSpPr>
        <p:spPr>
          <a:xfrm flipH="1">
            <a:off x="1772394" y="4424571"/>
            <a:ext cx="5183187" cy="12683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실행로그 </a:t>
            </a:r>
            <a:r>
              <a:rPr lang="ko-KR" altLang="en-US" sz="11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 파일 다운로드</a:t>
            </a:r>
            <a:r>
              <a:rPr 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1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7007270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1038168503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실행로그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실행로그정보확인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116468"/>
              </p:ext>
            </p:extLst>
          </p:nvPr>
        </p:nvGraphicFramePr>
        <p:xfrm>
          <a:off x="115888" y="836614"/>
          <a:ext cx="8870950" cy="5895974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6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배치런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테스트 테이블에 있는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정보중에서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실행 완료된 정보를 </a:t>
                      </a: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listup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BATCHRUN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테이블의 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시뮬레이션 </a:t>
                      </a:r>
                      <a:r>
                        <a:rPr lang="ko-KR" altLang="en-US" sz="1000" b="0" i="0" u="none" strike="noStrike" cap="none" baseline="0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실행시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발생하는 로그파일의 경로정보를 이용</a:t>
                      </a:r>
                      <a:endParaRPr lang="en-US" altLang="ko-KR" sz="1000" b="0" i="0" u="none" strike="noStrike" cap="none" baseline="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ko-KR" altLang="en-US" sz="14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 파일의 경로정보를 추가 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932014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4288296813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단계별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분석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시뮬레이션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실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행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출력된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파일을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조회하는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336440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시뮬레이션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실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행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출력된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파일을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조회하는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lang="en-US" altLang="ko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실행결과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선택시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시뮬레이터가 동작해서 생성한 실행결과파일내의 정보를 다운로드 또는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view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할 수 있도록 한다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시뮬레이션 실행결과 출력된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DM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원시 로그를 조회한다</a:t>
                      </a:r>
                      <a:r>
                        <a:rPr lang="en-US" altLang="ko-KR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별도 </a:t>
                      </a:r>
                      <a:r>
                        <a:rPr lang="en-US" altLang="ko-KR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viewer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창 오픈</a:t>
                      </a:r>
                      <a:r>
                        <a:rPr lang="en-US" altLang="ko-KR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)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6" y="1756363"/>
            <a:ext cx="2652693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 관리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단계별 분석정보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F5611B1B-9BE4-42CD-A472-88F67DE59F6B}"/>
              </a:ext>
            </a:extLst>
          </p:cNvPr>
          <p:cNvSpPr/>
          <p:nvPr/>
        </p:nvSpPr>
        <p:spPr>
          <a:xfrm flipH="1">
            <a:off x="4820079" y="2110686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24BFF5A-DBEF-4A74-A34C-684C06ACE500}"/>
              </a:ext>
            </a:extLst>
          </p:cNvPr>
          <p:cNvSpPr/>
          <p:nvPr/>
        </p:nvSpPr>
        <p:spPr>
          <a:xfrm>
            <a:off x="6340268" y="2110845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5ECE74C8-FA26-47E0-AA39-65775C1A6165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DDD08080-544F-40B9-9515-CDD54D4C7900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7FD4D525-7E75-45F9-827E-91FC7F6CF706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(Title)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82C9ED3E-448D-4FB7-A345-05EF59A7027A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엔지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16;p30">
            <a:extLst>
              <a:ext uri="{FF2B5EF4-FFF2-40B4-BE49-F238E27FC236}">
                <a16:creationId xmlns:a16="http://schemas.microsoft.com/office/drawing/2014/main" id="{9AD2E178-1A54-49D4-9E40-2E18958CC606}"/>
              </a:ext>
            </a:extLst>
          </p:cNvPr>
          <p:cNvSpPr/>
          <p:nvPr/>
        </p:nvSpPr>
        <p:spPr>
          <a:xfrm flipH="1">
            <a:off x="4609148" y="254053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작업시작일시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82568E-C242-4507-AF59-26D26C53FF7A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3B34839-9B52-45CA-9995-52C240075DAB}"/>
              </a:ext>
            </a:extLst>
          </p:cNvPr>
          <p:cNvCxnSpPr>
            <a:cxnSpLocks/>
          </p:cNvCxnSpPr>
          <p:nvPr/>
        </p:nvCxnSpPr>
        <p:spPr>
          <a:xfrm>
            <a:off x="1808163" y="3744985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E0D6BFAD-B139-4EFA-9631-87EC10955604}"/>
              </a:ext>
            </a:extLst>
          </p:cNvPr>
          <p:cNvSpPr/>
          <p:nvPr/>
        </p:nvSpPr>
        <p:spPr>
          <a:xfrm flipH="1">
            <a:off x="3046396" y="3872511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41E48898-4425-46C7-BA8F-D4E60205C22E}"/>
              </a:ext>
            </a:extLst>
          </p:cNvPr>
          <p:cNvSpPr/>
          <p:nvPr/>
        </p:nvSpPr>
        <p:spPr>
          <a:xfrm flipH="1">
            <a:off x="531685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실행일자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16;p30">
            <a:extLst>
              <a:ext uri="{FF2B5EF4-FFF2-40B4-BE49-F238E27FC236}">
                <a16:creationId xmlns:a16="http://schemas.microsoft.com/office/drawing/2014/main" id="{90C45FFE-D6EE-4411-8A33-305C2D58C883}"/>
              </a:ext>
            </a:extLst>
          </p:cNvPr>
          <p:cNvSpPr/>
          <p:nvPr/>
        </p:nvSpPr>
        <p:spPr>
          <a:xfrm flipH="1">
            <a:off x="601789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실행상태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16;p30">
            <a:extLst>
              <a:ext uri="{FF2B5EF4-FFF2-40B4-BE49-F238E27FC236}">
                <a16:creationId xmlns:a16="http://schemas.microsoft.com/office/drawing/2014/main" id="{F170CCBA-8714-42BA-BDDA-9BD625022979}"/>
              </a:ext>
            </a:extLst>
          </p:cNvPr>
          <p:cNvSpPr/>
          <p:nvPr/>
        </p:nvSpPr>
        <p:spPr>
          <a:xfrm flipH="1">
            <a:off x="1933652" y="2937818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실행결과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16;p30">
            <a:extLst>
              <a:ext uri="{FF2B5EF4-FFF2-40B4-BE49-F238E27FC236}">
                <a16:creationId xmlns:a16="http://schemas.microsoft.com/office/drawing/2014/main" id="{6E0006F3-25E7-4261-9C51-3AC9CDB41EB4}"/>
              </a:ext>
            </a:extLst>
          </p:cNvPr>
          <p:cNvSpPr/>
          <p:nvPr/>
        </p:nvSpPr>
        <p:spPr>
          <a:xfrm flipH="1">
            <a:off x="1772394" y="4424571"/>
            <a:ext cx="5183187" cy="12683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결과 출력 정보는 </a:t>
            </a:r>
            <a:endParaRPr lang="en-US" altLang="ko-KR"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1) 18page</a:t>
            </a: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상세 파일출력 정보를 기준으로 한다</a:t>
            </a: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2) DM </a:t>
            </a:r>
            <a:r>
              <a:rPr lang="ko-KR" alt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출력결과 로그</a:t>
            </a:r>
            <a:endParaRPr lang="en-US" altLang="ko-KR" sz="11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3 ) DM</a:t>
            </a:r>
            <a:r>
              <a:rPr lang="ko-KR" alt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</a:t>
            </a:r>
            <a:endParaRPr lang="en-US" altLang="ko-KR" sz="11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alt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정보 </a:t>
            </a:r>
            <a:r>
              <a:rPr lang="ko-KR" altLang="en-US" sz="11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로그파일 다운로드</a:t>
            </a:r>
            <a:endParaRPr lang="en-US" altLang="ko-KR" sz="11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1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16;p30">
            <a:extLst>
              <a:ext uri="{FF2B5EF4-FFF2-40B4-BE49-F238E27FC236}">
                <a16:creationId xmlns:a16="http://schemas.microsoft.com/office/drawing/2014/main" id="{45191BEE-4408-43F6-B6E0-A8EC612C91DD}"/>
              </a:ext>
            </a:extLst>
          </p:cNvPr>
          <p:cNvSpPr/>
          <p:nvPr/>
        </p:nvSpPr>
        <p:spPr>
          <a:xfrm flipH="1">
            <a:off x="2780832" y="294470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DM</a:t>
            </a:r>
            <a:r>
              <a:rPr lang="ko-KR" altLang="en-US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</a:t>
            </a:r>
            <a:endParaRPr sz="9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42449659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단계별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분석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시뮬레이션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실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행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출력된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파일을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조회하는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301736"/>
              </p:ext>
            </p:extLst>
          </p:nvPr>
        </p:nvGraphicFramePr>
        <p:xfrm>
          <a:off x="115888" y="836614"/>
          <a:ext cx="8870950" cy="6584246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6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배치런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테스트 테이블에 있는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정보중에서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실행 완료된 정보를 </a:t>
                      </a: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listup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</a:p>
                    <a:p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`BATCHRUN` (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batchrun_id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AUTO_INCREMENT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sim_id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job_id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(45)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userinfo_idx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testset_idx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engine_idx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cust_idx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run_status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(45)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`result_status`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(10)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`log`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(255)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`comment`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batch_yn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`del_flag`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s_type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start_date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reg_date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edit_date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end_date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dm_log_file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(500)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`analysis_file`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(500)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`exec_log_file`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(500)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altLang="ko-KR" sz="1000" b="1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PRIMARY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(`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batchrun_id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`)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USING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BTREE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COLLATE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='utf8mb4_general_ci'</a:t>
                      </a:r>
                    </a:p>
                    <a:p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ENGINE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altLang="ko-KR" sz="1000" b="1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InnoDB</a:t>
                      </a:r>
                      <a:endParaRPr lang="en-US" altLang="ko-KR" sz="1000" b="1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ko-KR" sz="10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AUTO_INCREMENT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=12</a:t>
                      </a:r>
                    </a:p>
                    <a:p>
                      <a:r>
                        <a:rPr lang="en-US" altLang="ko-KR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  <a:p>
                      <a:endParaRPr lang="en-US" altLang="ko-KR" sz="10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ko-KR" altLang="en-US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필드 추가 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dm_log_file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sv-SE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analysis_file , exec_log_file</a:t>
                      </a:r>
                    </a:p>
                    <a:p>
                      <a:r>
                        <a:rPr lang="en-US" altLang="ko-KR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Dm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 시뮬레이션별 로그의 추출 정보 파일 경로</a:t>
                      </a:r>
                      <a:endParaRPr lang="en-US" altLang="ko-KR" sz="1000" b="0" i="0" u="none" strike="noStrike" cap="none" baseline="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ko-KR" altLang="en-US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최종 분석된 출력파일의 경로</a:t>
                      </a:r>
                      <a:endParaRPr lang="en-US" altLang="ko-KR" sz="1000" b="0" i="0" u="none" strike="noStrike" cap="none" baseline="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ko-KR" altLang="en-US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시뮬레이션 </a:t>
                      </a:r>
                      <a:r>
                        <a:rPr lang="ko-KR" altLang="en-US" sz="1000" b="0" i="0" u="none" strike="noStrike" cap="none" baseline="0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실행시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발생하는 로그파일의 경로</a:t>
                      </a:r>
                      <a:endParaRPr lang="en-US" altLang="ko-KR" sz="1000" b="0" i="0" u="none" strike="noStrike" cap="none" baseline="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ko-KR" altLang="en-US" sz="14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로그 파일의 경로정보를 추가 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34787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1705261240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훈련셋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태깅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시뮬레이션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실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행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출력된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파일을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수정하여 저장 할 수 </a:t>
                      </a:r>
                      <a:r>
                        <a:rPr lang="ko-KR" alt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있는기능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276771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 BATCHRUN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테이블데이타를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listup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실행결과는 </a:t>
                      </a: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analysis_file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필드의 파일정보를 보여준다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3: </a:t>
                      </a:r>
                      <a:r>
                        <a:rPr lang="ko-KR" altLang="en-US" sz="1100" b="1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태깅수정일자는</a:t>
                      </a:r>
                      <a:r>
                        <a:rPr lang="ko-KR" alt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시뮬레이터 파일을 수정하고 저장한 일자를 보여준다</a:t>
                      </a:r>
                      <a:endParaRPr lang="en-US" altLang="ko-KR" sz="11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4: </a:t>
                      </a:r>
                      <a:r>
                        <a:rPr lang="ko-KR" altLang="en-US" sz="1100" b="1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훈련셋</a:t>
                      </a:r>
                      <a:r>
                        <a:rPr lang="ko-KR" alt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1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태깅</a:t>
                      </a:r>
                      <a:r>
                        <a:rPr lang="ko-KR" alt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정보는 </a:t>
                      </a: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analysis_file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수정해서 저장한 파일을 보여준다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: </a:t>
                      </a:r>
                      <a:r>
                        <a:rPr lang="ko-KR" alt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실행결과를 </a:t>
                      </a:r>
                      <a:endParaRPr lang="en-US" altLang="ko-KR" sz="11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선택하면 </a:t>
                      </a:r>
                      <a:r>
                        <a:rPr lang="ko-KR" altLang="en-US" sz="1100" b="1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훈련셋</a:t>
                      </a:r>
                      <a:r>
                        <a:rPr lang="ko-KR" alt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1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태깅을</a:t>
                      </a:r>
                      <a:r>
                        <a:rPr lang="ko-KR" alt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있는 </a:t>
                      </a:r>
                      <a:r>
                        <a:rPr lang="ko-KR" altLang="en-US" sz="1100" b="1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모달</a:t>
                      </a:r>
                      <a:r>
                        <a:rPr lang="ko-KR" alt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팝업을 실행한다</a:t>
                      </a:r>
                      <a:r>
                        <a:rPr lang="en-US" altLang="ko-KR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 : </a:t>
                      </a:r>
                      <a:r>
                        <a:rPr lang="ko-KR" altLang="en-US" sz="1100" b="1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훈련셋태깅정보를</a:t>
                      </a:r>
                      <a:r>
                        <a:rPr lang="ko-KR" altLang="en-US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선택하면 해당 파일을 다운로드 할 수 있도록 한다</a:t>
                      </a:r>
                      <a:r>
                        <a:rPr lang="en-US" altLang="ko-KR" sz="1100" b="1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6" y="1756363"/>
            <a:ext cx="2652693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 관리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훈련셋태깅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F5611B1B-9BE4-42CD-A472-88F67DE59F6B}"/>
              </a:ext>
            </a:extLst>
          </p:cNvPr>
          <p:cNvSpPr/>
          <p:nvPr/>
        </p:nvSpPr>
        <p:spPr>
          <a:xfrm flipH="1">
            <a:off x="4820079" y="2110686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24BFF5A-DBEF-4A74-A34C-684C06ACE500}"/>
              </a:ext>
            </a:extLst>
          </p:cNvPr>
          <p:cNvSpPr/>
          <p:nvPr/>
        </p:nvSpPr>
        <p:spPr>
          <a:xfrm>
            <a:off x="6340268" y="2110845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5ECE74C8-FA26-47E0-AA39-65775C1A6165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DDD08080-544F-40B9-9515-CDD54D4C7900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7FD4D525-7E75-45F9-827E-91FC7F6CF706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(Title)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82C9ED3E-448D-4FB7-A345-05EF59A7027A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엔지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82568E-C242-4507-AF59-26D26C53FF7A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3B34839-9B52-45CA-9995-52C240075DAB}"/>
              </a:ext>
            </a:extLst>
          </p:cNvPr>
          <p:cNvCxnSpPr>
            <a:cxnSpLocks/>
          </p:cNvCxnSpPr>
          <p:nvPr/>
        </p:nvCxnSpPr>
        <p:spPr>
          <a:xfrm>
            <a:off x="1808163" y="3744985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E0D6BFAD-B139-4EFA-9631-87EC10955604}"/>
              </a:ext>
            </a:extLst>
          </p:cNvPr>
          <p:cNvSpPr/>
          <p:nvPr/>
        </p:nvSpPr>
        <p:spPr>
          <a:xfrm flipH="1">
            <a:off x="3046396" y="3872511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41E48898-4425-46C7-BA8F-D4E60205C22E}"/>
              </a:ext>
            </a:extLst>
          </p:cNvPr>
          <p:cNvSpPr/>
          <p:nvPr/>
        </p:nvSpPr>
        <p:spPr>
          <a:xfrm flipH="1">
            <a:off x="4649629" y="2540535"/>
            <a:ext cx="136398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시뮬레이터실행일자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16;p30">
            <a:extLst>
              <a:ext uri="{FF2B5EF4-FFF2-40B4-BE49-F238E27FC236}">
                <a16:creationId xmlns:a16="http://schemas.microsoft.com/office/drawing/2014/main" id="{F170CCBA-8714-42BA-BDDA-9BD625022979}"/>
              </a:ext>
            </a:extLst>
          </p:cNvPr>
          <p:cNvSpPr/>
          <p:nvPr/>
        </p:nvSpPr>
        <p:spPr>
          <a:xfrm flipH="1">
            <a:off x="6038375" y="2540535"/>
            <a:ext cx="1233247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시뮬레이터실행결과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16;p30">
            <a:extLst>
              <a:ext uri="{FF2B5EF4-FFF2-40B4-BE49-F238E27FC236}">
                <a16:creationId xmlns:a16="http://schemas.microsoft.com/office/drawing/2014/main" id="{6E0006F3-25E7-4261-9C51-3AC9CDB41EB4}"/>
              </a:ext>
            </a:extLst>
          </p:cNvPr>
          <p:cNvSpPr/>
          <p:nvPr/>
        </p:nvSpPr>
        <p:spPr>
          <a:xfrm flipH="1">
            <a:off x="1772394" y="4424571"/>
            <a:ext cx="5183187" cy="12683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훈련셋</a:t>
            </a: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태깅의</a:t>
            </a: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경우는 </a:t>
            </a:r>
            <a:r>
              <a:rPr lang="ko-KR" altLang="en-US" sz="11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배치런</a:t>
            </a: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,TEST </a:t>
            </a: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실행결과를 기준으로 해당 분석결과</a:t>
            </a: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11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analysis_file</a:t>
            </a: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</a:t>
            </a: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웹상에서 편집해서 파일로 저장하는 기능을 말한다</a:t>
            </a: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훈련셋</a:t>
            </a: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태깅</a:t>
            </a:r>
            <a:r>
              <a:rPr lang="ko-KR" alt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수정화면은 다음 페이지 참고</a:t>
            </a:r>
            <a:endParaRPr lang="en-US" altLang="ko-KR"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16;p30">
            <a:extLst>
              <a:ext uri="{FF2B5EF4-FFF2-40B4-BE49-F238E27FC236}">
                <a16:creationId xmlns:a16="http://schemas.microsoft.com/office/drawing/2014/main" id="{ED8503A8-3F58-4CBF-84D3-A84E558DBCFD}"/>
              </a:ext>
            </a:extLst>
          </p:cNvPr>
          <p:cNvSpPr/>
          <p:nvPr/>
        </p:nvSpPr>
        <p:spPr>
          <a:xfrm flipH="1">
            <a:off x="1938080" y="2862362"/>
            <a:ext cx="1027627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태깅수정일자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16;p30">
            <a:extLst>
              <a:ext uri="{FF2B5EF4-FFF2-40B4-BE49-F238E27FC236}">
                <a16:creationId xmlns:a16="http://schemas.microsoft.com/office/drawing/2014/main" id="{BD6019EB-9E43-40F5-BEBC-F3BC71C30C35}"/>
              </a:ext>
            </a:extLst>
          </p:cNvPr>
          <p:cNvSpPr/>
          <p:nvPr/>
        </p:nvSpPr>
        <p:spPr>
          <a:xfrm flipH="1">
            <a:off x="3046396" y="2866265"/>
            <a:ext cx="1027627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훈련셋태깅정보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7007631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설정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DMS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해석엔진 정보관리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시뮬레이터에서 사용하고자 하는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DMA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해석엔진 정보를 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945291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시뮬레이터 결과파일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-- BATCHRUN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테이블의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analysis_file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필드의 파일정보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파일내용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analysis_file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파일의 내용을 보여준다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: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파일의 구분자는 첫번쨰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row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필드명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기준으로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\t(tab)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구분되어 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 :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번의 구분자를 기준으로 파일을 저장해야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필드는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BATCHRUN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테이블의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train_set_file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train_set_date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저장일시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필드에 각각 저장한다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: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파일명 명명 규칙은 다음과 같다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train_tag_yyyymmddHHIISS.txt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2431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시스템설정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훈련셋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태깅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1;p30">
            <a:extLst>
              <a:ext uri="{FF2B5EF4-FFF2-40B4-BE49-F238E27FC236}">
                <a16:creationId xmlns:a16="http://schemas.microsoft.com/office/drawing/2014/main" id="{0EFFF1CE-E655-445C-A639-F1DFB62CA668}"/>
              </a:ext>
            </a:extLst>
          </p:cNvPr>
          <p:cNvSpPr/>
          <p:nvPr/>
        </p:nvSpPr>
        <p:spPr>
          <a:xfrm flipH="1">
            <a:off x="1805005" y="2049461"/>
            <a:ext cx="5091093" cy="4232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16;p30">
            <a:extLst>
              <a:ext uri="{FF2B5EF4-FFF2-40B4-BE49-F238E27FC236}">
                <a16:creationId xmlns:a16="http://schemas.microsoft.com/office/drawing/2014/main" id="{03A02DB0-DB7A-4F8E-BBF2-76EC62A97D45}"/>
              </a:ext>
            </a:extLst>
          </p:cNvPr>
          <p:cNvSpPr/>
          <p:nvPr/>
        </p:nvSpPr>
        <p:spPr>
          <a:xfrm flipH="1">
            <a:off x="3616409" y="2268690"/>
            <a:ext cx="297742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0" i="0" u="none" strike="noStrike" dirty="0">
                <a:solidFill>
                  <a:srgbClr val="007BFF"/>
                </a:solidFill>
                <a:effectLst/>
                <a:latin typeface="Source Sans Pro" panose="020B0503030403020204" pitchFamily="34" charset="0"/>
                <a:hlinkClick r:id="rId3"/>
              </a:rPr>
              <a:t>simul_i99_BATCH_20210703152132544.log</a:t>
            </a:r>
            <a:endParaRPr sz="10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16;p30">
            <a:extLst>
              <a:ext uri="{FF2B5EF4-FFF2-40B4-BE49-F238E27FC236}">
                <a16:creationId xmlns:a16="http://schemas.microsoft.com/office/drawing/2014/main" id="{476EF5EF-1B40-4E93-94AD-C0047F31C3A8}"/>
              </a:ext>
            </a:extLst>
          </p:cNvPr>
          <p:cNvSpPr/>
          <p:nvPr/>
        </p:nvSpPr>
        <p:spPr>
          <a:xfrm flipH="1">
            <a:off x="2116752" y="2254875"/>
            <a:ext cx="1441994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시뮬레이터 결과파일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E2270E-C51C-4760-BD05-B99B8DB9EC43}"/>
              </a:ext>
            </a:extLst>
          </p:cNvPr>
          <p:cNvSpPr/>
          <p:nvPr/>
        </p:nvSpPr>
        <p:spPr>
          <a:xfrm>
            <a:off x="3324679" y="4867040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CBA17-852B-4099-AA32-7D1826F84CBF}"/>
              </a:ext>
            </a:extLst>
          </p:cNvPr>
          <p:cNvSpPr/>
          <p:nvPr/>
        </p:nvSpPr>
        <p:spPr>
          <a:xfrm>
            <a:off x="4281080" y="4876327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58" name="Google Shape;216;p30">
            <a:extLst>
              <a:ext uri="{FF2B5EF4-FFF2-40B4-BE49-F238E27FC236}">
                <a16:creationId xmlns:a16="http://schemas.microsoft.com/office/drawing/2014/main" id="{E7ED9990-2DCC-4054-91E7-A0D85C12805A}"/>
              </a:ext>
            </a:extLst>
          </p:cNvPr>
          <p:cNvSpPr/>
          <p:nvPr/>
        </p:nvSpPr>
        <p:spPr>
          <a:xfrm flipH="1">
            <a:off x="2116751" y="2616364"/>
            <a:ext cx="1441992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파일내용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16;p30">
            <a:extLst>
              <a:ext uri="{FF2B5EF4-FFF2-40B4-BE49-F238E27FC236}">
                <a16:creationId xmlns:a16="http://schemas.microsoft.com/office/drawing/2014/main" id="{2CAAE09A-6E8A-4576-AA1D-89BE6A449FE0}"/>
              </a:ext>
            </a:extLst>
          </p:cNvPr>
          <p:cNvSpPr/>
          <p:nvPr/>
        </p:nvSpPr>
        <p:spPr>
          <a:xfrm flipH="1">
            <a:off x="3616410" y="2584577"/>
            <a:ext cx="2977422" cy="206156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8B294-218B-4D92-8ABB-137E77967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598" y="2588623"/>
            <a:ext cx="2977420" cy="1477673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B4E437A-B81D-4A0E-BEA8-1C4E49637497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CD85711-24A5-489B-B2B1-0470B1E1A506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D0FF56D-4CF9-49C1-A5B1-AE9D40B7BB6C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58645C1-E8AD-4786-82AE-E67A03CA1E57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4D70AAC-9E9D-48F0-BAEE-BD0BBF28E549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329F649-6686-49A0-B9F1-CF08C542E1E5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</p:spTree>
    <p:extLst>
      <p:ext uri="{BB962C8B-B14F-4D97-AF65-F5344CB8AC3E}">
        <p14:creationId xmlns:p14="http://schemas.microsoft.com/office/powerpoint/2010/main" val="413076716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33375" y="182563"/>
            <a:ext cx="590073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ko-KR" sz="1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회의록 – 202</a:t>
            </a:r>
            <a:r>
              <a:rPr lang="en-US" altLang="ko-KR" sz="1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4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.0</a:t>
            </a:r>
            <a:r>
              <a:rPr lang="en-US" altLang="ko-KR" sz="1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4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1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r>
            <a:endParaRPr sz="14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367282" y="620688"/>
            <a:ext cx="85251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r>
              <a:rPr lang="ko-K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개발서버 현황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29"/>
          <p:cNvGraphicFramePr/>
          <p:nvPr>
            <p:extLst>
              <p:ext uri="{D42A27DB-BD31-4B8C-83A1-F6EECF244321}">
                <p14:modId xmlns:p14="http://schemas.microsoft.com/office/powerpoint/2010/main" val="747250073"/>
              </p:ext>
            </p:extLst>
          </p:nvPr>
        </p:nvGraphicFramePr>
        <p:xfrm>
          <a:off x="539550" y="1397000"/>
          <a:ext cx="8136875" cy="2057450"/>
        </p:xfrm>
        <a:graphic>
          <a:graphicData uri="http://schemas.openxmlformats.org/drawingml/2006/table">
            <a:tbl>
              <a:tblPr firstRow="1" bandRow="1">
                <a:noFill/>
                <a:tableStyleId>{27F68D0F-8103-4CD2-958B-90267A6CCB2A}</a:tableStyleId>
              </a:tblPr>
              <a:tblGrid>
                <a:gridCol w="162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/>
                        <a:t>서버명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/>
                        <a:t>IP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/>
                        <a:t>vCore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/>
                        <a:t>메모리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/>
                        <a:t>추가 디스크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DSS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183.102.74.153(</a:t>
                      </a:r>
                      <a:r>
                        <a:rPr lang="ko-KR" altLang="en-US" sz="1000" u="none" strike="noStrike" cap="none" dirty="0" err="1"/>
                        <a:t>파이랩외부</a:t>
                      </a:r>
                      <a:r>
                        <a:rPr lang="en-US" altLang="ko-KR" sz="1000" u="none" strike="noStrike" cap="none" dirty="0"/>
                        <a:t>)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4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16GB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1.5TB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DMS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172.30.1.154(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파이랩사내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)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12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64GB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3TB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시뮬레이터서버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/>
                        <a:t>183.102.74.153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(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파이랩사내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10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4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16GB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1.5TB</a:t>
                      </a:r>
                      <a:endParaRPr sz="1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3796509667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설정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DMS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해석엔진 정보관리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시뮬레이터에서 사용하고자 하는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DMA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해석엔진 정보를 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414807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:DMS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서버의 접속 정보를 확인하는 버튼추가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2431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시스템설정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-&gt;DMS</a:t>
            </a: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해삭엔진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F5611B1B-9BE4-42CD-A472-88F67DE59F6B}"/>
              </a:ext>
            </a:extLst>
          </p:cNvPr>
          <p:cNvSpPr/>
          <p:nvPr/>
        </p:nvSpPr>
        <p:spPr>
          <a:xfrm flipH="1">
            <a:off x="4202431" y="2109990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24BFF5A-DBEF-4A74-A34C-684C06ACE500}"/>
              </a:ext>
            </a:extLst>
          </p:cNvPr>
          <p:cNvSpPr/>
          <p:nvPr/>
        </p:nvSpPr>
        <p:spPr>
          <a:xfrm>
            <a:off x="5722620" y="211014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5ECE74C8-FA26-47E0-AA39-65775C1A6165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DDD08080-544F-40B9-9515-CDD54D4C7900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</a:t>
            </a: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7FD4D525-7E75-45F9-827E-91FC7F6CF706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82C9ED3E-448D-4FB7-A345-05EF59A7027A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 </a:t>
            </a: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16;p30">
            <a:extLst>
              <a:ext uri="{FF2B5EF4-FFF2-40B4-BE49-F238E27FC236}">
                <a16:creationId xmlns:a16="http://schemas.microsoft.com/office/drawing/2014/main" id="{9AD2E178-1A54-49D4-9E40-2E18958CC606}"/>
              </a:ext>
            </a:extLst>
          </p:cNvPr>
          <p:cNvSpPr/>
          <p:nvPr/>
        </p:nvSpPr>
        <p:spPr>
          <a:xfrm flipH="1">
            <a:off x="4609148" y="254053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의도해석버전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489D61B-EBDE-488E-AC54-3871E5FE376E}"/>
              </a:ext>
            </a:extLst>
          </p:cNvPr>
          <p:cNvSpPr/>
          <p:nvPr/>
        </p:nvSpPr>
        <p:spPr>
          <a:xfrm>
            <a:off x="6399847" y="2115359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82568E-C242-4507-AF59-26D26C53FF7A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3B34839-9B52-45CA-9995-52C240075DAB}"/>
              </a:ext>
            </a:extLst>
          </p:cNvPr>
          <p:cNvCxnSpPr>
            <a:cxnSpLocks/>
          </p:cNvCxnSpPr>
          <p:nvPr/>
        </p:nvCxnSpPr>
        <p:spPr>
          <a:xfrm>
            <a:off x="1831975" y="408472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E0D6BFAD-B139-4EFA-9631-87EC10955604}"/>
              </a:ext>
            </a:extLst>
          </p:cNvPr>
          <p:cNvSpPr/>
          <p:nvPr/>
        </p:nvSpPr>
        <p:spPr>
          <a:xfrm flipH="1">
            <a:off x="3227146" y="4339113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41E48898-4425-46C7-BA8F-D4E60205C22E}"/>
              </a:ext>
            </a:extLst>
          </p:cNvPr>
          <p:cNvSpPr/>
          <p:nvPr/>
        </p:nvSpPr>
        <p:spPr>
          <a:xfrm flipH="1">
            <a:off x="531685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시나리서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16;p30">
            <a:extLst>
              <a:ext uri="{FF2B5EF4-FFF2-40B4-BE49-F238E27FC236}">
                <a16:creationId xmlns:a16="http://schemas.microsoft.com/office/drawing/2014/main" id="{90C45FFE-D6EE-4411-8A33-305C2D58C883}"/>
              </a:ext>
            </a:extLst>
          </p:cNvPr>
          <p:cNvSpPr/>
          <p:nvPr/>
        </p:nvSpPr>
        <p:spPr>
          <a:xfrm flipH="1">
            <a:off x="601789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등록일자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16;p30">
            <a:extLst>
              <a:ext uri="{FF2B5EF4-FFF2-40B4-BE49-F238E27FC236}">
                <a16:creationId xmlns:a16="http://schemas.microsoft.com/office/drawing/2014/main" id="{AE622764-BE9B-4AB4-8F37-5BB74C16074E}"/>
              </a:ext>
            </a:extLst>
          </p:cNvPr>
          <p:cNvSpPr/>
          <p:nvPr/>
        </p:nvSpPr>
        <p:spPr>
          <a:xfrm flipH="1">
            <a:off x="5316855" y="290384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16;p30">
            <a:extLst>
              <a:ext uri="{FF2B5EF4-FFF2-40B4-BE49-F238E27FC236}">
                <a16:creationId xmlns:a16="http://schemas.microsoft.com/office/drawing/2014/main" id="{748FB406-6087-4076-ABD4-E64140DCAD69}"/>
              </a:ext>
            </a:extLst>
          </p:cNvPr>
          <p:cNvSpPr/>
          <p:nvPr/>
        </p:nvSpPr>
        <p:spPr>
          <a:xfrm flipH="1">
            <a:off x="6017895" y="290384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16;p30">
            <a:extLst>
              <a:ext uri="{FF2B5EF4-FFF2-40B4-BE49-F238E27FC236}">
                <a16:creationId xmlns:a16="http://schemas.microsoft.com/office/drawing/2014/main" id="{6C9DF93F-FC01-4AEB-A43F-77F6E6A52E9A}"/>
              </a:ext>
            </a:extLst>
          </p:cNvPr>
          <p:cNvSpPr/>
          <p:nvPr/>
        </p:nvSpPr>
        <p:spPr>
          <a:xfrm flipH="1">
            <a:off x="4343400" y="2903840"/>
            <a:ext cx="973455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 </a:t>
            </a: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접속정보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9678358"/>
      </p:ext>
    </p:extLst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설정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DMS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해석엔진 정보관리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시뮬레이터에서 사용하고자 하는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DMA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해석엔진 정보를 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280401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DMS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접속서버확인 버튼 클릭시는 해당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DMS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서버의 리스트를 확인 할 수 있게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41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참고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DMS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서버의 접속 정보는 해당 화면에서 추가등록 할 수 있도록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버튼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DMS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접속정보가 설정 되어 있지 않을 경우는 필수 입력사항으로 반드시 등록해야 하는 메시지를 보여준다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2431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시스템설정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-&gt;DMS</a:t>
            </a: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해삭엔진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1;p30">
            <a:extLst>
              <a:ext uri="{FF2B5EF4-FFF2-40B4-BE49-F238E27FC236}">
                <a16:creationId xmlns:a16="http://schemas.microsoft.com/office/drawing/2014/main" id="{0EFFF1CE-E655-445C-A639-F1DFB62CA668}"/>
              </a:ext>
            </a:extLst>
          </p:cNvPr>
          <p:cNvSpPr/>
          <p:nvPr/>
        </p:nvSpPr>
        <p:spPr>
          <a:xfrm flipH="1">
            <a:off x="1805005" y="2049461"/>
            <a:ext cx="5091093" cy="4232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16;p30">
            <a:extLst>
              <a:ext uri="{FF2B5EF4-FFF2-40B4-BE49-F238E27FC236}">
                <a16:creationId xmlns:a16="http://schemas.microsoft.com/office/drawing/2014/main" id="{03A02DB0-DB7A-4F8E-BBF2-76EC62A97D45}"/>
              </a:ext>
            </a:extLst>
          </p:cNvPr>
          <p:cNvSpPr/>
          <p:nvPr/>
        </p:nvSpPr>
        <p:spPr>
          <a:xfrm flipH="1">
            <a:off x="3437404" y="2160148"/>
            <a:ext cx="252892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SA-TRM6-01-001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16;p30">
            <a:extLst>
              <a:ext uri="{FF2B5EF4-FFF2-40B4-BE49-F238E27FC236}">
                <a16:creationId xmlns:a16="http://schemas.microsoft.com/office/drawing/2014/main" id="{476EF5EF-1B40-4E93-94AD-C0047F31C3A8}"/>
              </a:ext>
            </a:extLst>
          </p:cNvPr>
          <p:cNvSpPr/>
          <p:nvPr/>
        </p:nvSpPr>
        <p:spPr>
          <a:xfrm flipH="1">
            <a:off x="2116752" y="2146333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E2270E-C51C-4760-BD05-B99B8DB9EC43}"/>
              </a:ext>
            </a:extLst>
          </p:cNvPr>
          <p:cNvSpPr/>
          <p:nvPr/>
        </p:nvSpPr>
        <p:spPr>
          <a:xfrm>
            <a:off x="3786307" y="5447068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CBA17-852B-4099-AA32-7D1826F84CBF}"/>
              </a:ext>
            </a:extLst>
          </p:cNvPr>
          <p:cNvSpPr/>
          <p:nvPr/>
        </p:nvSpPr>
        <p:spPr>
          <a:xfrm>
            <a:off x="4742708" y="5456355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36" name="Google Shape;216;p30">
            <a:extLst>
              <a:ext uri="{FF2B5EF4-FFF2-40B4-BE49-F238E27FC236}">
                <a16:creationId xmlns:a16="http://schemas.microsoft.com/office/drawing/2014/main" id="{8D20F24E-8063-4C1A-8451-1B0A03C172CC}"/>
              </a:ext>
            </a:extLst>
          </p:cNvPr>
          <p:cNvSpPr/>
          <p:nvPr/>
        </p:nvSpPr>
        <p:spPr>
          <a:xfrm flipH="1">
            <a:off x="3437403" y="2467439"/>
            <a:ext cx="2516301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TRM 6-1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차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16;p30">
            <a:extLst>
              <a:ext uri="{FF2B5EF4-FFF2-40B4-BE49-F238E27FC236}">
                <a16:creationId xmlns:a16="http://schemas.microsoft.com/office/drawing/2014/main" id="{81F304A7-6C12-4221-A3FD-967C2410EF46}"/>
              </a:ext>
            </a:extLst>
          </p:cNvPr>
          <p:cNvSpPr/>
          <p:nvPr/>
        </p:nvSpPr>
        <p:spPr>
          <a:xfrm flipH="1">
            <a:off x="2116752" y="2453624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6;p30">
            <a:extLst>
              <a:ext uri="{FF2B5EF4-FFF2-40B4-BE49-F238E27FC236}">
                <a16:creationId xmlns:a16="http://schemas.microsoft.com/office/drawing/2014/main" id="{AD7F7031-F6A0-4D7B-9DAC-5C64FFC7FB34}"/>
              </a:ext>
            </a:extLst>
          </p:cNvPr>
          <p:cNvSpPr/>
          <p:nvPr/>
        </p:nvSpPr>
        <p:spPr>
          <a:xfrm flipH="1">
            <a:off x="3424784" y="2750076"/>
            <a:ext cx="2541539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DMS-V.1.1.11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16;p30">
            <a:extLst>
              <a:ext uri="{FF2B5EF4-FFF2-40B4-BE49-F238E27FC236}">
                <a16:creationId xmlns:a16="http://schemas.microsoft.com/office/drawing/2014/main" id="{2522EBDB-83A3-4AB1-A3B3-3B86EB76C39F}"/>
              </a:ext>
            </a:extLst>
          </p:cNvPr>
          <p:cNvSpPr/>
          <p:nvPr/>
        </p:nvSpPr>
        <p:spPr>
          <a:xfrm flipH="1">
            <a:off x="2104133" y="2736261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시나리오버전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16;p30">
            <a:extLst>
              <a:ext uri="{FF2B5EF4-FFF2-40B4-BE49-F238E27FC236}">
                <a16:creationId xmlns:a16="http://schemas.microsoft.com/office/drawing/2014/main" id="{D192B5CE-449B-4B60-8CA5-2BD645A54526}"/>
              </a:ext>
            </a:extLst>
          </p:cNvPr>
          <p:cNvSpPr/>
          <p:nvPr/>
        </p:nvSpPr>
        <p:spPr>
          <a:xfrm flipH="1">
            <a:off x="3424785" y="3052422"/>
            <a:ext cx="252892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16;p30">
            <a:extLst>
              <a:ext uri="{FF2B5EF4-FFF2-40B4-BE49-F238E27FC236}">
                <a16:creationId xmlns:a16="http://schemas.microsoft.com/office/drawing/2014/main" id="{F8FBCDF1-F980-4BFD-8E27-EC682253952C}"/>
              </a:ext>
            </a:extLst>
          </p:cNvPr>
          <p:cNvSpPr/>
          <p:nvPr/>
        </p:nvSpPr>
        <p:spPr>
          <a:xfrm flipH="1">
            <a:off x="2104133" y="3038607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의도해석버전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16;p30">
            <a:extLst>
              <a:ext uri="{FF2B5EF4-FFF2-40B4-BE49-F238E27FC236}">
                <a16:creationId xmlns:a16="http://schemas.microsoft.com/office/drawing/2014/main" id="{E7ED9990-2DCC-4054-91E7-A0D85C12805A}"/>
              </a:ext>
            </a:extLst>
          </p:cNvPr>
          <p:cNvSpPr/>
          <p:nvPr/>
        </p:nvSpPr>
        <p:spPr>
          <a:xfrm flipH="1">
            <a:off x="2122326" y="4706608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16;p30">
            <a:extLst>
              <a:ext uri="{FF2B5EF4-FFF2-40B4-BE49-F238E27FC236}">
                <a16:creationId xmlns:a16="http://schemas.microsoft.com/office/drawing/2014/main" id="{2CAAE09A-6E8A-4576-AA1D-89BE6A449FE0}"/>
              </a:ext>
            </a:extLst>
          </p:cNvPr>
          <p:cNvSpPr/>
          <p:nvPr/>
        </p:nvSpPr>
        <p:spPr>
          <a:xfrm flipH="1">
            <a:off x="3483822" y="4692934"/>
            <a:ext cx="2977422" cy="67247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16;p30">
            <a:extLst>
              <a:ext uri="{FF2B5EF4-FFF2-40B4-BE49-F238E27FC236}">
                <a16:creationId xmlns:a16="http://schemas.microsoft.com/office/drawing/2014/main" id="{3A3205BC-1D9F-4BBD-857E-87A813BA355A}"/>
              </a:ext>
            </a:extLst>
          </p:cNvPr>
          <p:cNvSpPr/>
          <p:nvPr/>
        </p:nvSpPr>
        <p:spPr>
          <a:xfrm flipH="1">
            <a:off x="2104133" y="3361466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16;p30">
            <a:extLst>
              <a:ext uri="{FF2B5EF4-FFF2-40B4-BE49-F238E27FC236}">
                <a16:creationId xmlns:a16="http://schemas.microsoft.com/office/drawing/2014/main" id="{21738328-A354-4344-86E8-41B0C2C9B6E0}"/>
              </a:ext>
            </a:extLst>
          </p:cNvPr>
          <p:cNvSpPr/>
          <p:nvPr/>
        </p:nvSpPr>
        <p:spPr>
          <a:xfrm flipH="1">
            <a:off x="3473507" y="3329219"/>
            <a:ext cx="2480196" cy="2844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16;p30">
            <a:extLst>
              <a:ext uri="{FF2B5EF4-FFF2-40B4-BE49-F238E27FC236}">
                <a16:creationId xmlns:a16="http://schemas.microsoft.com/office/drawing/2014/main" id="{E4925305-E87E-4E58-85F7-0E5563ADBE2B}"/>
              </a:ext>
            </a:extLst>
          </p:cNvPr>
          <p:cNvSpPr/>
          <p:nvPr/>
        </p:nvSpPr>
        <p:spPr>
          <a:xfrm flipH="1">
            <a:off x="2104133" y="4347137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엔진위치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9D20CFB-2AB0-4BA2-B204-7E87F7940939}"/>
              </a:ext>
            </a:extLst>
          </p:cNvPr>
          <p:cNvSpPr/>
          <p:nvPr/>
        </p:nvSpPr>
        <p:spPr>
          <a:xfrm>
            <a:off x="3614810" y="4374144"/>
            <a:ext cx="152400" cy="139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D901E0-9F85-4520-9B29-A4C1612677DF}"/>
              </a:ext>
            </a:extLst>
          </p:cNvPr>
          <p:cNvSpPr txBox="1"/>
          <p:nvPr/>
        </p:nvSpPr>
        <p:spPr>
          <a:xfrm>
            <a:off x="3767210" y="4334674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TB</a:t>
            </a:r>
            <a:endParaRPr lang="ko-KR" altLang="en-US" sz="9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316BEA-385D-4889-9937-5AC6B59A92FE}"/>
              </a:ext>
            </a:extLst>
          </p:cNvPr>
          <p:cNvSpPr txBox="1"/>
          <p:nvPr/>
        </p:nvSpPr>
        <p:spPr>
          <a:xfrm>
            <a:off x="4308178" y="4341725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DEV</a:t>
            </a:r>
            <a:endParaRPr lang="ko-KR" altLang="en-US" sz="9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4BB68E7-2635-4AF5-912E-7E9248AC6F8D}"/>
              </a:ext>
            </a:extLst>
          </p:cNvPr>
          <p:cNvSpPr/>
          <p:nvPr/>
        </p:nvSpPr>
        <p:spPr>
          <a:xfrm>
            <a:off x="4149365" y="4394507"/>
            <a:ext cx="152400" cy="139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208C7B-89D7-4E01-AF84-4476B7AAF3C5}"/>
              </a:ext>
            </a:extLst>
          </p:cNvPr>
          <p:cNvSpPr txBox="1"/>
          <p:nvPr/>
        </p:nvSpPr>
        <p:spPr>
          <a:xfrm>
            <a:off x="4900236" y="43417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BMT1</a:t>
            </a:r>
            <a:endParaRPr lang="ko-KR" altLang="en-US" sz="9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F0C750-1A3A-4CEA-82BF-37753CD1FBDB}"/>
              </a:ext>
            </a:extLst>
          </p:cNvPr>
          <p:cNvSpPr/>
          <p:nvPr/>
        </p:nvSpPr>
        <p:spPr>
          <a:xfrm>
            <a:off x="4741423" y="4394507"/>
            <a:ext cx="152400" cy="139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552657-69C0-4EA0-85FB-E3BC3D0F560B}"/>
              </a:ext>
            </a:extLst>
          </p:cNvPr>
          <p:cNvSpPr txBox="1"/>
          <p:nvPr/>
        </p:nvSpPr>
        <p:spPr>
          <a:xfrm>
            <a:off x="5552632" y="43417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BMT2</a:t>
            </a:r>
            <a:endParaRPr lang="ko-KR" altLang="en-US" sz="9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942E9E4-C188-4D72-98A3-A314E5A3E472}"/>
              </a:ext>
            </a:extLst>
          </p:cNvPr>
          <p:cNvSpPr/>
          <p:nvPr/>
        </p:nvSpPr>
        <p:spPr>
          <a:xfrm>
            <a:off x="5393819" y="4394507"/>
            <a:ext cx="152400" cy="139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FE5785-B070-44DC-81D2-7F41ED4B178B}"/>
              </a:ext>
            </a:extLst>
          </p:cNvPr>
          <p:cNvSpPr txBox="1"/>
          <p:nvPr/>
        </p:nvSpPr>
        <p:spPr>
          <a:xfrm>
            <a:off x="6206872" y="434172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</a:t>
            </a:r>
            <a:endParaRPr lang="ko-KR" altLang="en-US" sz="9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BB7BFC-7CD3-4D86-ACD6-B5D519D5D8E8}"/>
              </a:ext>
            </a:extLst>
          </p:cNvPr>
          <p:cNvSpPr/>
          <p:nvPr/>
        </p:nvSpPr>
        <p:spPr>
          <a:xfrm>
            <a:off x="6048059" y="4394507"/>
            <a:ext cx="152400" cy="139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8DDAD54C-34B8-41FF-B71A-E79DEB77D549}"/>
              </a:ext>
            </a:extLst>
          </p:cNvPr>
          <p:cNvSpPr/>
          <p:nvPr/>
        </p:nvSpPr>
        <p:spPr>
          <a:xfrm flipH="1">
            <a:off x="2104133" y="3716572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DSS URL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6;p30">
            <a:extLst>
              <a:ext uri="{FF2B5EF4-FFF2-40B4-BE49-F238E27FC236}">
                <a16:creationId xmlns:a16="http://schemas.microsoft.com/office/drawing/2014/main" id="{711F27D9-D147-41FC-BC0F-9D980DD0CDE8}"/>
              </a:ext>
            </a:extLst>
          </p:cNvPr>
          <p:cNvSpPr/>
          <p:nvPr/>
        </p:nvSpPr>
        <p:spPr>
          <a:xfrm flipH="1">
            <a:off x="3473507" y="3684325"/>
            <a:ext cx="2480196" cy="2844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http://000.000.000.000:8080/api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16;p30">
            <a:extLst>
              <a:ext uri="{FF2B5EF4-FFF2-40B4-BE49-F238E27FC236}">
                <a16:creationId xmlns:a16="http://schemas.microsoft.com/office/drawing/2014/main" id="{2FC55A96-671D-4056-8DDC-8EEE6A895ACA}"/>
              </a:ext>
            </a:extLst>
          </p:cNvPr>
          <p:cNvSpPr/>
          <p:nvPr/>
        </p:nvSpPr>
        <p:spPr>
          <a:xfrm flipH="1">
            <a:off x="2116751" y="4036985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 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접속정보 설정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B19BC62-3151-4C2B-8444-B888977768B0}"/>
              </a:ext>
            </a:extLst>
          </p:cNvPr>
          <p:cNvSpPr/>
          <p:nvPr/>
        </p:nvSpPr>
        <p:spPr>
          <a:xfrm>
            <a:off x="3513877" y="4066728"/>
            <a:ext cx="1199728" cy="244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DMS</a:t>
            </a:r>
            <a:r>
              <a:rPr lang="ko-KR" altLang="en-US" sz="800" dirty="0"/>
              <a:t>접속서버확인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8076B3-AC5C-4E83-9B7F-FFA7F1B42D67}"/>
              </a:ext>
            </a:extLst>
          </p:cNvPr>
          <p:cNvSpPr/>
          <p:nvPr/>
        </p:nvSpPr>
        <p:spPr>
          <a:xfrm>
            <a:off x="6047248" y="2214872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B7441E1-6C87-496D-9348-54B55A1F3AE2}"/>
              </a:ext>
            </a:extLst>
          </p:cNvPr>
          <p:cNvSpPr/>
          <p:nvPr/>
        </p:nvSpPr>
        <p:spPr>
          <a:xfrm>
            <a:off x="4817623" y="4115150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32F976A-B736-4FA3-98F2-7ABB7508D5BA}"/>
              </a:ext>
            </a:extLst>
          </p:cNvPr>
          <p:cNvSpPr/>
          <p:nvPr/>
        </p:nvSpPr>
        <p:spPr>
          <a:xfrm>
            <a:off x="6029990" y="3780951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47D12E2-8E55-49F1-9E22-3427DED159C6}"/>
              </a:ext>
            </a:extLst>
          </p:cNvPr>
          <p:cNvSpPr/>
          <p:nvPr/>
        </p:nvSpPr>
        <p:spPr>
          <a:xfrm>
            <a:off x="6740845" y="4373716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36905"/>
      </p:ext>
    </p:extLst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설정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DMS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해석엔진 정보관리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시뮬레이터에서 사용하고자 하는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DMA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해석엔진 정보를 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064560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:Edit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DMS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접속정보를 수정 할 수 있도록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Del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DMS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접속정보를 삭제 할 수 있도록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화면을 닫는다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버튼 클릭시에는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DMS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접속정보등록 화면을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2431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시스템설정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-&gt;DMS</a:t>
            </a: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해삭엔진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1;p30">
            <a:extLst>
              <a:ext uri="{FF2B5EF4-FFF2-40B4-BE49-F238E27FC236}">
                <a16:creationId xmlns:a16="http://schemas.microsoft.com/office/drawing/2014/main" id="{0EFFF1CE-E655-445C-A639-F1DFB62CA668}"/>
              </a:ext>
            </a:extLst>
          </p:cNvPr>
          <p:cNvSpPr/>
          <p:nvPr/>
        </p:nvSpPr>
        <p:spPr>
          <a:xfrm flipH="1">
            <a:off x="1805004" y="2049461"/>
            <a:ext cx="5091093" cy="2575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E2270E-C51C-4760-BD05-B99B8DB9EC43}"/>
              </a:ext>
            </a:extLst>
          </p:cNvPr>
          <p:cNvSpPr/>
          <p:nvPr/>
        </p:nvSpPr>
        <p:spPr>
          <a:xfrm>
            <a:off x="3477057" y="4255906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26" name="Google Shape;216;p30">
            <a:extLst>
              <a:ext uri="{FF2B5EF4-FFF2-40B4-BE49-F238E27FC236}">
                <a16:creationId xmlns:a16="http://schemas.microsoft.com/office/drawing/2014/main" id="{8143DA06-9903-4AC0-8C3B-AB882BD1A856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16;p30">
            <a:extLst>
              <a:ext uri="{FF2B5EF4-FFF2-40B4-BE49-F238E27FC236}">
                <a16:creationId xmlns:a16="http://schemas.microsoft.com/office/drawing/2014/main" id="{D216E123-25AB-4706-B9F7-CFDE40B5969E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 IP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16;p30">
            <a:extLst>
              <a:ext uri="{FF2B5EF4-FFF2-40B4-BE49-F238E27FC236}">
                <a16:creationId xmlns:a16="http://schemas.microsoft.com/office/drawing/2014/main" id="{0F3F714A-7C22-48E3-AF56-6020E05F05B9}"/>
              </a:ext>
            </a:extLst>
          </p:cNvPr>
          <p:cNvSpPr/>
          <p:nvPr/>
        </p:nvSpPr>
        <p:spPr>
          <a:xfrm flipH="1">
            <a:off x="3227146" y="2540535"/>
            <a:ext cx="110679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</a:t>
            </a: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접속계정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B8A6BEC-DFF0-4E77-9D93-89413E5F1395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639595E-FC7D-4506-8FBE-35EE24D4B595}"/>
              </a:ext>
            </a:extLst>
          </p:cNvPr>
          <p:cNvCxnSpPr>
            <a:cxnSpLocks/>
          </p:cNvCxnSpPr>
          <p:nvPr/>
        </p:nvCxnSpPr>
        <p:spPr>
          <a:xfrm>
            <a:off x="1831975" y="408472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16;p30">
            <a:extLst>
              <a:ext uri="{FF2B5EF4-FFF2-40B4-BE49-F238E27FC236}">
                <a16:creationId xmlns:a16="http://schemas.microsoft.com/office/drawing/2014/main" id="{F43C24C6-253F-4500-8DD2-CF36E3A7E67C}"/>
              </a:ext>
            </a:extLst>
          </p:cNvPr>
          <p:cNvSpPr/>
          <p:nvPr/>
        </p:nvSpPr>
        <p:spPr>
          <a:xfrm flipH="1">
            <a:off x="3115152" y="3784755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6;p30">
            <a:extLst>
              <a:ext uri="{FF2B5EF4-FFF2-40B4-BE49-F238E27FC236}">
                <a16:creationId xmlns:a16="http://schemas.microsoft.com/office/drawing/2014/main" id="{58429D65-9CAB-4FB1-B136-59504D71B10D}"/>
              </a:ext>
            </a:extLst>
          </p:cNvPr>
          <p:cNvSpPr/>
          <p:nvPr/>
        </p:nvSpPr>
        <p:spPr>
          <a:xfrm flipH="1">
            <a:off x="4322590" y="254509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16;p30">
            <a:extLst>
              <a:ext uri="{FF2B5EF4-FFF2-40B4-BE49-F238E27FC236}">
                <a16:creationId xmlns:a16="http://schemas.microsoft.com/office/drawing/2014/main" id="{C4FD4AE9-2710-48B0-B4CB-A1AB858D15A6}"/>
              </a:ext>
            </a:extLst>
          </p:cNvPr>
          <p:cNvSpPr/>
          <p:nvPr/>
        </p:nvSpPr>
        <p:spPr>
          <a:xfrm flipH="1">
            <a:off x="5023630" y="254509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52ED53-B28B-497E-91CE-CFF4AF88786D}"/>
              </a:ext>
            </a:extLst>
          </p:cNvPr>
          <p:cNvSpPr/>
          <p:nvPr/>
        </p:nvSpPr>
        <p:spPr>
          <a:xfrm>
            <a:off x="4132648" y="4264254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682990891"/>
      </p:ext>
    </p:extLst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설정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--&gt; DMS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해석엔진 정보관리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시뮬레이터에서 사용하고자 하는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DMA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해석엔진 정보를 관리한다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oogle Shape;283;p33">
            <a:extLst>
              <a:ext uri="{FF2B5EF4-FFF2-40B4-BE49-F238E27FC236}">
                <a16:creationId xmlns:a16="http://schemas.microsoft.com/office/drawing/2014/main" id="{D78E73C6-0079-4825-A33B-FE49C641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414126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9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: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정보는 반드시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정보만 입력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받을수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있도록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DM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로그의 위치는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full path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등록하도록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2431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시스템설정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-&gt;DMS</a:t>
            </a: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해삭엔진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1;p30">
            <a:extLst>
              <a:ext uri="{FF2B5EF4-FFF2-40B4-BE49-F238E27FC236}">
                <a16:creationId xmlns:a16="http://schemas.microsoft.com/office/drawing/2014/main" id="{0EFFF1CE-E655-445C-A639-F1DFB62CA668}"/>
              </a:ext>
            </a:extLst>
          </p:cNvPr>
          <p:cNvSpPr/>
          <p:nvPr/>
        </p:nvSpPr>
        <p:spPr>
          <a:xfrm flipH="1">
            <a:off x="1805002" y="2049461"/>
            <a:ext cx="5091093" cy="3732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E2270E-C51C-4760-BD05-B99B8DB9EC43}"/>
              </a:ext>
            </a:extLst>
          </p:cNvPr>
          <p:cNvSpPr/>
          <p:nvPr/>
        </p:nvSpPr>
        <p:spPr>
          <a:xfrm>
            <a:off x="4210588" y="4877286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CBA17-852B-4099-AA32-7D1826F84CBF}"/>
              </a:ext>
            </a:extLst>
          </p:cNvPr>
          <p:cNvSpPr/>
          <p:nvPr/>
        </p:nvSpPr>
        <p:spPr>
          <a:xfrm>
            <a:off x="4921031" y="4877286"/>
            <a:ext cx="581839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취소</a:t>
            </a:r>
          </a:p>
        </p:txBody>
      </p:sp>
      <p:sp>
        <p:nvSpPr>
          <p:cNvPr id="58" name="Google Shape;216;p30">
            <a:extLst>
              <a:ext uri="{FF2B5EF4-FFF2-40B4-BE49-F238E27FC236}">
                <a16:creationId xmlns:a16="http://schemas.microsoft.com/office/drawing/2014/main" id="{E7ED9990-2DCC-4054-91E7-A0D85C12805A}"/>
              </a:ext>
            </a:extLst>
          </p:cNvPr>
          <p:cNvSpPr/>
          <p:nvPr/>
        </p:nvSpPr>
        <p:spPr>
          <a:xfrm flipH="1">
            <a:off x="2300649" y="4127539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Comment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16;p30">
            <a:extLst>
              <a:ext uri="{FF2B5EF4-FFF2-40B4-BE49-F238E27FC236}">
                <a16:creationId xmlns:a16="http://schemas.microsoft.com/office/drawing/2014/main" id="{2CAAE09A-6E8A-4576-AA1D-89BE6A449FE0}"/>
              </a:ext>
            </a:extLst>
          </p:cNvPr>
          <p:cNvSpPr/>
          <p:nvPr/>
        </p:nvSpPr>
        <p:spPr>
          <a:xfrm flipH="1">
            <a:off x="3662145" y="4113865"/>
            <a:ext cx="2977422" cy="67247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8DDAD54C-34B8-41FF-B71A-E79DEB77D549}"/>
              </a:ext>
            </a:extLst>
          </p:cNvPr>
          <p:cNvSpPr/>
          <p:nvPr/>
        </p:nvSpPr>
        <p:spPr>
          <a:xfrm flipH="1">
            <a:off x="2328199" y="2359199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접속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IP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6;p30">
            <a:extLst>
              <a:ext uri="{FF2B5EF4-FFF2-40B4-BE49-F238E27FC236}">
                <a16:creationId xmlns:a16="http://schemas.microsoft.com/office/drawing/2014/main" id="{711F27D9-D147-41FC-BC0F-9D980DD0CDE8}"/>
              </a:ext>
            </a:extLst>
          </p:cNvPr>
          <p:cNvSpPr/>
          <p:nvPr/>
        </p:nvSpPr>
        <p:spPr>
          <a:xfrm flipH="1">
            <a:off x="3697573" y="2326952"/>
            <a:ext cx="2480196" cy="2844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000.000.000.000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9CB92055-96AA-4713-BE0B-B2F815EDCD30}"/>
              </a:ext>
            </a:extLst>
          </p:cNvPr>
          <p:cNvSpPr/>
          <p:nvPr/>
        </p:nvSpPr>
        <p:spPr>
          <a:xfrm flipH="1">
            <a:off x="2328199" y="3002430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접속계정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70778EE3-410D-42E0-A3D0-42615AA085EE}"/>
              </a:ext>
            </a:extLst>
          </p:cNvPr>
          <p:cNvSpPr/>
          <p:nvPr/>
        </p:nvSpPr>
        <p:spPr>
          <a:xfrm flipH="1">
            <a:off x="3697573" y="2970183"/>
            <a:ext cx="2480196" cy="2844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E0F494ED-5D9D-42A4-8FB9-2FE328D882DC}"/>
              </a:ext>
            </a:extLst>
          </p:cNvPr>
          <p:cNvSpPr/>
          <p:nvPr/>
        </p:nvSpPr>
        <p:spPr>
          <a:xfrm flipH="1">
            <a:off x="2337444" y="3356146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계정비밀번호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949C7836-F2B5-4429-8E70-DBCA0DFFD682}"/>
              </a:ext>
            </a:extLst>
          </p:cNvPr>
          <p:cNvSpPr/>
          <p:nvPr/>
        </p:nvSpPr>
        <p:spPr>
          <a:xfrm flipH="1">
            <a:off x="3706818" y="3323899"/>
            <a:ext cx="2480196" cy="2844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**************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16;p30">
            <a:extLst>
              <a:ext uri="{FF2B5EF4-FFF2-40B4-BE49-F238E27FC236}">
                <a16:creationId xmlns:a16="http://schemas.microsoft.com/office/drawing/2014/main" id="{8519B4FB-6EB5-4DE1-9DCD-F0519600930F}"/>
              </a:ext>
            </a:extLst>
          </p:cNvPr>
          <p:cNvSpPr/>
          <p:nvPr/>
        </p:nvSpPr>
        <p:spPr>
          <a:xfrm flipH="1">
            <a:off x="2328199" y="2671905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DMS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접속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port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16;p30">
            <a:extLst>
              <a:ext uri="{FF2B5EF4-FFF2-40B4-BE49-F238E27FC236}">
                <a16:creationId xmlns:a16="http://schemas.microsoft.com/office/drawing/2014/main" id="{908AB03B-31C1-46DE-B306-3B472878D770}"/>
              </a:ext>
            </a:extLst>
          </p:cNvPr>
          <p:cNvSpPr/>
          <p:nvPr/>
        </p:nvSpPr>
        <p:spPr>
          <a:xfrm flipH="1">
            <a:off x="3697573" y="2639658"/>
            <a:ext cx="2480196" cy="2844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791FA90-B8EC-4608-8587-EFAD3FF2CAD9}"/>
              </a:ext>
            </a:extLst>
          </p:cNvPr>
          <p:cNvSpPr/>
          <p:nvPr/>
        </p:nvSpPr>
        <p:spPr>
          <a:xfrm>
            <a:off x="6286500" y="2395417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58BA3E-C8B0-4374-AA2C-0D855999E805}"/>
              </a:ext>
            </a:extLst>
          </p:cNvPr>
          <p:cNvSpPr/>
          <p:nvPr/>
        </p:nvSpPr>
        <p:spPr>
          <a:xfrm>
            <a:off x="6292728" y="2747228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86044B2-B5E6-4694-8B8E-04EF77266715}"/>
              </a:ext>
            </a:extLst>
          </p:cNvPr>
          <p:cNvSpPr/>
          <p:nvPr/>
        </p:nvSpPr>
        <p:spPr>
          <a:xfrm>
            <a:off x="6286499" y="3049135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08AFAC-EDD2-4C6E-B2B6-8C2CB2F66890}"/>
              </a:ext>
            </a:extLst>
          </p:cNvPr>
          <p:cNvSpPr/>
          <p:nvPr/>
        </p:nvSpPr>
        <p:spPr>
          <a:xfrm>
            <a:off x="6286498" y="3413440"/>
            <a:ext cx="145915" cy="147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33" name="Google Shape;216;p30">
            <a:extLst>
              <a:ext uri="{FF2B5EF4-FFF2-40B4-BE49-F238E27FC236}">
                <a16:creationId xmlns:a16="http://schemas.microsoft.com/office/drawing/2014/main" id="{2CF417FF-3B93-4769-B38F-45F0F7F97D7B}"/>
              </a:ext>
            </a:extLst>
          </p:cNvPr>
          <p:cNvSpPr/>
          <p:nvPr/>
        </p:nvSpPr>
        <p:spPr>
          <a:xfrm flipH="1">
            <a:off x="2337444" y="3726165"/>
            <a:ext cx="1324701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DM 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path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16;p30">
            <a:extLst>
              <a:ext uri="{FF2B5EF4-FFF2-40B4-BE49-F238E27FC236}">
                <a16:creationId xmlns:a16="http://schemas.microsoft.com/office/drawing/2014/main" id="{D7355812-CCF3-456F-BC6C-91B35291163E}"/>
              </a:ext>
            </a:extLst>
          </p:cNvPr>
          <p:cNvSpPr/>
          <p:nvPr/>
        </p:nvSpPr>
        <p:spPr>
          <a:xfrm flipH="1">
            <a:off x="3706818" y="3693918"/>
            <a:ext cx="2480196" cy="2844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486096"/>
      </p:ext>
    </p:extLst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860705064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성능 및 통계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차수별통계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실행 결과에 대한 통계정보를 조회한다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1540400-B183-45AA-923E-05F25959CED4}"/>
              </a:ext>
            </a:extLst>
          </p:cNvPr>
          <p:cNvSpPr/>
          <p:nvPr/>
        </p:nvSpPr>
        <p:spPr>
          <a:xfrm>
            <a:off x="247650" y="1247775"/>
            <a:ext cx="6743700" cy="390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1BFEA-63A5-48E5-8C1B-28634CE04721}"/>
              </a:ext>
            </a:extLst>
          </p:cNvPr>
          <p:cNvSpPr/>
          <p:nvPr/>
        </p:nvSpPr>
        <p:spPr>
          <a:xfrm>
            <a:off x="247650" y="1709750"/>
            <a:ext cx="1428751" cy="45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15A25B-84F7-4BE2-9060-CD857E5B1AB8}"/>
              </a:ext>
            </a:extLst>
          </p:cNvPr>
          <p:cNvSpPr/>
          <p:nvPr/>
        </p:nvSpPr>
        <p:spPr>
          <a:xfrm>
            <a:off x="6286500" y="1381125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Logout</a:t>
            </a:r>
            <a:endParaRPr lang="ko-KR" altLang="en-US" sz="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460F2C-0749-47F7-93CD-1516FC7185AA}"/>
              </a:ext>
            </a:extLst>
          </p:cNvPr>
          <p:cNvSpPr/>
          <p:nvPr/>
        </p:nvSpPr>
        <p:spPr>
          <a:xfrm>
            <a:off x="5686425" y="1390650"/>
            <a:ext cx="533400" cy="180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user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8ABB01-3F60-4C77-86BF-6CDAD3DB1CC4}"/>
              </a:ext>
            </a:extLst>
          </p:cNvPr>
          <p:cNvSpPr/>
          <p:nvPr/>
        </p:nvSpPr>
        <p:spPr>
          <a:xfrm>
            <a:off x="428625" y="196453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FE3479-4612-4877-AF7C-666C4BA923EB}"/>
              </a:ext>
            </a:extLst>
          </p:cNvPr>
          <p:cNvSpPr/>
          <p:nvPr/>
        </p:nvSpPr>
        <p:spPr>
          <a:xfrm>
            <a:off x="428625" y="221931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고객정보관리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89D0CD-FB15-4364-8623-C9D812FEF3A8}"/>
              </a:ext>
            </a:extLst>
          </p:cNvPr>
          <p:cNvSpPr/>
          <p:nvPr/>
        </p:nvSpPr>
        <p:spPr>
          <a:xfrm>
            <a:off x="428625" y="2474090"/>
            <a:ext cx="971550" cy="16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테스트셋관리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0273E8-A96F-48CA-96EC-A2B744BFE870}"/>
              </a:ext>
            </a:extLst>
          </p:cNvPr>
          <p:cNvSpPr/>
          <p:nvPr/>
        </p:nvSpPr>
        <p:spPr>
          <a:xfrm>
            <a:off x="428625" y="2728870"/>
            <a:ext cx="971550" cy="1698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시뮬레이터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8A1BF7-E59C-4796-ADF2-C57C67981DCC}"/>
              </a:ext>
            </a:extLst>
          </p:cNvPr>
          <p:cNvSpPr/>
          <p:nvPr/>
        </p:nvSpPr>
        <p:spPr>
          <a:xfrm>
            <a:off x="428625" y="2970183"/>
            <a:ext cx="971550" cy="1698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성능 및 통계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6C60D1-40F5-4EDD-82CE-95329ECDEB34}"/>
              </a:ext>
            </a:extLst>
          </p:cNvPr>
          <p:cNvSpPr/>
          <p:nvPr/>
        </p:nvSpPr>
        <p:spPr>
          <a:xfrm>
            <a:off x="428625" y="3221037"/>
            <a:ext cx="971550" cy="16986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  <p:sp>
        <p:nvSpPr>
          <p:cNvPr id="40" name="Google Shape;216;p30">
            <a:extLst>
              <a:ext uri="{FF2B5EF4-FFF2-40B4-BE49-F238E27FC236}">
                <a16:creationId xmlns:a16="http://schemas.microsoft.com/office/drawing/2014/main" id="{02A444A9-0CDE-4F94-B7C5-7E54637509D3}"/>
              </a:ext>
            </a:extLst>
          </p:cNvPr>
          <p:cNvSpPr/>
          <p:nvPr/>
        </p:nvSpPr>
        <p:spPr>
          <a:xfrm flipH="1">
            <a:off x="1805007" y="1756363"/>
            <a:ext cx="2243118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및 통계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차수별통계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6;p30">
            <a:extLst>
              <a:ext uri="{FF2B5EF4-FFF2-40B4-BE49-F238E27FC236}">
                <a16:creationId xmlns:a16="http://schemas.microsoft.com/office/drawing/2014/main" id="{F5611B1B-9BE4-42CD-A472-88F67DE59F6B}"/>
              </a:ext>
            </a:extLst>
          </p:cNvPr>
          <p:cNvSpPr/>
          <p:nvPr/>
        </p:nvSpPr>
        <p:spPr>
          <a:xfrm flipH="1">
            <a:off x="4766311" y="2108857"/>
            <a:ext cx="1428750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24BFF5A-DBEF-4A74-A34C-684C06ACE500}"/>
              </a:ext>
            </a:extLst>
          </p:cNvPr>
          <p:cNvSpPr/>
          <p:nvPr/>
        </p:nvSpPr>
        <p:spPr>
          <a:xfrm>
            <a:off x="6286500" y="2109016"/>
            <a:ext cx="615315" cy="24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43" name="Google Shape;216;p30">
            <a:extLst>
              <a:ext uri="{FF2B5EF4-FFF2-40B4-BE49-F238E27FC236}">
                <a16:creationId xmlns:a16="http://schemas.microsoft.com/office/drawing/2014/main" id="{5ECE74C8-FA26-47E0-AA39-65775C1A6165}"/>
              </a:ext>
            </a:extLst>
          </p:cNvPr>
          <p:cNvSpPr/>
          <p:nvPr/>
        </p:nvSpPr>
        <p:spPr>
          <a:xfrm flipH="1">
            <a:off x="1923974" y="2544246"/>
            <a:ext cx="613486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Num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16;p30">
            <a:extLst>
              <a:ext uri="{FF2B5EF4-FFF2-40B4-BE49-F238E27FC236}">
                <a16:creationId xmlns:a16="http://schemas.microsoft.com/office/drawing/2014/main" id="{DDD08080-544F-40B9-9515-CDD54D4C7900}"/>
              </a:ext>
            </a:extLst>
          </p:cNvPr>
          <p:cNvSpPr/>
          <p:nvPr/>
        </p:nvSpPr>
        <p:spPr>
          <a:xfrm flipH="1">
            <a:off x="2537460" y="254424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Job_id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16;p30">
            <a:extLst>
              <a:ext uri="{FF2B5EF4-FFF2-40B4-BE49-F238E27FC236}">
                <a16:creationId xmlns:a16="http://schemas.microsoft.com/office/drawing/2014/main" id="{7FD4D525-7E75-45F9-827E-91FC7F6CF706}"/>
              </a:ext>
            </a:extLst>
          </p:cNvPr>
          <p:cNvSpPr/>
          <p:nvPr/>
        </p:nvSpPr>
        <p:spPr>
          <a:xfrm flipH="1">
            <a:off x="3227146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시나리오완결율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16;p30">
            <a:extLst>
              <a:ext uri="{FF2B5EF4-FFF2-40B4-BE49-F238E27FC236}">
                <a16:creationId xmlns:a16="http://schemas.microsoft.com/office/drawing/2014/main" id="{82C9ED3E-448D-4FB7-A345-05EF59A7027A}"/>
              </a:ext>
            </a:extLst>
          </p:cNvPr>
          <p:cNvSpPr/>
          <p:nvPr/>
        </p:nvSpPr>
        <p:spPr>
          <a:xfrm flipH="1">
            <a:off x="3923824" y="2540535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Recal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16;p30">
            <a:extLst>
              <a:ext uri="{FF2B5EF4-FFF2-40B4-BE49-F238E27FC236}">
                <a16:creationId xmlns:a16="http://schemas.microsoft.com/office/drawing/2014/main" id="{9AD2E178-1A54-49D4-9E40-2E18958CC606}"/>
              </a:ext>
            </a:extLst>
          </p:cNvPr>
          <p:cNvSpPr/>
          <p:nvPr/>
        </p:nvSpPr>
        <p:spPr>
          <a:xfrm flipH="1">
            <a:off x="4609148" y="2540534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Precision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82568E-C242-4507-AF59-26D26C53FF7A}"/>
              </a:ext>
            </a:extLst>
          </p:cNvPr>
          <p:cNvCxnSpPr>
            <a:cxnSpLocks/>
          </p:cNvCxnSpPr>
          <p:nvPr/>
        </p:nvCxnSpPr>
        <p:spPr>
          <a:xfrm>
            <a:off x="1808163" y="246166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3B34839-9B52-45CA-9995-52C240075DAB}"/>
              </a:ext>
            </a:extLst>
          </p:cNvPr>
          <p:cNvCxnSpPr>
            <a:cxnSpLocks/>
          </p:cNvCxnSpPr>
          <p:nvPr/>
        </p:nvCxnSpPr>
        <p:spPr>
          <a:xfrm>
            <a:off x="1831975" y="4084729"/>
            <a:ext cx="5183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216;p30">
            <a:extLst>
              <a:ext uri="{FF2B5EF4-FFF2-40B4-BE49-F238E27FC236}">
                <a16:creationId xmlns:a16="http://schemas.microsoft.com/office/drawing/2014/main" id="{E0D6BFAD-B139-4EFA-9631-87EC10955604}"/>
              </a:ext>
            </a:extLst>
          </p:cNvPr>
          <p:cNvSpPr/>
          <p:nvPr/>
        </p:nvSpPr>
        <p:spPr>
          <a:xfrm flipH="1">
            <a:off x="3227146" y="4339113"/>
            <a:ext cx="2318384" cy="2409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&lt;&lt; 1,2,3,4,5,6,7,8,9,10 &gt;&gt;</a:t>
            </a:r>
            <a:endParaRPr sz="11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16;p30">
            <a:extLst>
              <a:ext uri="{FF2B5EF4-FFF2-40B4-BE49-F238E27FC236}">
                <a16:creationId xmlns:a16="http://schemas.microsoft.com/office/drawing/2014/main" id="{41E48898-4425-46C7-BA8F-D4E60205C22E}"/>
              </a:ext>
            </a:extLst>
          </p:cNvPr>
          <p:cNvSpPr/>
          <p:nvPr/>
        </p:nvSpPr>
        <p:spPr>
          <a:xfrm flipH="1">
            <a:off x="531685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Recal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16;p30">
            <a:extLst>
              <a:ext uri="{FF2B5EF4-FFF2-40B4-BE49-F238E27FC236}">
                <a16:creationId xmlns:a16="http://schemas.microsoft.com/office/drawing/2014/main" id="{90C45FFE-D6EE-4411-8A33-305C2D58C883}"/>
              </a:ext>
            </a:extLst>
          </p:cNvPr>
          <p:cNvSpPr/>
          <p:nvPr/>
        </p:nvSpPr>
        <p:spPr>
          <a:xfrm flipH="1">
            <a:off x="6017895" y="254183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Precision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16;p30">
            <a:extLst>
              <a:ext uri="{FF2B5EF4-FFF2-40B4-BE49-F238E27FC236}">
                <a16:creationId xmlns:a16="http://schemas.microsoft.com/office/drawing/2014/main" id="{AE622764-BE9B-4AB4-8F37-5BB74C16074E}"/>
              </a:ext>
            </a:extLst>
          </p:cNvPr>
          <p:cNvSpPr/>
          <p:nvPr/>
        </p:nvSpPr>
        <p:spPr>
          <a:xfrm flipH="1">
            <a:off x="1923974" y="292601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직접처리정확도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16;p30">
            <a:extLst>
              <a:ext uri="{FF2B5EF4-FFF2-40B4-BE49-F238E27FC236}">
                <a16:creationId xmlns:a16="http://schemas.microsoft.com/office/drawing/2014/main" id="{748FB406-6087-4076-ABD4-E64140DCAD69}"/>
              </a:ext>
            </a:extLst>
          </p:cNvPr>
          <p:cNvSpPr/>
          <p:nvPr/>
        </p:nvSpPr>
        <p:spPr>
          <a:xfrm flipH="1">
            <a:off x="2625014" y="292601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호전환정확도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16;p30">
            <a:extLst>
              <a:ext uri="{FF2B5EF4-FFF2-40B4-BE49-F238E27FC236}">
                <a16:creationId xmlns:a16="http://schemas.microsoft.com/office/drawing/2014/main" id="{4F83A2F5-D78C-4E5F-A4CD-9CB86FD18067}"/>
              </a:ext>
            </a:extLst>
          </p:cNvPr>
          <p:cNvSpPr/>
          <p:nvPr/>
        </p:nvSpPr>
        <p:spPr>
          <a:xfrm flipH="1">
            <a:off x="3326054" y="292601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정확도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16;p30">
            <a:extLst>
              <a:ext uri="{FF2B5EF4-FFF2-40B4-BE49-F238E27FC236}">
                <a16:creationId xmlns:a16="http://schemas.microsoft.com/office/drawing/2014/main" id="{588C5CAD-1E25-4EBC-A4B5-F807CEFCE99F}"/>
              </a:ext>
            </a:extLst>
          </p:cNvPr>
          <p:cNvSpPr/>
          <p:nvPr/>
        </p:nvSpPr>
        <p:spPr>
          <a:xfrm flipH="1">
            <a:off x="4024789" y="2926011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</a:t>
            </a: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</a:t>
            </a: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정확도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16;p30">
            <a:extLst>
              <a:ext uri="{FF2B5EF4-FFF2-40B4-BE49-F238E27FC236}">
                <a16:creationId xmlns:a16="http://schemas.microsoft.com/office/drawing/2014/main" id="{25D5D926-6316-46CE-9405-7A9508D14BC0}"/>
              </a:ext>
            </a:extLst>
          </p:cNvPr>
          <p:cNvSpPr/>
          <p:nvPr/>
        </p:nvSpPr>
        <p:spPr>
          <a:xfrm flipH="1">
            <a:off x="4725829" y="2922578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16;p30">
            <a:extLst>
              <a:ext uri="{FF2B5EF4-FFF2-40B4-BE49-F238E27FC236}">
                <a16:creationId xmlns:a16="http://schemas.microsoft.com/office/drawing/2014/main" id="{240D4E0D-5B62-4AD0-81E4-8B6B017D349A}"/>
              </a:ext>
            </a:extLst>
          </p:cNvPr>
          <p:cNvSpPr/>
          <p:nvPr/>
        </p:nvSpPr>
        <p:spPr>
          <a:xfrm flipH="1">
            <a:off x="5424564" y="2922256"/>
            <a:ext cx="701040" cy="240965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파일다운</a:t>
            </a:r>
            <a:endParaRPr sz="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16;p30">
            <a:extLst>
              <a:ext uri="{FF2B5EF4-FFF2-40B4-BE49-F238E27FC236}">
                <a16:creationId xmlns:a16="http://schemas.microsoft.com/office/drawing/2014/main" id="{F401E12D-36A5-4D1C-B132-6855F4100CD0}"/>
              </a:ext>
            </a:extLst>
          </p:cNvPr>
          <p:cNvSpPr/>
          <p:nvPr/>
        </p:nvSpPr>
        <p:spPr>
          <a:xfrm flipH="1">
            <a:off x="2853768" y="3285039"/>
            <a:ext cx="3642835" cy="97264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구체적인 </a:t>
            </a:r>
            <a:r>
              <a:rPr lang="ko-KR" altLang="en-US" sz="20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확면에</a:t>
            </a:r>
            <a:r>
              <a:rPr lang="ko-KR" altLang="en-US" sz="2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대한 </a:t>
            </a:r>
            <a:r>
              <a:rPr lang="en-US" altLang="ko-KR" sz="2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2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설계는 다음 장표에 기술</a:t>
            </a:r>
            <a:endParaRPr sz="20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6093941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성능 및 통계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차수별통계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 dirty="0"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시뮬레이터 실행 결과에 대한 통계정보를 조회한다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B63AD3-8A11-4531-87F8-0C7F9BFEA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85655"/>
              </p:ext>
            </p:extLst>
          </p:nvPr>
        </p:nvGraphicFramePr>
        <p:xfrm>
          <a:off x="472723" y="1037657"/>
          <a:ext cx="8324893" cy="1570802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674918">
                  <a:extLst>
                    <a:ext uri="{9D8B030D-6E8A-4147-A177-3AD203B41FA5}">
                      <a16:colId xmlns:a16="http://schemas.microsoft.com/office/drawing/2014/main" val="188722021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2086518346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98212239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3515859134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1187710485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295345273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2522506736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2563216491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122610958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2831996035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101445974"/>
                    </a:ext>
                  </a:extLst>
                </a:gridCol>
                <a:gridCol w="674918">
                  <a:extLst>
                    <a:ext uri="{9D8B030D-6E8A-4147-A177-3AD203B41FA5}">
                      <a16:colId xmlns:a16="http://schemas.microsoft.com/office/drawing/2014/main" val="3474375446"/>
                    </a:ext>
                  </a:extLst>
                </a:gridCol>
                <a:gridCol w="225877">
                  <a:extLst>
                    <a:ext uri="{9D8B030D-6E8A-4147-A177-3AD203B41FA5}">
                      <a16:colId xmlns:a16="http://schemas.microsoft.com/office/drawing/2014/main" val="2362321051"/>
                    </a:ext>
                  </a:extLst>
                </a:gridCol>
              </a:tblGrid>
              <a:tr h="31836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작업</a:t>
                      </a:r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일시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정상종료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시나리오 </a:t>
                      </a:r>
                      <a:r>
                        <a:rPr lang="ko-KR" altLang="en-US" sz="1100" dirty="0" err="1"/>
                        <a:t>완결율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의도질의</a:t>
                      </a:r>
                      <a:r>
                        <a:rPr lang="en-US" altLang="ko-KR" sz="1100" dirty="0"/>
                        <a:t>-FAQ 2</a:t>
                      </a:r>
                      <a:r>
                        <a:rPr lang="ko-KR" altLang="en-US" sz="1100" dirty="0" err="1"/>
                        <a:t>진분류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의도레이블 분류 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837950"/>
                  </a:ext>
                </a:extLst>
              </a:tr>
              <a:tr h="314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의도질의형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FAQ</a:t>
                      </a:r>
                      <a:r>
                        <a:rPr lang="ko-KR" altLang="en-US" sz="1100" dirty="0"/>
                        <a:t>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직접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처리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호전환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FAQ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Skill</a:t>
                      </a:r>
                      <a:r>
                        <a:rPr lang="en-US" altLang="ko-KR" sz="1100" baseline="0" dirty="0" err="1"/>
                        <a:t>Set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avg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950475"/>
                  </a:ext>
                </a:extLst>
              </a:tr>
              <a:tr h="419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Recall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Precision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Recall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Precision</a:t>
                      </a:r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00309"/>
                  </a:ext>
                </a:extLst>
              </a:tr>
              <a:tr h="518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1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41905"/>
      </p:ext>
    </p:extLst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2C92DA-0862-4C49-9FC3-B9D2DFCAEADD}"/>
              </a:ext>
            </a:extLst>
          </p:cNvPr>
          <p:cNvSpPr/>
          <p:nvPr/>
        </p:nvSpPr>
        <p:spPr>
          <a:xfrm>
            <a:off x="2871220" y="822960"/>
            <a:ext cx="1474806" cy="44180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24">
            <a:extLst>
              <a:ext uri="{FF2B5EF4-FFF2-40B4-BE49-F238E27FC236}">
                <a16:creationId xmlns:a16="http://schemas.microsoft.com/office/drawing/2014/main" id="{55C0A9FD-7ED9-455D-8B11-2F307061AE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73467" y="1578195"/>
            <a:ext cx="11858" cy="3611025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연결선 24">
            <a:extLst>
              <a:ext uri="{FF2B5EF4-FFF2-40B4-BE49-F238E27FC236}">
                <a16:creationId xmlns:a16="http://schemas.microsoft.com/office/drawing/2014/main" id="{9FD605EC-82A1-48BC-AF6D-94799F3EC6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98726" y="1730622"/>
            <a:ext cx="3590" cy="3458598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연결선 24">
            <a:extLst>
              <a:ext uri="{FF2B5EF4-FFF2-40B4-BE49-F238E27FC236}">
                <a16:creationId xmlns:a16="http://schemas.microsoft.com/office/drawing/2014/main" id="{D4C0FC85-3316-43A1-A1A9-F9D0B22034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7119" y="1581086"/>
            <a:ext cx="947" cy="3608134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22855"/>
            <a:ext cx="6233654" cy="331787"/>
          </a:xfrm>
        </p:spPr>
        <p:txBody>
          <a:bodyPr/>
          <a:lstStyle/>
          <a:p>
            <a:pPr algn="l"/>
            <a:r>
              <a:rPr lang="ko-KR" altLang="en-US" sz="1000" dirty="0" err="1"/>
              <a:t>시뮬에시션</a:t>
            </a:r>
            <a:r>
              <a:rPr lang="ko-KR" altLang="en-US" sz="1000" dirty="0"/>
              <a:t> </a:t>
            </a:r>
            <a:r>
              <a:rPr lang="en-US" altLang="ko-KR" sz="1000" dirty="0"/>
              <a:t>Agent </a:t>
            </a:r>
            <a:r>
              <a:rPr lang="ko-KR" altLang="en-US" sz="1000" dirty="0"/>
              <a:t>기능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TEST,Batchjob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3ABF4A-035A-4C8C-9CE5-3E552F4AC0EB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D737C-75D2-49B4-B8DB-396EBABCA6C3}"/>
              </a:ext>
            </a:extLst>
          </p:cNvPr>
          <p:cNvSpPr/>
          <p:nvPr/>
        </p:nvSpPr>
        <p:spPr bwMode="auto">
          <a:xfrm>
            <a:off x="611560" y="1095920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900" b="1" kern="0" dirty="0">
                <a:solidFill>
                  <a:srgbClr val="FFFFFF"/>
                </a:solidFill>
              </a:rPr>
              <a:t>시뮬레이터</a:t>
            </a:r>
            <a:endParaRPr lang="en-US" altLang="ko-KR" sz="900" b="1" kern="0" dirty="0">
              <a:solidFill>
                <a:srgbClr val="FFFF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D61AEC-DDF0-42DB-BD4C-994925ACD2D5}"/>
              </a:ext>
            </a:extLst>
          </p:cNvPr>
          <p:cNvSpPr/>
          <p:nvPr/>
        </p:nvSpPr>
        <p:spPr>
          <a:xfrm>
            <a:off x="1056285" y="1644544"/>
            <a:ext cx="96283" cy="3445601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7BE1E3-DFCB-4BF5-98B0-508E7F0463ED}"/>
              </a:ext>
            </a:extLst>
          </p:cNvPr>
          <p:cNvSpPr/>
          <p:nvPr/>
        </p:nvSpPr>
        <p:spPr bwMode="auto">
          <a:xfrm>
            <a:off x="3085015" y="1110843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Agent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D275E-71E5-454D-A6D7-D67DB4057417}"/>
              </a:ext>
            </a:extLst>
          </p:cNvPr>
          <p:cNvSpPr/>
          <p:nvPr/>
        </p:nvSpPr>
        <p:spPr>
          <a:xfrm>
            <a:off x="3552343" y="1802850"/>
            <a:ext cx="83222" cy="1262558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C0527C-60A5-497F-9B20-B65292BCEF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83264" y="1939225"/>
            <a:ext cx="1127242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53B9A1E7-CC9D-404C-AAEF-3E43F7EAF1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9968" y="2215825"/>
            <a:ext cx="1146002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23">
            <a:extLst>
              <a:ext uri="{FF2B5EF4-FFF2-40B4-BE49-F238E27FC236}">
                <a16:creationId xmlns:a16="http://schemas.microsoft.com/office/drawing/2014/main" id="{EF09BEB1-7DAB-450A-B85A-A6A976A02354}"/>
              </a:ext>
            </a:extLst>
          </p:cNvPr>
          <p:cNvSpPr txBox="1"/>
          <p:nvPr/>
        </p:nvSpPr>
        <p:spPr>
          <a:xfrm>
            <a:off x="1550620" y="1714543"/>
            <a:ext cx="38824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Http</a:t>
            </a:r>
          </a:p>
        </p:txBody>
      </p:sp>
      <p:sp>
        <p:nvSpPr>
          <p:cNvPr id="20" name="TextBox 123">
            <a:extLst>
              <a:ext uri="{FF2B5EF4-FFF2-40B4-BE49-F238E27FC236}">
                <a16:creationId xmlns:a16="http://schemas.microsoft.com/office/drawing/2014/main" id="{26E41A6D-134E-4F55-99AA-7086F2C0EEA9}"/>
              </a:ext>
            </a:extLst>
          </p:cNvPr>
          <p:cNvSpPr txBox="1"/>
          <p:nvPr/>
        </p:nvSpPr>
        <p:spPr>
          <a:xfrm>
            <a:off x="1358012" y="2215824"/>
            <a:ext cx="93166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800" b="1" kern="0" dirty="0" err="1">
                <a:solidFill>
                  <a:sysClr val="windowText" lastClr="000000"/>
                </a:solidFill>
              </a:rPr>
              <a:t>실행중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 응답처리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24">
            <a:extLst>
              <a:ext uri="{FF2B5EF4-FFF2-40B4-BE49-F238E27FC236}">
                <a16:creationId xmlns:a16="http://schemas.microsoft.com/office/drawing/2014/main" id="{B4657D3F-C56D-4A82-B578-3088FF24D4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2864" y="1562099"/>
            <a:ext cx="0" cy="3700432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제목 1">
            <a:extLst>
              <a:ext uri="{FF2B5EF4-FFF2-40B4-BE49-F238E27FC236}">
                <a16:creationId xmlns:a16="http://schemas.microsoft.com/office/drawing/2014/main" id="{380FB672-269D-4B59-8F90-4249553709E4}"/>
              </a:ext>
            </a:extLst>
          </p:cNvPr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VI. </a:t>
            </a:r>
            <a:r>
              <a:rPr lang="ko-KR" altLang="en-US" dirty="0">
                <a:latin typeface="+mn-ea"/>
              </a:rPr>
              <a:t>시뮬레이션 데이터 처리</a:t>
            </a:r>
            <a:endParaRPr lang="en-US" altLang="ko-KR" dirty="0">
              <a:latin typeface="+mn-ea"/>
            </a:endParaRPr>
          </a:p>
        </p:txBody>
      </p:sp>
      <p:sp>
        <p:nvSpPr>
          <p:cNvPr id="50" name="TextBox 123">
            <a:extLst>
              <a:ext uri="{FF2B5EF4-FFF2-40B4-BE49-F238E27FC236}">
                <a16:creationId xmlns:a16="http://schemas.microsoft.com/office/drawing/2014/main" id="{A9D00930-67D7-49F5-B3BD-75A2ABECEE34}"/>
              </a:ext>
            </a:extLst>
          </p:cNvPr>
          <p:cNvSpPr txBox="1"/>
          <p:nvPr/>
        </p:nvSpPr>
        <p:spPr>
          <a:xfrm>
            <a:off x="7161153" y="3044462"/>
            <a:ext cx="187628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1100" b="1" kern="0" dirty="0">
                <a:solidFill>
                  <a:srgbClr val="FF0000"/>
                </a:solidFill>
              </a:rPr>
              <a:t>Agent</a:t>
            </a:r>
            <a:r>
              <a:rPr lang="ko-KR" altLang="en-US" sz="1100" b="1" kern="0" dirty="0">
                <a:solidFill>
                  <a:srgbClr val="FF0000"/>
                </a:solidFill>
              </a:rPr>
              <a:t>에서 시뮬레이션 설정에 따른 </a:t>
            </a:r>
            <a:r>
              <a:rPr lang="en-US" altLang="ko-KR" sz="1100" b="1" kern="0" dirty="0">
                <a:solidFill>
                  <a:srgbClr val="FF0000"/>
                </a:solidFill>
              </a:rPr>
              <a:t>DB</a:t>
            </a:r>
            <a:r>
              <a:rPr lang="ko-KR" altLang="en-US" sz="1100" b="1" kern="0" dirty="0">
                <a:solidFill>
                  <a:srgbClr val="FF0000"/>
                </a:solidFill>
              </a:rPr>
              <a:t>의 데이터를 조회하고 </a:t>
            </a:r>
            <a:r>
              <a:rPr lang="en-US" altLang="ko-KR" sz="1100" b="1" kern="0" dirty="0">
                <a:solidFill>
                  <a:srgbClr val="FF0000"/>
                </a:solidFill>
              </a:rPr>
              <a:t>Agent</a:t>
            </a:r>
            <a:r>
              <a:rPr lang="ko-KR" altLang="en-US" sz="1100" b="1" kern="0" dirty="0">
                <a:solidFill>
                  <a:srgbClr val="FF0000"/>
                </a:solidFill>
              </a:rPr>
              <a:t>내에서 시뮬레이션 프로세스를 수행 한다</a:t>
            </a:r>
            <a:r>
              <a:rPr lang="en-US" altLang="ko-KR" sz="1100" b="1" kern="0" dirty="0">
                <a:solidFill>
                  <a:srgbClr val="FF0000"/>
                </a:solidFill>
              </a:rPr>
              <a:t>.</a:t>
            </a:r>
            <a:r>
              <a:rPr lang="ko-KR" altLang="en-US" sz="1100" b="1" kern="0" dirty="0">
                <a:solidFill>
                  <a:srgbClr val="FF0000"/>
                </a:solidFill>
              </a:rPr>
              <a:t>이후 </a:t>
            </a:r>
            <a:r>
              <a:rPr lang="en-US" altLang="ko-KR" sz="1100" b="1" kern="0" dirty="0">
                <a:solidFill>
                  <a:srgbClr val="FF0000"/>
                </a:solidFill>
              </a:rPr>
              <a:t>Agent</a:t>
            </a:r>
            <a:r>
              <a:rPr lang="ko-KR" altLang="en-US" sz="1100" b="1" kern="0" dirty="0">
                <a:solidFill>
                  <a:srgbClr val="FF0000"/>
                </a:solidFill>
              </a:rPr>
              <a:t>내에서 로그파일의 다운로드 및 분석을 진행하고 처리</a:t>
            </a:r>
            <a:r>
              <a:rPr lang="en-US" altLang="ko-KR" sz="1100" b="1" kern="0" dirty="0">
                <a:solidFill>
                  <a:srgbClr val="FF0000"/>
                </a:solidFill>
              </a:rPr>
              <a:t>,DB </a:t>
            </a:r>
            <a:r>
              <a:rPr lang="ko-KR" altLang="en-US" sz="1100" b="1" kern="0" dirty="0">
                <a:solidFill>
                  <a:srgbClr val="FF0000"/>
                </a:solidFill>
              </a:rPr>
              <a:t>데이터 입력까지 마무리 한다</a:t>
            </a:r>
            <a:r>
              <a:rPr lang="en-US" altLang="ko-KR" sz="1100" b="1" kern="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23CF0B-0E09-4FDF-896C-EB135BF2C929}"/>
              </a:ext>
            </a:extLst>
          </p:cNvPr>
          <p:cNvSpPr/>
          <p:nvPr/>
        </p:nvSpPr>
        <p:spPr bwMode="auto">
          <a:xfrm>
            <a:off x="4917912" y="1110843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DSS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D6B459-C61B-460F-97A7-E12A3E47A589}"/>
              </a:ext>
            </a:extLst>
          </p:cNvPr>
          <p:cNvSpPr/>
          <p:nvPr/>
        </p:nvSpPr>
        <p:spPr>
          <a:xfrm>
            <a:off x="5362637" y="1802850"/>
            <a:ext cx="45719" cy="120705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27802E-1B04-4BD9-AFF5-2F80A3339B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8062" y="2162008"/>
            <a:ext cx="1764575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CE15C66F-F863-493B-BF57-F8EB44F799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0230" y="2743886"/>
            <a:ext cx="1796352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23">
            <a:extLst>
              <a:ext uri="{FF2B5EF4-FFF2-40B4-BE49-F238E27FC236}">
                <a16:creationId xmlns:a16="http://schemas.microsoft.com/office/drawing/2014/main" id="{50F5F18E-8FC1-473E-83E0-83040FBF0F10}"/>
              </a:ext>
            </a:extLst>
          </p:cNvPr>
          <p:cNvSpPr txBox="1"/>
          <p:nvPr/>
        </p:nvSpPr>
        <p:spPr>
          <a:xfrm>
            <a:off x="4111614" y="1946564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26" name="TextBox 123">
            <a:extLst>
              <a:ext uri="{FF2B5EF4-FFF2-40B4-BE49-F238E27FC236}">
                <a16:creationId xmlns:a16="http://schemas.microsoft.com/office/drawing/2014/main" id="{BD590723-A2F3-4BFE-ACD6-79EA52E903DF}"/>
              </a:ext>
            </a:extLst>
          </p:cNvPr>
          <p:cNvSpPr txBox="1"/>
          <p:nvPr/>
        </p:nvSpPr>
        <p:spPr>
          <a:xfrm>
            <a:off x="4149356" y="2725443"/>
            <a:ext cx="660135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3A626-7CC7-47F3-B3AA-08AD58C35E2C}"/>
              </a:ext>
            </a:extLst>
          </p:cNvPr>
          <p:cNvSpPr/>
          <p:nvPr/>
        </p:nvSpPr>
        <p:spPr bwMode="auto">
          <a:xfrm>
            <a:off x="6427194" y="1114336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A7D990-9480-4EC0-B8BC-6BE52779CB1B}"/>
              </a:ext>
            </a:extLst>
          </p:cNvPr>
          <p:cNvSpPr/>
          <p:nvPr/>
        </p:nvSpPr>
        <p:spPr>
          <a:xfrm>
            <a:off x="6888935" y="3681185"/>
            <a:ext cx="45719" cy="120705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50C8939-8D44-47EE-A6C8-3FD16224C9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69936" y="4076630"/>
            <a:ext cx="3183238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00BD92E2-5E6B-418E-979C-7B3CAB712B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2358" y="4405955"/>
            <a:ext cx="3208129" cy="18443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123">
            <a:extLst>
              <a:ext uri="{FF2B5EF4-FFF2-40B4-BE49-F238E27FC236}">
                <a16:creationId xmlns:a16="http://schemas.microsoft.com/office/drawing/2014/main" id="{446386C4-BB39-40D8-9F31-4F85C33DC026}"/>
              </a:ext>
            </a:extLst>
          </p:cNvPr>
          <p:cNvSpPr txBox="1"/>
          <p:nvPr/>
        </p:nvSpPr>
        <p:spPr>
          <a:xfrm>
            <a:off x="5134088" y="3885032"/>
            <a:ext cx="37863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FTP</a:t>
            </a:r>
          </a:p>
        </p:txBody>
      </p:sp>
      <p:sp>
        <p:nvSpPr>
          <p:cNvPr id="36" name="TextBox 123">
            <a:extLst>
              <a:ext uri="{FF2B5EF4-FFF2-40B4-BE49-F238E27FC236}">
                <a16:creationId xmlns:a16="http://schemas.microsoft.com/office/drawing/2014/main" id="{F64B415A-268E-43FD-9181-B7A17F4DFBF5}"/>
              </a:ext>
            </a:extLst>
          </p:cNvPr>
          <p:cNvSpPr txBox="1"/>
          <p:nvPr/>
        </p:nvSpPr>
        <p:spPr>
          <a:xfrm>
            <a:off x="5010648" y="4429800"/>
            <a:ext cx="6601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Log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file 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downloed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B32A39-7A53-4A97-99CD-DCCD3BD0F926}"/>
              </a:ext>
            </a:extLst>
          </p:cNvPr>
          <p:cNvSpPr/>
          <p:nvPr/>
        </p:nvSpPr>
        <p:spPr bwMode="auto">
          <a:xfrm>
            <a:off x="1989128" y="1110843"/>
            <a:ext cx="759559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DB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1F6E18-9C0D-4A96-B625-9F29320E3F3B}"/>
              </a:ext>
            </a:extLst>
          </p:cNvPr>
          <p:cNvSpPr/>
          <p:nvPr/>
        </p:nvSpPr>
        <p:spPr>
          <a:xfrm>
            <a:off x="2350803" y="3139193"/>
            <a:ext cx="45719" cy="1769763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41" name="직선 화살표 연결선 19">
            <a:extLst>
              <a:ext uri="{FF2B5EF4-FFF2-40B4-BE49-F238E27FC236}">
                <a16:creationId xmlns:a16="http://schemas.microsoft.com/office/drawing/2014/main" id="{8DEA7948-2B3A-4467-8526-D8761647B962}"/>
              </a:ext>
            </a:extLst>
          </p:cNvPr>
          <p:cNvCxnSpPr>
            <a:cxnSpLocks noChangeShapeType="1"/>
            <a:stCxn id="38" idx="3"/>
          </p:cNvCxnSpPr>
          <p:nvPr/>
        </p:nvCxnSpPr>
        <p:spPr bwMode="auto">
          <a:xfrm flipV="1">
            <a:off x="2396522" y="4002565"/>
            <a:ext cx="1131023" cy="2151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123">
            <a:extLst>
              <a:ext uri="{FF2B5EF4-FFF2-40B4-BE49-F238E27FC236}">
                <a16:creationId xmlns:a16="http://schemas.microsoft.com/office/drawing/2014/main" id="{256836DA-25A5-4F5F-A35C-EB13487AE553}"/>
              </a:ext>
            </a:extLst>
          </p:cNvPr>
          <p:cNvSpPr txBox="1"/>
          <p:nvPr/>
        </p:nvSpPr>
        <p:spPr>
          <a:xfrm>
            <a:off x="2719370" y="4065382"/>
            <a:ext cx="660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통계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로그파일 정보처리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19">
            <a:extLst>
              <a:ext uri="{FF2B5EF4-FFF2-40B4-BE49-F238E27FC236}">
                <a16:creationId xmlns:a16="http://schemas.microsoft.com/office/drawing/2014/main" id="{46E96464-57C1-477C-A7F0-4295DA0E5F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0329" y="4296215"/>
            <a:ext cx="1202778" cy="1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123">
            <a:extLst>
              <a:ext uri="{FF2B5EF4-FFF2-40B4-BE49-F238E27FC236}">
                <a16:creationId xmlns:a16="http://schemas.microsoft.com/office/drawing/2014/main" id="{7B12EC0C-60F7-48CB-9ABA-902BC1D7C70B}"/>
              </a:ext>
            </a:extLst>
          </p:cNvPr>
          <p:cNvSpPr txBox="1"/>
          <p:nvPr/>
        </p:nvSpPr>
        <p:spPr>
          <a:xfrm>
            <a:off x="1455309" y="4296215"/>
            <a:ext cx="6601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통계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로그 정보확인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7D17AB-033B-46D7-89A7-05817EFCFC60}"/>
              </a:ext>
            </a:extLst>
          </p:cNvPr>
          <p:cNvSpPr/>
          <p:nvPr/>
        </p:nvSpPr>
        <p:spPr>
          <a:xfrm>
            <a:off x="6869631" y="1951614"/>
            <a:ext cx="45719" cy="807133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8095E9F-86B0-4C0F-81F7-9B231DA5A1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39052" y="2250163"/>
            <a:ext cx="1404642" cy="6343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직선 화살표 연결선 19">
            <a:extLst>
              <a:ext uri="{FF2B5EF4-FFF2-40B4-BE49-F238E27FC236}">
                <a16:creationId xmlns:a16="http://schemas.microsoft.com/office/drawing/2014/main" id="{F0067CE0-AD3C-46A0-BB8B-D55851CABD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4161" y="2498172"/>
            <a:ext cx="1429533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123">
            <a:extLst>
              <a:ext uri="{FF2B5EF4-FFF2-40B4-BE49-F238E27FC236}">
                <a16:creationId xmlns:a16="http://schemas.microsoft.com/office/drawing/2014/main" id="{1BB5E2F9-D495-47E6-8F50-EB3EAB9F3A6E}"/>
              </a:ext>
            </a:extLst>
          </p:cNvPr>
          <p:cNvSpPr txBox="1"/>
          <p:nvPr/>
        </p:nvSpPr>
        <p:spPr>
          <a:xfrm>
            <a:off x="5952604" y="2041062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52" name="TextBox 123">
            <a:extLst>
              <a:ext uri="{FF2B5EF4-FFF2-40B4-BE49-F238E27FC236}">
                <a16:creationId xmlns:a16="http://schemas.microsoft.com/office/drawing/2014/main" id="{ED8937A6-E349-4244-B7FD-6FD91A459791}"/>
              </a:ext>
            </a:extLst>
          </p:cNvPr>
          <p:cNvSpPr txBox="1"/>
          <p:nvPr/>
        </p:nvSpPr>
        <p:spPr>
          <a:xfrm>
            <a:off x="6013287" y="2479729"/>
            <a:ext cx="660135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FA9741-A883-421E-8F16-15402B4651AC}"/>
              </a:ext>
            </a:extLst>
          </p:cNvPr>
          <p:cNvSpPr/>
          <p:nvPr/>
        </p:nvSpPr>
        <p:spPr>
          <a:xfrm>
            <a:off x="2333915" y="1694610"/>
            <a:ext cx="79246" cy="908348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F0C8172-42E8-4766-8919-1D92657C1E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99047" y="2250163"/>
            <a:ext cx="1151183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직선 화살표 연결선 19">
            <a:extLst>
              <a:ext uri="{FF2B5EF4-FFF2-40B4-BE49-F238E27FC236}">
                <a16:creationId xmlns:a16="http://schemas.microsoft.com/office/drawing/2014/main" id="{C6CBD3E6-D2CD-4A94-8B9E-D1D677CCA03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47590" y="2528342"/>
            <a:ext cx="1102640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9F050D3-8B69-43CF-8C7F-0D722E2FB3CA}"/>
              </a:ext>
            </a:extLst>
          </p:cNvPr>
          <p:cNvSpPr/>
          <p:nvPr/>
        </p:nvSpPr>
        <p:spPr>
          <a:xfrm>
            <a:off x="3185656" y="3491458"/>
            <a:ext cx="775029" cy="379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</a:rPr>
              <a:t>로그 수집 및 통계정보 처리</a:t>
            </a:r>
            <a:r>
              <a:rPr lang="en-US" altLang="ko-KR" sz="800" b="1" dirty="0">
                <a:solidFill>
                  <a:schemeClr val="tx1"/>
                </a:solidFill>
              </a:rPr>
              <a:t>l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BC2F74-6590-4065-BAF2-65AB88EFFB74}"/>
              </a:ext>
            </a:extLst>
          </p:cNvPr>
          <p:cNvSpPr/>
          <p:nvPr/>
        </p:nvSpPr>
        <p:spPr>
          <a:xfrm>
            <a:off x="3560436" y="3913608"/>
            <a:ext cx="78373" cy="565044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07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22855"/>
            <a:ext cx="6233654" cy="331787"/>
          </a:xfrm>
        </p:spPr>
        <p:txBody>
          <a:bodyPr/>
          <a:lstStyle/>
          <a:p>
            <a:pPr algn="l"/>
            <a:r>
              <a:rPr lang="en-US" altLang="ko-KR" sz="1000" dirty="0"/>
              <a:t>DMS</a:t>
            </a:r>
            <a:r>
              <a:rPr lang="ko-KR" altLang="en-US" sz="1000" dirty="0"/>
              <a:t>의 로그 수집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3ABF4A-035A-4C8C-9CE5-3E552F4AC0EB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D737C-75D2-49B4-B8DB-396EBABCA6C3}"/>
              </a:ext>
            </a:extLst>
          </p:cNvPr>
          <p:cNvSpPr/>
          <p:nvPr/>
        </p:nvSpPr>
        <p:spPr bwMode="auto">
          <a:xfrm>
            <a:off x="1298950" y="1534007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900" b="1" kern="0" dirty="0">
                <a:solidFill>
                  <a:srgbClr val="FFFFFF"/>
                </a:solidFill>
              </a:rPr>
              <a:t>시뮬레이터</a:t>
            </a:r>
            <a:endParaRPr lang="en-US" altLang="ko-KR" sz="900" b="1" kern="0" dirty="0">
              <a:solidFill>
                <a:srgbClr val="FFFFFF"/>
              </a:solidFill>
            </a:endParaRPr>
          </a:p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agent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D61AEC-DDF0-42DB-BD4C-994925ACD2D5}"/>
              </a:ext>
            </a:extLst>
          </p:cNvPr>
          <p:cNvSpPr/>
          <p:nvPr/>
        </p:nvSpPr>
        <p:spPr>
          <a:xfrm>
            <a:off x="1743675" y="2082631"/>
            <a:ext cx="66557" cy="1636912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7BE1E3-DFCB-4BF5-98B0-508E7F0463ED}"/>
              </a:ext>
            </a:extLst>
          </p:cNvPr>
          <p:cNvSpPr/>
          <p:nvPr/>
        </p:nvSpPr>
        <p:spPr bwMode="auto">
          <a:xfrm>
            <a:off x="3086535" y="1529943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D275E-71E5-454D-A6D7-D67DB4057417}"/>
              </a:ext>
            </a:extLst>
          </p:cNvPr>
          <p:cNvSpPr/>
          <p:nvPr/>
        </p:nvSpPr>
        <p:spPr>
          <a:xfrm>
            <a:off x="3553863" y="2221950"/>
            <a:ext cx="45719" cy="142515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C0527C-60A5-497F-9B20-B65292BCEF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854" y="2421678"/>
            <a:ext cx="1721316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53B9A1E7-CC9D-404C-AAEF-3E43F7EAF1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14060" y="2933112"/>
            <a:ext cx="1690373" cy="627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23">
            <a:extLst>
              <a:ext uri="{FF2B5EF4-FFF2-40B4-BE49-F238E27FC236}">
                <a16:creationId xmlns:a16="http://schemas.microsoft.com/office/drawing/2014/main" id="{EF09BEB1-7DAB-450A-B85A-A6A976A02354}"/>
              </a:ext>
            </a:extLst>
          </p:cNvPr>
          <p:cNvSpPr txBox="1"/>
          <p:nvPr/>
        </p:nvSpPr>
        <p:spPr>
          <a:xfrm>
            <a:off x="2577460" y="2221950"/>
            <a:ext cx="37863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FTP</a:t>
            </a:r>
          </a:p>
        </p:txBody>
      </p:sp>
      <p:sp>
        <p:nvSpPr>
          <p:cNvPr id="20" name="TextBox 123">
            <a:extLst>
              <a:ext uri="{FF2B5EF4-FFF2-40B4-BE49-F238E27FC236}">
                <a16:creationId xmlns:a16="http://schemas.microsoft.com/office/drawing/2014/main" id="{26E41A6D-134E-4F55-99AA-7086F2C0EEA9}"/>
              </a:ext>
            </a:extLst>
          </p:cNvPr>
          <p:cNvSpPr txBox="1"/>
          <p:nvPr/>
        </p:nvSpPr>
        <p:spPr>
          <a:xfrm>
            <a:off x="2353426" y="2700990"/>
            <a:ext cx="81144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DM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로그 수집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24">
            <a:extLst>
              <a:ext uri="{FF2B5EF4-FFF2-40B4-BE49-F238E27FC236}">
                <a16:creationId xmlns:a16="http://schemas.microsoft.com/office/drawing/2014/main" id="{B4657D3F-C56D-4A82-B578-3088FF24D4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0254" y="2000186"/>
            <a:ext cx="22859" cy="2194053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연결선 24">
            <a:extLst>
              <a:ext uri="{FF2B5EF4-FFF2-40B4-BE49-F238E27FC236}">
                <a16:creationId xmlns:a16="http://schemas.microsoft.com/office/drawing/2014/main" id="{D4C0FC85-3316-43A1-A1A9-F9D0B22034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78635" y="2000186"/>
            <a:ext cx="1" cy="1889253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제목 1">
            <a:extLst>
              <a:ext uri="{FF2B5EF4-FFF2-40B4-BE49-F238E27FC236}">
                <a16:creationId xmlns:a16="http://schemas.microsoft.com/office/drawing/2014/main" id="{380FB672-269D-4B59-8F90-4249553709E4}"/>
              </a:ext>
            </a:extLst>
          </p:cNvPr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VI. </a:t>
            </a:r>
            <a:r>
              <a:rPr lang="ko-KR" altLang="en-US" dirty="0">
                <a:latin typeface="+mn-ea"/>
              </a:rPr>
              <a:t>시뮬레이션 데이터 수집</a:t>
            </a:r>
            <a:endParaRPr lang="en-US" altLang="ko-KR" dirty="0">
              <a:latin typeface="+mn-ea"/>
            </a:endParaRPr>
          </a:p>
        </p:txBody>
      </p:sp>
      <p:sp>
        <p:nvSpPr>
          <p:cNvPr id="50" name="TextBox 123">
            <a:extLst>
              <a:ext uri="{FF2B5EF4-FFF2-40B4-BE49-F238E27FC236}">
                <a16:creationId xmlns:a16="http://schemas.microsoft.com/office/drawing/2014/main" id="{A9D00930-67D7-49F5-B3BD-75A2ABECEE34}"/>
              </a:ext>
            </a:extLst>
          </p:cNvPr>
          <p:cNvSpPr txBox="1"/>
          <p:nvPr/>
        </p:nvSpPr>
        <p:spPr>
          <a:xfrm>
            <a:off x="4197355" y="2221950"/>
            <a:ext cx="187628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1100" b="1" kern="0" dirty="0">
                <a:solidFill>
                  <a:srgbClr val="FF0000"/>
                </a:solidFill>
              </a:rPr>
              <a:t>DM </a:t>
            </a:r>
            <a:r>
              <a:rPr lang="ko-KR" altLang="en-US" sz="1100" b="1" kern="0" dirty="0">
                <a:solidFill>
                  <a:srgbClr val="FF0000"/>
                </a:solidFill>
              </a:rPr>
              <a:t>로그의 수집은 시뮬레이터 실행하고 난 다음 세션키를 기준으로 </a:t>
            </a:r>
            <a:r>
              <a:rPr lang="en-US" altLang="ko-KR" sz="1100" b="1" kern="0" dirty="0">
                <a:solidFill>
                  <a:srgbClr val="FF0000"/>
                </a:solidFill>
              </a:rPr>
              <a:t>DMS</a:t>
            </a:r>
            <a:r>
              <a:rPr lang="ko-KR" altLang="en-US" sz="1100" b="1" kern="0" dirty="0">
                <a:solidFill>
                  <a:srgbClr val="FF0000"/>
                </a:solidFill>
              </a:rPr>
              <a:t>서버내의 </a:t>
            </a:r>
            <a:r>
              <a:rPr lang="en-US" altLang="ko-KR" sz="1100" b="1" kern="0" dirty="0">
                <a:solidFill>
                  <a:srgbClr val="FF0000"/>
                </a:solidFill>
              </a:rPr>
              <a:t>DM</a:t>
            </a:r>
            <a:r>
              <a:rPr lang="ko-KR" altLang="en-US" sz="1100" b="1" kern="0" dirty="0">
                <a:solidFill>
                  <a:srgbClr val="FF0000"/>
                </a:solidFill>
              </a:rPr>
              <a:t>로그를 수집한다</a:t>
            </a:r>
            <a:r>
              <a:rPr lang="en-US" altLang="ko-KR" sz="1100" b="1" kern="0" dirty="0">
                <a:solidFill>
                  <a:srgbClr val="FF0000"/>
                </a:solidFill>
              </a:rPr>
              <a:t>.</a:t>
            </a:r>
          </a:p>
          <a:p>
            <a:pPr algn="ctr" latinLnBrk="0">
              <a:defRPr/>
            </a:pPr>
            <a:r>
              <a:rPr lang="ko-KR" altLang="en-US" sz="1100" b="1" kern="0" dirty="0">
                <a:solidFill>
                  <a:srgbClr val="FF0000"/>
                </a:solidFill>
              </a:rPr>
              <a:t>단 호출하는 대상이 상용일 경우는 로그의 병합처리 과정이 필요하다</a:t>
            </a:r>
            <a:r>
              <a:rPr lang="en-US" altLang="ko-KR" sz="1100" b="1" kern="0" dirty="0">
                <a:solidFill>
                  <a:srgbClr val="FF0000"/>
                </a:solidFill>
              </a:rPr>
              <a:t>.</a:t>
            </a:r>
          </a:p>
          <a:p>
            <a:pPr algn="ctr" latinLnBrk="0">
              <a:defRPr/>
            </a:pPr>
            <a:r>
              <a:rPr lang="ko-KR" altLang="en-US" sz="1100" b="1" kern="0" dirty="0">
                <a:solidFill>
                  <a:srgbClr val="FF0000"/>
                </a:solidFill>
              </a:rPr>
              <a:t>상용으로의 시뮬레이션 호출이 필요한지</a:t>
            </a:r>
            <a:r>
              <a:rPr lang="en-US" altLang="ko-KR" sz="1100" b="1" kern="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7558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22855"/>
            <a:ext cx="6233654" cy="331787"/>
          </a:xfrm>
        </p:spPr>
        <p:txBody>
          <a:bodyPr/>
          <a:lstStyle/>
          <a:p>
            <a:pPr algn="l"/>
            <a:r>
              <a:rPr lang="en-US" altLang="ko-KR" sz="1000" dirty="0"/>
              <a:t>(DSS, DMS) [ event ==</a:t>
            </a:r>
            <a:r>
              <a:rPr lang="ko-KR" altLang="en-US" sz="1000" dirty="0"/>
              <a:t> </a:t>
            </a:r>
            <a:r>
              <a:rPr lang="en-US" altLang="ko-KR" sz="1000" dirty="0"/>
              <a:t>“START” ] </a:t>
            </a:r>
            <a:r>
              <a:rPr lang="ko-KR" altLang="en-US" sz="1000" dirty="0"/>
              <a:t>인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3ABF4A-035A-4C8C-9CE5-3E552F4AC0EB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D737C-75D2-49B4-B8DB-396EBABCA6C3}"/>
              </a:ext>
            </a:extLst>
          </p:cNvPr>
          <p:cNvSpPr/>
          <p:nvPr/>
        </p:nvSpPr>
        <p:spPr bwMode="auto">
          <a:xfrm>
            <a:off x="1702810" y="768768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DSS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D61AEC-DDF0-42DB-BD4C-994925ACD2D5}"/>
              </a:ext>
            </a:extLst>
          </p:cNvPr>
          <p:cNvSpPr/>
          <p:nvPr/>
        </p:nvSpPr>
        <p:spPr>
          <a:xfrm>
            <a:off x="2147536" y="1317392"/>
            <a:ext cx="58898" cy="4464496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B7E0E-849C-4193-AEF8-8E23B186A138}"/>
              </a:ext>
            </a:extLst>
          </p:cNvPr>
          <p:cNvSpPr/>
          <p:nvPr/>
        </p:nvSpPr>
        <p:spPr bwMode="auto">
          <a:xfrm>
            <a:off x="622263" y="1325327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8" name="직선 화살표 연결선 16">
            <a:extLst>
              <a:ext uri="{FF2B5EF4-FFF2-40B4-BE49-F238E27FC236}">
                <a16:creationId xmlns:a16="http://schemas.microsoft.com/office/drawing/2014/main" id="{68CA9F8A-8ED3-4E4B-881A-D3DEF24A07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4648" y="1450246"/>
            <a:ext cx="783623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23">
            <a:extLst>
              <a:ext uri="{FF2B5EF4-FFF2-40B4-BE49-F238E27FC236}">
                <a16:creationId xmlns:a16="http://schemas.microsoft.com/office/drawing/2014/main" id="{0049ECC8-3B33-427A-AE36-C7344CBC4ACB}"/>
              </a:ext>
            </a:extLst>
          </p:cNvPr>
          <p:cNvSpPr txBox="1"/>
          <p:nvPr/>
        </p:nvSpPr>
        <p:spPr>
          <a:xfrm>
            <a:off x="1408065" y="1249177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DD4F46-D345-408F-9A7F-9A7E461026B6}"/>
              </a:ext>
            </a:extLst>
          </p:cNvPr>
          <p:cNvSpPr/>
          <p:nvPr/>
        </p:nvSpPr>
        <p:spPr bwMode="auto">
          <a:xfrm>
            <a:off x="611560" y="5534238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11" name="직선 화살표 연결선 19">
            <a:extLst>
              <a:ext uri="{FF2B5EF4-FFF2-40B4-BE49-F238E27FC236}">
                <a16:creationId xmlns:a16="http://schemas.microsoft.com/office/drawing/2014/main" id="{5B7143B1-C9EF-4D28-B210-B9BFC3EE49C9}"/>
              </a:ext>
            </a:extLst>
          </p:cNvPr>
          <p:cNvCxnSpPr>
            <a:cxnSpLocks noChangeShapeType="1"/>
            <a:stCxn id="10" idx="3"/>
          </p:cNvCxnSpPr>
          <p:nvPr/>
        </p:nvCxnSpPr>
        <p:spPr bwMode="auto">
          <a:xfrm>
            <a:off x="1343945" y="5658063"/>
            <a:ext cx="722475" cy="596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7BE1E3-DFCB-4BF5-98B0-508E7F0463ED}"/>
              </a:ext>
            </a:extLst>
          </p:cNvPr>
          <p:cNvSpPr/>
          <p:nvPr/>
        </p:nvSpPr>
        <p:spPr bwMode="auto">
          <a:xfrm>
            <a:off x="3490395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D275E-71E5-454D-A6D7-D67DB4057417}"/>
              </a:ext>
            </a:extLst>
          </p:cNvPr>
          <p:cNvSpPr/>
          <p:nvPr/>
        </p:nvSpPr>
        <p:spPr>
          <a:xfrm>
            <a:off x="3941477" y="2467063"/>
            <a:ext cx="45719" cy="142515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7FF27-3E24-45AC-8E85-146F460AC20D}"/>
              </a:ext>
            </a:extLst>
          </p:cNvPr>
          <p:cNvSpPr/>
          <p:nvPr/>
        </p:nvSpPr>
        <p:spPr bwMode="auto">
          <a:xfrm>
            <a:off x="5200881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History Db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C3297B-6354-4149-BE1D-5F47E07FEB99}"/>
              </a:ext>
            </a:extLst>
          </p:cNvPr>
          <p:cNvSpPr/>
          <p:nvPr/>
        </p:nvSpPr>
        <p:spPr>
          <a:xfrm>
            <a:off x="5649475" y="1461408"/>
            <a:ext cx="45719" cy="9719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C0527C-60A5-497F-9B20-B65292BCEF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2714" y="1656439"/>
            <a:ext cx="3446761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53B9A1E7-CC9D-404C-AAEF-3E43F7EAF1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17920" y="2150937"/>
            <a:ext cx="3384875" cy="1693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23">
            <a:extLst>
              <a:ext uri="{FF2B5EF4-FFF2-40B4-BE49-F238E27FC236}">
                <a16:creationId xmlns:a16="http://schemas.microsoft.com/office/drawing/2014/main" id="{EF09BEB1-7DAB-450A-B85A-A6A976A02354}"/>
              </a:ext>
            </a:extLst>
          </p:cNvPr>
          <p:cNvSpPr txBox="1"/>
          <p:nvPr/>
        </p:nvSpPr>
        <p:spPr>
          <a:xfrm>
            <a:off x="3772630" y="1419995"/>
            <a:ext cx="3722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</a:t>
            </a:r>
          </a:p>
        </p:txBody>
      </p:sp>
      <p:sp>
        <p:nvSpPr>
          <p:cNvPr id="20" name="TextBox 123">
            <a:extLst>
              <a:ext uri="{FF2B5EF4-FFF2-40B4-BE49-F238E27FC236}">
                <a16:creationId xmlns:a16="http://schemas.microsoft.com/office/drawing/2014/main" id="{26E41A6D-134E-4F55-99AA-7086F2C0EEA9}"/>
              </a:ext>
            </a:extLst>
          </p:cNvPr>
          <p:cNvSpPr txBox="1"/>
          <p:nvPr/>
        </p:nvSpPr>
        <p:spPr>
          <a:xfrm>
            <a:off x="2753700" y="1914492"/>
            <a:ext cx="244971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Session ID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에 따른 중복체크 및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history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업데이트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BA424B0B-9A8B-4D6F-84DA-E6020974EF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2276" y="2749632"/>
            <a:ext cx="1713415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34382DE7-024D-457F-9480-1076AB56E5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1700" y="5252669"/>
            <a:ext cx="1687777" cy="167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123">
            <a:extLst>
              <a:ext uri="{FF2B5EF4-FFF2-40B4-BE49-F238E27FC236}">
                <a16:creationId xmlns:a16="http://schemas.microsoft.com/office/drawing/2014/main" id="{A67D6F09-ACA9-4574-8A00-A71C36D60FDA}"/>
              </a:ext>
            </a:extLst>
          </p:cNvPr>
          <p:cNvSpPr txBox="1"/>
          <p:nvPr/>
        </p:nvSpPr>
        <p:spPr>
          <a:xfrm>
            <a:off x="2769083" y="2534188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0F397442-4B0D-4DB7-91A5-F7653BED90DE}"/>
              </a:ext>
            </a:extLst>
          </p:cNvPr>
          <p:cNvSpPr txBox="1"/>
          <p:nvPr/>
        </p:nvSpPr>
        <p:spPr>
          <a:xfrm>
            <a:off x="2785736" y="5257943"/>
            <a:ext cx="660135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B15586-A84B-44A5-B8F0-CED2C2BD5697}"/>
              </a:ext>
            </a:extLst>
          </p:cNvPr>
          <p:cNvSpPr/>
          <p:nvPr/>
        </p:nvSpPr>
        <p:spPr>
          <a:xfrm>
            <a:off x="3944784" y="4918814"/>
            <a:ext cx="62139" cy="56158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36024B-AA92-44B3-BF93-9DC21B5044EA}"/>
              </a:ext>
            </a:extLst>
          </p:cNvPr>
          <p:cNvSpPr/>
          <p:nvPr/>
        </p:nvSpPr>
        <p:spPr>
          <a:xfrm>
            <a:off x="5647411" y="3987082"/>
            <a:ext cx="45719" cy="9719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27" name="직선 화살표 연결선 16">
            <a:extLst>
              <a:ext uri="{FF2B5EF4-FFF2-40B4-BE49-F238E27FC236}">
                <a16:creationId xmlns:a16="http://schemas.microsoft.com/office/drawing/2014/main" id="{3823CAE6-CB59-452E-8153-03E57F19D1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0650" y="4182113"/>
            <a:ext cx="3446761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852C3A52-D2D6-46D5-9483-B013DC7F75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15856" y="4676611"/>
            <a:ext cx="3384875" cy="1693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123">
            <a:extLst>
              <a:ext uri="{FF2B5EF4-FFF2-40B4-BE49-F238E27FC236}">
                <a16:creationId xmlns:a16="http://schemas.microsoft.com/office/drawing/2014/main" id="{D6FD4F4F-21F0-48B6-A3FC-AB536823CF26}"/>
              </a:ext>
            </a:extLst>
          </p:cNvPr>
          <p:cNvSpPr txBox="1"/>
          <p:nvPr/>
        </p:nvSpPr>
        <p:spPr>
          <a:xfrm>
            <a:off x="3172167" y="4451344"/>
            <a:ext cx="16209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Session ID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별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history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업데이트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123">
            <a:extLst>
              <a:ext uri="{FF2B5EF4-FFF2-40B4-BE49-F238E27FC236}">
                <a16:creationId xmlns:a16="http://schemas.microsoft.com/office/drawing/2014/main" id="{1EBFE0E4-D843-4014-A682-1FA776D92E66}"/>
              </a:ext>
            </a:extLst>
          </p:cNvPr>
          <p:cNvSpPr txBox="1"/>
          <p:nvPr/>
        </p:nvSpPr>
        <p:spPr>
          <a:xfrm>
            <a:off x="4406430" y="3987082"/>
            <a:ext cx="3722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</a:t>
            </a:r>
          </a:p>
        </p:txBody>
      </p:sp>
      <p:cxnSp>
        <p:nvCxnSpPr>
          <p:cNvPr id="31" name="직선 연결선 24">
            <a:extLst>
              <a:ext uri="{FF2B5EF4-FFF2-40B4-BE49-F238E27FC236}">
                <a16:creationId xmlns:a16="http://schemas.microsoft.com/office/drawing/2014/main" id="{B4657D3F-C56D-4A82-B578-3088FF24D4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72200" y="1234947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연결선 24">
            <a:extLst>
              <a:ext uri="{FF2B5EF4-FFF2-40B4-BE49-F238E27FC236}">
                <a16:creationId xmlns:a16="http://schemas.microsoft.com/office/drawing/2014/main" id="{D4C0FC85-3316-43A1-A1A9-F9D0B22034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59785" y="1230883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직선 연결선 24">
            <a:extLst>
              <a:ext uri="{FF2B5EF4-FFF2-40B4-BE49-F238E27FC236}">
                <a16:creationId xmlns:a16="http://schemas.microsoft.com/office/drawing/2014/main" id="{5EB34AD6-0D18-4BA6-A92F-369DCBF8E8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70271" y="1230883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7BE1E3-DFCB-4BF5-98B0-508E7F0463ED}"/>
              </a:ext>
            </a:extLst>
          </p:cNvPr>
          <p:cNvSpPr/>
          <p:nvPr/>
        </p:nvSpPr>
        <p:spPr bwMode="auto">
          <a:xfrm>
            <a:off x="6948264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Scenario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BD275E-71E5-454D-A6D7-D67DB4057417}"/>
              </a:ext>
            </a:extLst>
          </p:cNvPr>
          <p:cNvSpPr/>
          <p:nvPr/>
        </p:nvSpPr>
        <p:spPr>
          <a:xfrm>
            <a:off x="7379317" y="2829560"/>
            <a:ext cx="73003" cy="7195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36" name="직선 연결선 24">
            <a:extLst>
              <a:ext uri="{FF2B5EF4-FFF2-40B4-BE49-F238E27FC236}">
                <a16:creationId xmlns:a16="http://schemas.microsoft.com/office/drawing/2014/main" id="{D4C0FC85-3316-43A1-A1A9-F9D0B22034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17654" y="1230883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화살표 연결선 16">
            <a:extLst>
              <a:ext uri="{FF2B5EF4-FFF2-40B4-BE49-F238E27FC236}">
                <a16:creationId xmlns:a16="http://schemas.microsoft.com/office/drawing/2014/main" id="{BA424B0B-9A8B-4D6F-84DA-E6020974EF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6923" y="2973576"/>
            <a:ext cx="3318289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직선 화살표 연결선 19">
            <a:extLst>
              <a:ext uri="{FF2B5EF4-FFF2-40B4-BE49-F238E27FC236}">
                <a16:creationId xmlns:a16="http://schemas.microsoft.com/office/drawing/2014/main" id="{34382DE7-024D-457F-9480-1076AB56E5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95936" y="3379439"/>
            <a:ext cx="3329276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123">
            <a:extLst>
              <a:ext uri="{FF2B5EF4-FFF2-40B4-BE49-F238E27FC236}">
                <a16:creationId xmlns:a16="http://schemas.microsoft.com/office/drawing/2014/main" id="{A67D6F09-ACA9-4574-8A00-A71C36D60FDA}"/>
              </a:ext>
            </a:extLst>
          </p:cNvPr>
          <p:cNvSpPr txBox="1"/>
          <p:nvPr/>
        </p:nvSpPr>
        <p:spPr>
          <a:xfrm>
            <a:off x="4355976" y="2758132"/>
            <a:ext cx="26653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대화 시작 요청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(/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api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/v1/start, TCP/HTTP)</a:t>
            </a:r>
          </a:p>
        </p:txBody>
      </p:sp>
      <p:sp>
        <p:nvSpPr>
          <p:cNvPr id="40" name="TextBox 123">
            <a:extLst>
              <a:ext uri="{FF2B5EF4-FFF2-40B4-BE49-F238E27FC236}">
                <a16:creationId xmlns:a16="http://schemas.microsoft.com/office/drawing/2014/main" id="{0F397442-4B0D-4DB7-91A5-F7653BED90DE}"/>
              </a:ext>
            </a:extLst>
          </p:cNvPr>
          <p:cNvSpPr txBox="1"/>
          <p:nvPr/>
        </p:nvSpPr>
        <p:spPr>
          <a:xfrm>
            <a:off x="4534346" y="3333616"/>
            <a:ext cx="23175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cxnSp>
        <p:nvCxnSpPr>
          <p:cNvPr id="41" name="직선 화살표 연결선 19">
            <a:extLst>
              <a:ext uri="{FF2B5EF4-FFF2-40B4-BE49-F238E27FC236}">
                <a16:creationId xmlns:a16="http://schemas.microsoft.com/office/drawing/2014/main" id="{34382DE7-024D-457F-9480-1076AB56E5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7222" y="3688963"/>
            <a:ext cx="1687777" cy="167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23">
            <a:extLst>
              <a:ext uri="{FF2B5EF4-FFF2-40B4-BE49-F238E27FC236}">
                <a16:creationId xmlns:a16="http://schemas.microsoft.com/office/drawing/2014/main" id="{0F397442-4B0D-4DB7-91A5-F7653BED90DE}"/>
              </a:ext>
            </a:extLst>
          </p:cNvPr>
          <p:cNvSpPr txBox="1"/>
          <p:nvPr/>
        </p:nvSpPr>
        <p:spPr>
          <a:xfrm>
            <a:off x="2791258" y="3694237"/>
            <a:ext cx="660135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34749" y="1724764"/>
            <a:ext cx="775029" cy="379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aiCounsel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247407-7372-4650-9520-4C0911FA672C}"/>
              </a:ext>
            </a:extLst>
          </p:cNvPr>
          <p:cNvSpPr/>
          <p:nvPr/>
        </p:nvSpPr>
        <p:spPr>
          <a:xfrm>
            <a:off x="7022586" y="5898343"/>
            <a:ext cx="1227766" cy="576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Clietn</a:t>
            </a:r>
            <a:r>
              <a:rPr lang="ko-KR" altLang="en-US" sz="1000" dirty="0">
                <a:solidFill>
                  <a:schemeClr val="tx1"/>
                </a:solidFill>
              </a:rPr>
              <a:t>는 시뮬레이터를 지칭함</a:t>
            </a: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380FB672-269D-4B59-8F90-4249553709E4}"/>
              </a:ext>
            </a:extLst>
          </p:cNvPr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V. </a:t>
            </a:r>
            <a:r>
              <a:rPr lang="en-US" altLang="ko-KR" sz="1400" b="1" dirty="0"/>
              <a:t>Client(</a:t>
            </a:r>
            <a:r>
              <a:rPr lang="ko-KR" altLang="en-US" sz="1400" b="1" dirty="0"/>
              <a:t>시뮬레이터</a:t>
            </a:r>
            <a:r>
              <a:rPr lang="en-US" altLang="ko-KR" sz="1400" b="1" dirty="0"/>
              <a:t>)-DSS-DMS - </a:t>
            </a:r>
            <a:r>
              <a:rPr lang="ko-KR" altLang="en-US" sz="1400" b="1" dirty="0" err="1"/>
              <a:t>시퀀스다이어그램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003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994" y="390713"/>
            <a:ext cx="6051754" cy="331787"/>
          </a:xfrm>
        </p:spPr>
        <p:txBody>
          <a:bodyPr/>
          <a:lstStyle/>
          <a:p>
            <a:pPr algn="l"/>
            <a:r>
              <a:rPr lang="en-US" altLang="ko-KR" sz="1000" b="1" dirty="0"/>
              <a:t>(DSS, DMS) [ event ==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“CLOSE” ] </a:t>
            </a:r>
            <a:r>
              <a:rPr lang="ko-KR" altLang="en-US" sz="1000" b="1" dirty="0"/>
              <a:t>인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3ABF4A-035A-4C8C-9CE5-3E552F4AC0EB}" type="slidenum">
              <a:rPr lang="ko-KR" altLang="en-US" smtClean="0"/>
              <a:pPr/>
              <a:t>58</a:t>
            </a:fld>
            <a:endParaRPr lang="ko-KR" altLang="en-US"/>
          </a:p>
        </p:txBody>
      </p:sp>
      <p:cxnSp>
        <p:nvCxnSpPr>
          <p:cNvPr id="5" name="직선 연결선 24">
            <a:extLst>
              <a:ext uri="{FF2B5EF4-FFF2-40B4-BE49-F238E27FC236}">
                <a16:creationId xmlns:a16="http://schemas.microsoft.com/office/drawing/2014/main" id="{723D784B-AB25-4B18-BD12-C4D0A91B53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51182" y="1234947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9D1219-D3CD-48B4-AEE8-7A1C6221741F}"/>
              </a:ext>
            </a:extLst>
          </p:cNvPr>
          <p:cNvSpPr/>
          <p:nvPr/>
        </p:nvSpPr>
        <p:spPr bwMode="auto">
          <a:xfrm>
            <a:off x="1681792" y="768768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DSS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AE839B-6F98-4794-82B3-4600FBB6C240}"/>
              </a:ext>
            </a:extLst>
          </p:cNvPr>
          <p:cNvSpPr/>
          <p:nvPr/>
        </p:nvSpPr>
        <p:spPr>
          <a:xfrm>
            <a:off x="2126518" y="1317392"/>
            <a:ext cx="45719" cy="4392488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C6EC23-8963-4EEB-A70F-2408B207BE32}"/>
              </a:ext>
            </a:extLst>
          </p:cNvPr>
          <p:cNvSpPr/>
          <p:nvPr/>
        </p:nvSpPr>
        <p:spPr bwMode="auto">
          <a:xfrm>
            <a:off x="601245" y="1325327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9" name="직선 화살표 연결선 16">
            <a:extLst>
              <a:ext uri="{FF2B5EF4-FFF2-40B4-BE49-F238E27FC236}">
                <a16:creationId xmlns:a16="http://schemas.microsoft.com/office/drawing/2014/main" id="{2EB727EB-D986-4E0F-B950-E64E310DD4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33630" y="1450246"/>
            <a:ext cx="783623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23">
            <a:extLst>
              <a:ext uri="{FF2B5EF4-FFF2-40B4-BE49-F238E27FC236}">
                <a16:creationId xmlns:a16="http://schemas.microsoft.com/office/drawing/2014/main" id="{C7E4FF45-86C8-483E-BFA4-14966891AC25}"/>
              </a:ext>
            </a:extLst>
          </p:cNvPr>
          <p:cNvSpPr txBox="1"/>
          <p:nvPr/>
        </p:nvSpPr>
        <p:spPr>
          <a:xfrm>
            <a:off x="1387047" y="1249177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33A81-D6B1-4258-A571-62FB8DBCF203}"/>
              </a:ext>
            </a:extLst>
          </p:cNvPr>
          <p:cNvSpPr/>
          <p:nvPr/>
        </p:nvSpPr>
        <p:spPr bwMode="auto">
          <a:xfrm>
            <a:off x="590542" y="5462230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12" name="직선 화살표 연결선 19">
            <a:extLst>
              <a:ext uri="{FF2B5EF4-FFF2-40B4-BE49-F238E27FC236}">
                <a16:creationId xmlns:a16="http://schemas.microsoft.com/office/drawing/2014/main" id="{64B964B3-3D3A-40AC-9489-120B0721C8B6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>
            <a:off x="1322927" y="5586055"/>
            <a:ext cx="722475" cy="596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D2F94034-174A-4D53-A99B-24ADDA5453A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38767" y="1230883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A60F49-D2F4-4503-AC08-A220D7E77458}"/>
              </a:ext>
            </a:extLst>
          </p:cNvPr>
          <p:cNvSpPr/>
          <p:nvPr/>
        </p:nvSpPr>
        <p:spPr bwMode="auto">
          <a:xfrm>
            <a:off x="3469377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DMS</a:t>
            </a:r>
          </a:p>
        </p:txBody>
      </p:sp>
      <p:cxnSp>
        <p:nvCxnSpPr>
          <p:cNvPr id="16" name="직선 연결선 24">
            <a:extLst>
              <a:ext uri="{FF2B5EF4-FFF2-40B4-BE49-F238E27FC236}">
                <a16:creationId xmlns:a16="http://schemas.microsoft.com/office/drawing/2014/main" id="{79C8DD38-4243-46A0-A4D2-F890EF6E4D2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49253" y="1230883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391065-7996-4AE9-80B6-B72732C352B6}"/>
              </a:ext>
            </a:extLst>
          </p:cNvPr>
          <p:cNvSpPr/>
          <p:nvPr/>
        </p:nvSpPr>
        <p:spPr bwMode="auto">
          <a:xfrm>
            <a:off x="5179863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History Db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14C16B-77C5-4F97-9D3F-7CE071E52531}"/>
              </a:ext>
            </a:extLst>
          </p:cNvPr>
          <p:cNvSpPr/>
          <p:nvPr/>
        </p:nvSpPr>
        <p:spPr>
          <a:xfrm>
            <a:off x="5628457" y="1461408"/>
            <a:ext cx="45719" cy="9719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19" name="직선 화살표 연결선 16">
            <a:extLst>
              <a:ext uri="{FF2B5EF4-FFF2-40B4-BE49-F238E27FC236}">
                <a16:creationId xmlns:a16="http://schemas.microsoft.com/office/drawing/2014/main" id="{F3717FAC-332E-48CA-A1B4-3CD0300E24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81696" y="1656439"/>
            <a:ext cx="3446761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BEB077-0FB7-477F-AB24-76D049267B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96902" y="2150937"/>
            <a:ext cx="3384875" cy="1693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23">
            <a:extLst>
              <a:ext uri="{FF2B5EF4-FFF2-40B4-BE49-F238E27FC236}">
                <a16:creationId xmlns:a16="http://schemas.microsoft.com/office/drawing/2014/main" id="{F572F7A4-0967-47F2-8A1D-DEA647139D1E}"/>
              </a:ext>
            </a:extLst>
          </p:cNvPr>
          <p:cNvSpPr txBox="1"/>
          <p:nvPr/>
        </p:nvSpPr>
        <p:spPr>
          <a:xfrm>
            <a:off x="3751612" y="1419995"/>
            <a:ext cx="3722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</a:t>
            </a:r>
          </a:p>
        </p:txBody>
      </p:sp>
      <p:sp>
        <p:nvSpPr>
          <p:cNvPr id="22" name="TextBox 123">
            <a:extLst>
              <a:ext uri="{FF2B5EF4-FFF2-40B4-BE49-F238E27FC236}">
                <a16:creationId xmlns:a16="http://schemas.microsoft.com/office/drawing/2014/main" id="{BA1C4A83-2361-45FD-859E-6AB6E69F1031}"/>
              </a:ext>
            </a:extLst>
          </p:cNvPr>
          <p:cNvSpPr txBox="1"/>
          <p:nvPr/>
        </p:nvSpPr>
        <p:spPr>
          <a:xfrm>
            <a:off x="3316173" y="1914492"/>
            <a:ext cx="128272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Session ID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에 따른 조회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E4209D09-727C-4D7D-8E2B-A371CDD21F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80682" y="5338134"/>
            <a:ext cx="1687777" cy="167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123">
            <a:extLst>
              <a:ext uri="{FF2B5EF4-FFF2-40B4-BE49-F238E27FC236}">
                <a16:creationId xmlns:a16="http://schemas.microsoft.com/office/drawing/2014/main" id="{1AC367D2-6B3F-43D2-A93E-E6A242BA99AA}"/>
              </a:ext>
            </a:extLst>
          </p:cNvPr>
          <p:cNvSpPr txBox="1"/>
          <p:nvPr/>
        </p:nvSpPr>
        <p:spPr>
          <a:xfrm>
            <a:off x="2764718" y="5343408"/>
            <a:ext cx="660135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DCCC41-A741-4E11-9549-206740533715}"/>
              </a:ext>
            </a:extLst>
          </p:cNvPr>
          <p:cNvSpPr/>
          <p:nvPr/>
        </p:nvSpPr>
        <p:spPr>
          <a:xfrm>
            <a:off x="3923766" y="5004279"/>
            <a:ext cx="62139" cy="56158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EC5DDD-7486-4AD1-85D6-C191D68DF5DF}"/>
              </a:ext>
            </a:extLst>
          </p:cNvPr>
          <p:cNvSpPr/>
          <p:nvPr/>
        </p:nvSpPr>
        <p:spPr>
          <a:xfrm>
            <a:off x="5626393" y="4072547"/>
            <a:ext cx="45719" cy="9719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27" name="직선 화살표 연결선 16">
            <a:extLst>
              <a:ext uri="{FF2B5EF4-FFF2-40B4-BE49-F238E27FC236}">
                <a16:creationId xmlns:a16="http://schemas.microsoft.com/office/drawing/2014/main" id="{9BAF56E3-47A1-49F7-8973-551F1D0069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9632" y="4267578"/>
            <a:ext cx="3446761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2895AB08-9676-4795-82FD-081FCD23452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94838" y="4762076"/>
            <a:ext cx="3384875" cy="1693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123">
            <a:extLst>
              <a:ext uri="{FF2B5EF4-FFF2-40B4-BE49-F238E27FC236}">
                <a16:creationId xmlns:a16="http://schemas.microsoft.com/office/drawing/2014/main" id="{A866DE7E-2C72-4E3E-A776-51E7D953905B}"/>
              </a:ext>
            </a:extLst>
          </p:cNvPr>
          <p:cNvSpPr txBox="1"/>
          <p:nvPr/>
        </p:nvSpPr>
        <p:spPr>
          <a:xfrm>
            <a:off x="3253742" y="4536809"/>
            <a:ext cx="141577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Session ID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별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history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삭제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123">
            <a:extLst>
              <a:ext uri="{FF2B5EF4-FFF2-40B4-BE49-F238E27FC236}">
                <a16:creationId xmlns:a16="http://schemas.microsoft.com/office/drawing/2014/main" id="{8B763713-FBC6-4259-8E92-5DB1A015A55E}"/>
              </a:ext>
            </a:extLst>
          </p:cNvPr>
          <p:cNvSpPr txBox="1"/>
          <p:nvPr/>
        </p:nvSpPr>
        <p:spPr>
          <a:xfrm>
            <a:off x="4385412" y="4072547"/>
            <a:ext cx="3722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7BE1E3-DFCB-4BF5-98B0-508E7F0463ED}"/>
              </a:ext>
            </a:extLst>
          </p:cNvPr>
          <p:cNvSpPr/>
          <p:nvPr/>
        </p:nvSpPr>
        <p:spPr bwMode="auto">
          <a:xfrm>
            <a:off x="6948264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32" name="직선 연결선 24">
            <a:extLst>
              <a:ext uri="{FF2B5EF4-FFF2-40B4-BE49-F238E27FC236}">
                <a16:creationId xmlns:a16="http://schemas.microsoft.com/office/drawing/2014/main" id="{D4C0FC85-3316-43A1-A1A9-F9D0B22034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17654" y="1230883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BD275E-71E5-454D-A6D7-D67DB4057417}"/>
              </a:ext>
            </a:extLst>
          </p:cNvPr>
          <p:cNvSpPr/>
          <p:nvPr/>
        </p:nvSpPr>
        <p:spPr>
          <a:xfrm>
            <a:off x="3941477" y="2467063"/>
            <a:ext cx="45719" cy="142515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34" name="직선 화살표 연결선 16">
            <a:extLst>
              <a:ext uri="{FF2B5EF4-FFF2-40B4-BE49-F238E27FC236}">
                <a16:creationId xmlns:a16="http://schemas.microsoft.com/office/drawing/2014/main" id="{BA424B0B-9A8B-4D6F-84DA-E6020974EF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2276" y="2749632"/>
            <a:ext cx="1713415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123">
            <a:extLst>
              <a:ext uri="{FF2B5EF4-FFF2-40B4-BE49-F238E27FC236}">
                <a16:creationId xmlns:a16="http://schemas.microsoft.com/office/drawing/2014/main" id="{A67D6F09-ACA9-4574-8A00-A71C36D60FDA}"/>
              </a:ext>
            </a:extLst>
          </p:cNvPr>
          <p:cNvSpPr txBox="1"/>
          <p:nvPr/>
        </p:nvSpPr>
        <p:spPr>
          <a:xfrm>
            <a:off x="2769083" y="2534188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BD275E-71E5-454D-A6D7-D67DB4057417}"/>
              </a:ext>
            </a:extLst>
          </p:cNvPr>
          <p:cNvSpPr/>
          <p:nvPr/>
        </p:nvSpPr>
        <p:spPr>
          <a:xfrm>
            <a:off x="7379317" y="2829560"/>
            <a:ext cx="73003" cy="7195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37" name="직선 화살표 연결선 16">
            <a:extLst>
              <a:ext uri="{FF2B5EF4-FFF2-40B4-BE49-F238E27FC236}">
                <a16:creationId xmlns:a16="http://schemas.microsoft.com/office/drawing/2014/main" id="{BA424B0B-9A8B-4D6F-84DA-E6020974EF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6923" y="2973576"/>
            <a:ext cx="3318289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직선 화살표 연결선 19">
            <a:extLst>
              <a:ext uri="{FF2B5EF4-FFF2-40B4-BE49-F238E27FC236}">
                <a16:creationId xmlns:a16="http://schemas.microsoft.com/office/drawing/2014/main" id="{34382DE7-024D-457F-9480-1076AB56E5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95936" y="3379439"/>
            <a:ext cx="3329276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123">
            <a:extLst>
              <a:ext uri="{FF2B5EF4-FFF2-40B4-BE49-F238E27FC236}">
                <a16:creationId xmlns:a16="http://schemas.microsoft.com/office/drawing/2014/main" id="{A67D6F09-ACA9-4574-8A00-A71C36D60FDA}"/>
              </a:ext>
            </a:extLst>
          </p:cNvPr>
          <p:cNvSpPr txBox="1"/>
          <p:nvPr/>
        </p:nvSpPr>
        <p:spPr>
          <a:xfrm>
            <a:off x="4355976" y="2758132"/>
            <a:ext cx="26653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대화 종료 요청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(/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api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/v1/close, TCP/HTTP)</a:t>
            </a:r>
          </a:p>
        </p:txBody>
      </p:sp>
      <p:sp>
        <p:nvSpPr>
          <p:cNvPr id="40" name="TextBox 123">
            <a:extLst>
              <a:ext uri="{FF2B5EF4-FFF2-40B4-BE49-F238E27FC236}">
                <a16:creationId xmlns:a16="http://schemas.microsoft.com/office/drawing/2014/main" id="{0F397442-4B0D-4DB7-91A5-F7653BED90DE}"/>
              </a:ext>
            </a:extLst>
          </p:cNvPr>
          <p:cNvSpPr txBox="1"/>
          <p:nvPr/>
        </p:nvSpPr>
        <p:spPr>
          <a:xfrm>
            <a:off x="4534346" y="3333616"/>
            <a:ext cx="23175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cxnSp>
        <p:nvCxnSpPr>
          <p:cNvPr id="41" name="직선 화살표 연결선 19">
            <a:extLst>
              <a:ext uri="{FF2B5EF4-FFF2-40B4-BE49-F238E27FC236}">
                <a16:creationId xmlns:a16="http://schemas.microsoft.com/office/drawing/2014/main" id="{34382DE7-024D-457F-9480-1076AB56E5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7222" y="3688963"/>
            <a:ext cx="1687777" cy="167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123">
            <a:extLst>
              <a:ext uri="{FF2B5EF4-FFF2-40B4-BE49-F238E27FC236}">
                <a16:creationId xmlns:a16="http://schemas.microsoft.com/office/drawing/2014/main" id="{0F397442-4B0D-4DB7-91A5-F7653BED90DE}"/>
              </a:ext>
            </a:extLst>
          </p:cNvPr>
          <p:cNvSpPr txBox="1"/>
          <p:nvPr/>
        </p:nvSpPr>
        <p:spPr>
          <a:xfrm>
            <a:off x="2791258" y="3694237"/>
            <a:ext cx="660135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37039" y="1737698"/>
            <a:ext cx="775029" cy="379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aiCounsel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44BF866-69FA-404B-9075-5D4521A438CE}"/>
              </a:ext>
            </a:extLst>
          </p:cNvPr>
          <p:cNvSpPr/>
          <p:nvPr/>
        </p:nvSpPr>
        <p:spPr>
          <a:xfrm>
            <a:off x="7022586" y="5898343"/>
            <a:ext cx="1227766" cy="576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Clietn</a:t>
            </a:r>
            <a:r>
              <a:rPr lang="ko-KR" altLang="en-US" sz="1000" dirty="0">
                <a:solidFill>
                  <a:schemeClr val="tx1"/>
                </a:solidFill>
              </a:rPr>
              <a:t>는 시뮬레이터를 지칭함</a:t>
            </a: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2F6C1886-DA8E-436F-9F29-37049504782D}"/>
              </a:ext>
            </a:extLst>
          </p:cNvPr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V. </a:t>
            </a:r>
            <a:r>
              <a:rPr lang="en-US" altLang="ko-KR" sz="1400" b="1" dirty="0"/>
              <a:t>Client(</a:t>
            </a:r>
            <a:r>
              <a:rPr lang="ko-KR" altLang="en-US" sz="1400" b="1" dirty="0"/>
              <a:t>시뮬레이터</a:t>
            </a:r>
            <a:r>
              <a:rPr lang="en-US" altLang="ko-KR" sz="1400" b="1" dirty="0"/>
              <a:t>)-DSS-DMS - </a:t>
            </a:r>
            <a:r>
              <a:rPr lang="ko-KR" altLang="en-US" sz="1400" b="1" dirty="0" err="1"/>
              <a:t>시퀀스다이어그램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186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9516F2-8DAE-4B0C-AF66-E6B47C9C90BA}"/>
              </a:ext>
            </a:extLst>
          </p:cNvPr>
          <p:cNvSpPr/>
          <p:nvPr/>
        </p:nvSpPr>
        <p:spPr>
          <a:xfrm>
            <a:off x="1582615" y="1649427"/>
            <a:ext cx="4097637" cy="3752919"/>
          </a:xfrm>
          <a:prstGeom prst="rect">
            <a:avLst/>
          </a:prstGeom>
          <a:noFill/>
          <a:ln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5" name="모서리가 둥근 직사각형 1002">
            <a:extLst>
              <a:ext uri="{FF2B5EF4-FFF2-40B4-BE49-F238E27FC236}">
                <a16:creationId xmlns:a16="http://schemas.microsoft.com/office/drawing/2014/main" id="{91766A40-2686-4CD8-911A-FE14A283D88B}"/>
              </a:ext>
            </a:extLst>
          </p:cNvPr>
          <p:cNvSpPr/>
          <p:nvPr/>
        </p:nvSpPr>
        <p:spPr>
          <a:xfrm>
            <a:off x="1726070" y="2199011"/>
            <a:ext cx="1783619" cy="2988400"/>
          </a:xfrm>
          <a:prstGeom prst="round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Google Shape;197;p29"/>
          <p:cNvSpPr txBox="1"/>
          <p:nvPr/>
        </p:nvSpPr>
        <p:spPr>
          <a:xfrm>
            <a:off x="333375" y="182563"/>
            <a:ext cx="5900738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ko-KR" sz="1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회의록 – 202</a:t>
            </a:r>
            <a:r>
              <a:rPr lang="en-US" altLang="ko-KR" sz="1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.0</a:t>
            </a:r>
            <a:r>
              <a:rPr lang="en-US" altLang="ko-KR" sz="1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14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r>
            <a:endParaRPr sz="14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367282" y="620688"/>
            <a:ext cx="85251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r>
              <a:rPr lang="ko-K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개발서버 </a:t>
            </a:r>
            <a:r>
              <a:rPr lang="ko-KR" altLang="en-US" sz="1000" b="1"/>
              <a:t>구성도</a:t>
            </a:r>
            <a:endParaRPr sz="1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그룹 6">
            <a:extLst>
              <a:ext uri="{FF2B5EF4-FFF2-40B4-BE49-F238E27FC236}">
                <a16:creationId xmlns:a16="http://schemas.microsoft.com/office/drawing/2014/main" id="{0FF3CD95-31FC-4ACE-A198-71299609EB41}"/>
              </a:ext>
            </a:extLst>
          </p:cNvPr>
          <p:cNvGrpSpPr/>
          <p:nvPr/>
        </p:nvGrpSpPr>
        <p:grpSpPr>
          <a:xfrm>
            <a:off x="1888482" y="2315380"/>
            <a:ext cx="1368152" cy="992722"/>
            <a:chOff x="4555441" y="4985214"/>
            <a:chExt cx="1061081" cy="992722"/>
          </a:xfrm>
        </p:grpSpPr>
        <p:grpSp>
          <p:nvGrpSpPr>
            <p:cNvPr id="6" name="Group 193">
              <a:extLst>
                <a:ext uri="{FF2B5EF4-FFF2-40B4-BE49-F238E27FC236}">
                  <a16:creationId xmlns:a16="http://schemas.microsoft.com/office/drawing/2014/main" id="{665B376D-BEEA-4DF3-B0F1-045E9B25E3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953" y="5105878"/>
              <a:ext cx="296890" cy="342518"/>
              <a:chOff x="2675" y="2197"/>
              <a:chExt cx="215" cy="299"/>
            </a:xfrm>
          </p:grpSpPr>
          <p:sp>
            <p:nvSpPr>
              <p:cNvPr id="73" name="Freeform 130">
                <a:extLst>
                  <a:ext uri="{FF2B5EF4-FFF2-40B4-BE49-F238E27FC236}">
                    <a16:creationId xmlns:a16="http://schemas.microsoft.com/office/drawing/2014/main" id="{1A0FEB89-C9E2-4D7C-A6EA-A4AE2F15A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397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4" name="Rectangle 131">
                <a:extLst>
                  <a:ext uri="{FF2B5EF4-FFF2-40B4-BE49-F238E27FC236}">
                    <a16:creationId xmlns:a16="http://schemas.microsoft.com/office/drawing/2014/main" id="{64570A30-B4CF-4002-8B72-274C5949A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197"/>
                <a:ext cx="20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5" name="Rectangle 132">
                <a:extLst>
                  <a:ext uri="{FF2B5EF4-FFF2-40B4-BE49-F238E27FC236}">
                    <a16:creationId xmlns:a16="http://schemas.microsoft.com/office/drawing/2014/main" id="{ABCEA273-5F7B-4224-8B46-46185B7D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0"/>
                <a:ext cx="201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" name="Rectangle 133">
                <a:extLst>
                  <a:ext uri="{FF2B5EF4-FFF2-40B4-BE49-F238E27FC236}">
                    <a16:creationId xmlns:a16="http://schemas.microsoft.com/office/drawing/2014/main" id="{A97215B4-E67C-4C75-987B-D3D7A516A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1"/>
                <a:ext cx="201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" name="Rectangle 134">
                <a:extLst>
                  <a:ext uri="{FF2B5EF4-FFF2-40B4-BE49-F238E27FC236}">
                    <a16:creationId xmlns:a16="http://schemas.microsoft.com/office/drawing/2014/main" id="{F5450078-7CE7-4990-AF87-5A037834A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6"/>
                <a:ext cx="201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" name="Rectangle 135">
                <a:extLst>
                  <a:ext uri="{FF2B5EF4-FFF2-40B4-BE49-F238E27FC236}">
                    <a16:creationId xmlns:a16="http://schemas.microsoft.com/office/drawing/2014/main" id="{72907B30-48BF-4227-983D-7AE475183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9"/>
                <a:ext cx="201" cy="1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9" name="Rectangle 136">
                <a:extLst>
                  <a:ext uri="{FF2B5EF4-FFF2-40B4-BE49-F238E27FC236}">
                    <a16:creationId xmlns:a16="http://schemas.microsoft.com/office/drawing/2014/main" id="{487A6834-334D-480D-A2EC-9106E01B1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2"/>
                <a:ext cx="201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0" name="Rectangle 137">
                <a:extLst>
                  <a:ext uri="{FF2B5EF4-FFF2-40B4-BE49-F238E27FC236}">
                    <a16:creationId xmlns:a16="http://schemas.microsoft.com/office/drawing/2014/main" id="{21DA7E59-BECC-4044-A083-18055AC4A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5"/>
                <a:ext cx="201" cy="2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1" name="Rectangle 138">
                <a:extLst>
                  <a:ext uri="{FF2B5EF4-FFF2-40B4-BE49-F238E27FC236}">
                    <a16:creationId xmlns:a16="http://schemas.microsoft.com/office/drawing/2014/main" id="{D14CD5AD-04FB-4941-BFB5-33AB8B925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7"/>
                <a:ext cx="201" cy="2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2" name="Rectangle 139">
                <a:extLst>
                  <a:ext uri="{FF2B5EF4-FFF2-40B4-BE49-F238E27FC236}">
                    <a16:creationId xmlns:a16="http://schemas.microsoft.com/office/drawing/2014/main" id="{B6F3AA02-2ECB-4914-B852-4443426C3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1"/>
                <a:ext cx="201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3" name="Rectangle 140">
                <a:extLst>
                  <a:ext uri="{FF2B5EF4-FFF2-40B4-BE49-F238E27FC236}">
                    <a16:creationId xmlns:a16="http://schemas.microsoft.com/office/drawing/2014/main" id="{9EBDECE3-EB20-434F-920D-B674C0BC1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4"/>
                <a:ext cx="201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4" name="Rectangle 141">
                <a:extLst>
                  <a:ext uri="{FF2B5EF4-FFF2-40B4-BE49-F238E27FC236}">
                    <a16:creationId xmlns:a16="http://schemas.microsoft.com/office/drawing/2014/main" id="{96952216-12F3-45E2-A224-26BC6F38F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6"/>
                <a:ext cx="201" cy="2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5" name="Rectangle 142">
                <a:extLst>
                  <a:ext uri="{FF2B5EF4-FFF2-40B4-BE49-F238E27FC236}">
                    <a16:creationId xmlns:a16="http://schemas.microsoft.com/office/drawing/2014/main" id="{24CA2768-5A1B-4CAD-822C-0EAD80707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0"/>
                <a:ext cx="201" cy="5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6" name="Rectangle 143">
                <a:extLst>
                  <a:ext uri="{FF2B5EF4-FFF2-40B4-BE49-F238E27FC236}">
                    <a16:creationId xmlns:a16="http://schemas.microsoft.com/office/drawing/2014/main" id="{400CFA09-EB9E-4C93-B7F3-A3129BDA6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4"/>
                <a:ext cx="201" cy="1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7" name="Rectangle 144">
                <a:extLst>
                  <a:ext uri="{FF2B5EF4-FFF2-40B4-BE49-F238E27FC236}">
                    <a16:creationId xmlns:a16="http://schemas.microsoft.com/office/drawing/2014/main" id="{5E109321-D14F-4F0A-AFC3-FB61EC67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7"/>
                <a:ext cx="201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8" name="Rectangle 145">
                <a:extLst>
                  <a:ext uri="{FF2B5EF4-FFF2-40B4-BE49-F238E27FC236}">
                    <a16:creationId xmlns:a16="http://schemas.microsoft.com/office/drawing/2014/main" id="{6FCA23A3-148C-4B43-BB1C-12B045A00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0"/>
                <a:ext cx="201" cy="2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9" name="Rectangle 146">
                <a:extLst>
                  <a:ext uri="{FF2B5EF4-FFF2-40B4-BE49-F238E27FC236}">
                    <a16:creationId xmlns:a16="http://schemas.microsoft.com/office/drawing/2014/main" id="{3B0436E2-D3A2-47C3-8AE8-ADCCE1A54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2"/>
                <a:ext cx="201" cy="2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0" name="Rectangle 147">
                <a:extLst>
                  <a:ext uri="{FF2B5EF4-FFF2-40B4-BE49-F238E27FC236}">
                    <a16:creationId xmlns:a16="http://schemas.microsoft.com/office/drawing/2014/main" id="{2EA6AAF3-CD1B-4034-B9BE-08C3E2D09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6"/>
                <a:ext cx="201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1" name="Rectangle 148">
                <a:extLst>
                  <a:ext uri="{FF2B5EF4-FFF2-40B4-BE49-F238E27FC236}">
                    <a16:creationId xmlns:a16="http://schemas.microsoft.com/office/drawing/2014/main" id="{AB2456D0-FB64-4C97-A9AB-51A834187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9"/>
                <a:ext cx="201" cy="1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2" name="Rectangle 149">
                <a:extLst>
                  <a:ext uri="{FF2B5EF4-FFF2-40B4-BE49-F238E27FC236}">
                    <a16:creationId xmlns:a16="http://schemas.microsoft.com/office/drawing/2014/main" id="{253215D7-3B92-46C9-AC2D-A4288D82C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0"/>
                <a:ext cx="201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" name="Rectangle 150">
                <a:extLst>
                  <a:ext uri="{FF2B5EF4-FFF2-40B4-BE49-F238E27FC236}">
                    <a16:creationId xmlns:a16="http://schemas.microsoft.com/office/drawing/2014/main" id="{56F92474-1689-4708-89C0-8A4EBD328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5"/>
                <a:ext cx="201" cy="3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" name="Rectangle 151">
                <a:extLst>
                  <a:ext uri="{FF2B5EF4-FFF2-40B4-BE49-F238E27FC236}">
                    <a16:creationId xmlns:a16="http://schemas.microsoft.com/office/drawing/2014/main" id="{EB31BE72-C556-4B06-B794-C5E3422F8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8"/>
                <a:ext cx="201" cy="1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" name="Rectangle 152">
                <a:extLst>
                  <a:ext uri="{FF2B5EF4-FFF2-40B4-BE49-F238E27FC236}">
                    <a16:creationId xmlns:a16="http://schemas.microsoft.com/office/drawing/2014/main" id="{C819FB18-E98C-40A3-8DFD-734A9B298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9"/>
                <a:ext cx="201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" name="Rectangle 153">
                <a:extLst>
                  <a:ext uri="{FF2B5EF4-FFF2-40B4-BE49-F238E27FC236}">
                    <a16:creationId xmlns:a16="http://schemas.microsoft.com/office/drawing/2014/main" id="{7666C711-9151-4404-A7B8-695C96AE3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4"/>
                <a:ext cx="201" cy="3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7" name="Rectangle 154">
                <a:extLst>
                  <a:ext uri="{FF2B5EF4-FFF2-40B4-BE49-F238E27FC236}">
                    <a16:creationId xmlns:a16="http://schemas.microsoft.com/office/drawing/2014/main" id="{BC3F2A9D-F7B1-4625-9A89-76ADB96B4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7"/>
                <a:ext cx="201" cy="2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8" name="Rectangle 155">
                <a:extLst>
                  <a:ext uri="{FF2B5EF4-FFF2-40B4-BE49-F238E27FC236}">
                    <a16:creationId xmlns:a16="http://schemas.microsoft.com/office/drawing/2014/main" id="{A08ABE01-7C38-4E01-90ED-946AB0A19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1"/>
                <a:ext cx="201" cy="3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9" name="Rectangle 156">
                <a:extLst>
                  <a:ext uri="{FF2B5EF4-FFF2-40B4-BE49-F238E27FC236}">
                    <a16:creationId xmlns:a16="http://schemas.microsoft.com/office/drawing/2014/main" id="{A86CB551-6B7C-454C-AF6E-A6F06FFAA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4"/>
                <a:ext cx="201" cy="1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0" name="Rectangle 157">
                <a:extLst>
                  <a:ext uri="{FF2B5EF4-FFF2-40B4-BE49-F238E27FC236}">
                    <a16:creationId xmlns:a16="http://schemas.microsoft.com/office/drawing/2014/main" id="{2F8BFC08-8B30-415D-9D82-942565F7B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5"/>
                <a:ext cx="201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1" name="Rectangle 158">
                <a:extLst>
                  <a:ext uri="{FF2B5EF4-FFF2-40B4-BE49-F238E27FC236}">
                    <a16:creationId xmlns:a16="http://schemas.microsoft.com/office/drawing/2014/main" id="{54A82919-8A6B-4ABA-A325-38136ED33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0"/>
                <a:ext cx="201" cy="3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2" name="Rectangle 159">
                <a:extLst>
                  <a:ext uri="{FF2B5EF4-FFF2-40B4-BE49-F238E27FC236}">
                    <a16:creationId xmlns:a16="http://schemas.microsoft.com/office/drawing/2014/main" id="{CBB0DC85-EA9A-4C5D-AC5C-65E1BC5BE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3"/>
                <a:ext cx="201" cy="1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3" name="Rectangle 160">
                <a:extLst>
                  <a:ext uri="{FF2B5EF4-FFF2-40B4-BE49-F238E27FC236}">
                    <a16:creationId xmlns:a16="http://schemas.microsoft.com/office/drawing/2014/main" id="{DBEF0254-2DD6-4669-83F1-BD208A49C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6"/>
                <a:ext cx="201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4" name="Rectangle 161">
                <a:extLst>
                  <a:ext uri="{FF2B5EF4-FFF2-40B4-BE49-F238E27FC236}">
                    <a16:creationId xmlns:a16="http://schemas.microsoft.com/office/drawing/2014/main" id="{5DD42CE7-E667-4A5F-9D34-4C9CB2CD9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9"/>
                <a:ext cx="201" cy="3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5" name="Rectangle 162">
                <a:extLst>
                  <a:ext uri="{FF2B5EF4-FFF2-40B4-BE49-F238E27FC236}">
                    <a16:creationId xmlns:a16="http://schemas.microsoft.com/office/drawing/2014/main" id="{85117DCA-9F27-4F8B-95F4-DFEA80C5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2"/>
                <a:ext cx="201" cy="1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6" name="Rectangle 163">
                <a:extLst>
                  <a:ext uri="{FF2B5EF4-FFF2-40B4-BE49-F238E27FC236}">
                    <a16:creationId xmlns:a16="http://schemas.microsoft.com/office/drawing/2014/main" id="{DF6AE090-7B99-4DA1-9200-576D60741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5"/>
                <a:ext cx="201" cy="3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7" name="Rectangle 164">
                <a:extLst>
                  <a:ext uri="{FF2B5EF4-FFF2-40B4-BE49-F238E27FC236}">
                    <a16:creationId xmlns:a16="http://schemas.microsoft.com/office/drawing/2014/main" id="{9AE4461E-EA37-4DD2-BA0A-11CB5EDC5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8"/>
                <a:ext cx="201" cy="2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8" name="Rectangle 165">
                <a:extLst>
                  <a:ext uri="{FF2B5EF4-FFF2-40B4-BE49-F238E27FC236}">
                    <a16:creationId xmlns:a16="http://schemas.microsoft.com/office/drawing/2014/main" id="{00347905-9A45-49B1-A49D-17C61B559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0"/>
                <a:ext cx="201" cy="2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9" name="Rectangle 166">
                <a:extLst>
                  <a:ext uri="{FF2B5EF4-FFF2-40B4-BE49-F238E27FC236}">
                    <a16:creationId xmlns:a16="http://schemas.microsoft.com/office/drawing/2014/main" id="{85ED49A4-6F47-44EF-8226-395E29CF3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4"/>
                <a:ext cx="201" cy="6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0" name="Rectangle 167">
                <a:extLst>
                  <a:ext uri="{FF2B5EF4-FFF2-40B4-BE49-F238E27FC236}">
                    <a16:creationId xmlns:a16="http://schemas.microsoft.com/office/drawing/2014/main" id="{63216270-FD73-42E7-9DE8-DCB269D79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8"/>
                <a:ext cx="201" cy="1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1" name="Rectangle 168">
                <a:extLst>
                  <a:ext uri="{FF2B5EF4-FFF2-40B4-BE49-F238E27FC236}">
                    <a16:creationId xmlns:a16="http://schemas.microsoft.com/office/drawing/2014/main" id="{38EF0F44-AB5A-4279-9658-66436472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1"/>
                <a:ext cx="201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2" name="Rectangle 169">
                <a:extLst>
                  <a:ext uri="{FF2B5EF4-FFF2-40B4-BE49-F238E27FC236}">
                    <a16:creationId xmlns:a16="http://schemas.microsoft.com/office/drawing/2014/main" id="{4ACB7041-E9BB-4427-8C16-DB0D9F637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4"/>
                <a:ext cx="201" cy="3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3" name="Freeform 170">
                <a:extLst>
                  <a:ext uri="{FF2B5EF4-FFF2-40B4-BE49-F238E27FC236}">
                    <a16:creationId xmlns:a16="http://schemas.microsoft.com/office/drawing/2014/main" id="{A59A4241-9BCC-4D99-B462-74EB387DE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114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114" name="Picture 171">
                <a:extLst>
                  <a:ext uri="{FF2B5EF4-FFF2-40B4-BE49-F238E27FC236}">
                    <a16:creationId xmlns:a16="http://schemas.microsoft.com/office/drawing/2014/main" id="{4CB61B33-EFCD-4CA9-B85B-724789141F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172">
                <a:extLst>
                  <a:ext uri="{FF2B5EF4-FFF2-40B4-BE49-F238E27FC236}">
                    <a16:creationId xmlns:a16="http://schemas.microsoft.com/office/drawing/2014/main" id="{16FBCCAC-7EC7-44A9-B38A-FE23E7D01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173">
                <a:extLst>
                  <a:ext uri="{FF2B5EF4-FFF2-40B4-BE49-F238E27FC236}">
                    <a16:creationId xmlns:a16="http://schemas.microsoft.com/office/drawing/2014/main" id="{1CFC6C6B-6F71-4E3E-A295-5C0BFD655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70"/>
                <a:ext cx="73" cy="222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117" name="Picture 174">
                <a:extLst>
                  <a:ext uri="{FF2B5EF4-FFF2-40B4-BE49-F238E27FC236}">
                    <a16:creationId xmlns:a16="http://schemas.microsoft.com/office/drawing/2014/main" id="{8C2262E8-509A-4793-B9F0-A5036DC58F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" name="Picture 175">
                <a:extLst>
                  <a:ext uri="{FF2B5EF4-FFF2-40B4-BE49-F238E27FC236}">
                    <a16:creationId xmlns:a16="http://schemas.microsoft.com/office/drawing/2014/main" id="{1B426929-168A-437A-A56D-E3C5C1E42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176">
                <a:extLst>
                  <a:ext uri="{FF2B5EF4-FFF2-40B4-BE49-F238E27FC236}">
                    <a16:creationId xmlns:a16="http://schemas.microsoft.com/office/drawing/2014/main" id="{302DD941-385E-42EB-A591-09E38B849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242"/>
                <a:ext cx="120" cy="249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8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8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20" name="Freeform 177">
                <a:extLst>
                  <a:ext uri="{FF2B5EF4-FFF2-40B4-BE49-F238E27FC236}">
                    <a16:creationId xmlns:a16="http://schemas.microsoft.com/office/drawing/2014/main" id="{775B04C5-D9E7-47F8-AE8D-FAEACF287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291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121" name="Picture 178">
                <a:extLst>
                  <a:ext uri="{FF2B5EF4-FFF2-40B4-BE49-F238E27FC236}">
                    <a16:creationId xmlns:a16="http://schemas.microsoft.com/office/drawing/2014/main" id="{DAC4E2E1-CACB-47A3-A78F-9FE7B46FD9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179">
                <a:extLst>
                  <a:ext uri="{FF2B5EF4-FFF2-40B4-BE49-F238E27FC236}">
                    <a16:creationId xmlns:a16="http://schemas.microsoft.com/office/drawing/2014/main" id="{81BBE8E3-1279-4F6D-9A9E-C554B950E3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80">
                <a:extLst>
                  <a:ext uri="{FF2B5EF4-FFF2-40B4-BE49-F238E27FC236}">
                    <a16:creationId xmlns:a16="http://schemas.microsoft.com/office/drawing/2014/main" id="{8A23A0F0-AEC8-4B41-BE32-F6C675201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379"/>
                <a:ext cx="13" cy="18"/>
              </a:xfrm>
              <a:custGeom>
                <a:avLst/>
                <a:gdLst>
                  <a:gd name="T0" fmla="*/ 12 w 13"/>
                  <a:gd name="T1" fmla="*/ 7 h 18"/>
                  <a:gd name="T2" fmla="*/ 4 w 13"/>
                  <a:gd name="T3" fmla="*/ 1 h 18"/>
                  <a:gd name="T4" fmla="*/ 2 w 13"/>
                  <a:gd name="T5" fmla="*/ 11 h 18"/>
                  <a:gd name="T6" fmla="*/ 9 w 13"/>
                  <a:gd name="T7" fmla="*/ 17 h 18"/>
                  <a:gd name="T8" fmla="*/ 12 w 13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18"/>
                  <a:gd name="T17" fmla="*/ 13 w 1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18">
                    <a:moveTo>
                      <a:pt x="12" y="7"/>
                    </a:moveTo>
                    <a:cubicBezTo>
                      <a:pt x="10" y="3"/>
                      <a:pt x="7" y="0"/>
                      <a:pt x="4" y="1"/>
                    </a:cubicBezTo>
                    <a:cubicBezTo>
                      <a:pt x="1" y="2"/>
                      <a:pt x="0" y="7"/>
                      <a:pt x="2" y="11"/>
                    </a:cubicBezTo>
                    <a:cubicBezTo>
                      <a:pt x="3" y="15"/>
                      <a:pt x="6" y="18"/>
                      <a:pt x="9" y="17"/>
                    </a:cubicBezTo>
                    <a:cubicBezTo>
                      <a:pt x="12" y="16"/>
                      <a:pt x="13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24" name="Freeform 181">
                <a:extLst>
                  <a:ext uri="{FF2B5EF4-FFF2-40B4-BE49-F238E27FC236}">
                    <a16:creationId xmlns:a16="http://schemas.microsoft.com/office/drawing/2014/main" id="{3238F9E5-56E2-41C8-A7BD-CD132DDB9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0" y="2418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25" name="Freeform 182">
                <a:extLst>
                  <a:ext uri="{FF2B5EF4-FFF2-40B4-BE49-F238E27FC236}">
                    <a16:creationId xmlns:a16="http://schemas.microsoft.com/office/drawing/2014/main" id="{6A64AAA8-80EA-49B1-9383-8205D8C7A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26" name="Freeform 183">
                <a:extLst>
                  <a:ext uri="{FF2B5EF4-FFF2-40B4-BE49-F238E27FC236}">
                    <a16:creationId xmlns:a16="http://schemas.microsoft.com/office/drawing/2014/main" id="{97F181CC-AD0B-48DA-93BD-B4DB7F2A1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2 w 53"/>
                  <a:gd name="T1" fmla="*/ 5 h 33"/>
                  <a:gd name="T2" fmla="*/ 51 w 53"/>
                  <a:gd name="T3" fmla="*/ 33 h 33"/>
                  <a:gd name="T4" fmla="*/ 53 w 53"/>
                  <a:gd name="T5" fmla="*/ 30 h 33"/>
                  <a:gd name="T6" fmla="*/ 51 w 53"/>
                  <a:gd name="T7" fmla="*/ 28 h 33"/>
                  <a:gd name="T8" fmla="*/ 3 w 53"/>
                  <a:gd name="T9" fmla="*/ 1 h 33"/>
                  <a:gd name="T10" fmla="*/ 0 w 53"/>
                  <a:gd name="T11" fmla="*/ 1 h 33"/>
                  <a:gd name="T12" fmla="*/ 0 w 53"/>
                  <a:gd name="T13" fmla="*/ 3 h 33"/>
                  <a:gd name="T14" fmla="*/ 2 w 53"/>
                  <a:gd name="T15" fmla="*/ 5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3"/>
                  <a:gd name="T26" fmla="*/ 53 w 53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3">
                    <a:moveTo>
                      <a:pt x="2" y="5"/>
                    </a:moveTo>
                    <a:cubicBezTo>
                      <a:pt x="16" y="18"/>
                      <a:pt x="33" y="28"/>
                      <a:pt x="51" y="33"/>
                    </a:cubicBezTo>
                    <a:cubicBezTo>
                      <a:pt x="52" y="33"/>
                      <a:pt x="53" y="31"/>
                      <a:pt x="53" y="30"/>
                    </a:cubicBezTo>
                    <a:cubicBezTo>
                      <a:pt x="53" y="29"/>
                      <a:pt x="52" y="28"/>
                      <a:pt x="51" y="28"/>
                    </a:cubicBezTo>
                    <a:cubicBezTo>
                      <a:pt x="33" y="23"/>
                      <a:pt x="17" y="14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127" name="Picture 184">
                <a:extLst>
                  <a:ext uri="{FF2B5EF4-FFF2-40B4-BE49-F238E27FC236}">
                    <a16:creationId xmlns:a16="http://schemas.microsoft.com/office/drawing/2014/main" id="{898AA5E1-33F2-4D13-81F2-120E3E8313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185">
                <a:extLst>
                  <a:ext uri="{FF2B5EF4-FFF2-40B4-BE49-F238E27FC236}">
                    <a16:creationId xmlns:a16="http://schemas.microsoft.com/office/drawing/2014/main" id="{4CCD5BF1-DDF1-4C40-9371-656358A076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86">
                <a:extLst>
                  <a:ext uri="{FF2B5EF4-FFF2-40B4-BE49-F238E27FC236}">
                    <a16:creationId xmlns:a16="http://schemas.microsoft.com/office/drawing/2014/main" id="{94061F2E-80F2-4CA6-AD19-172CF97B7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2" y="2317"/>
                <a:ext cx="17" cy="14"/>
              </a:xfrm>
              <a:custGeom>
                <a:avLst/>
                <a:gdLst>
                  <a:gd name="T0" fmla="*/ 17 w 17"/>
                  <a:gd name="T1" fmla="*/ 12 h 13"/>
                  <a:gd name="T2" fmla="*/ 2 w 17"/>
                  <a:gd name="T3" fmla="*/ 4 h 13"/>
                  <a:gd name="T4" fmla="*/ 11 w 17"/>
                  <a:gd name="T5" fmla="*/ 12 h 13"/>
                  <a:gd name="T6" fmla="*/ 17 w 17"/>
                  <a:gd name="T7" fmla="*/ 12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3"/>
                  <a:gd name="T14" fmla="*/ 17 w 17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3">
                    <a:moveTo>
                      <a:pt x="17" y="12"/>
                    </a:moveTo>
                    <a:cubicBezTo>
                      <a:pt x="14" y="3"/>
                      <a:pt x="7" y="0"/>
                      <a:pt x="2" y="4"/>
                    </a:cubicBezTo>
                    <a:cubicBezTo>
                      <a:pt x="0" y="8"/>
                      <a:pt x="4" y="11"/>
                      <a:pt x="11" y="12"/>
                    </a:cubicBezTo>
                    <a:cubicBezTo>
                      <a:pt x="13" y="13"/>
                      <a:pt x="15" y="13"/>
                      <a:pt x="17" y="12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130" name="Picture 187">
                <a:extLst>
                  <a:ext uri="{FF2B5EF4-FFF2-40B4-BE49-F238E27FC236}">
                    <a16:creationId xmlns:a16="http://schemas.microsoft.com/office/drawing/2014/main" id="{CBAAEB61-325F-458B-BA15-092D46171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1" name="Picture 188">
                <a:extLst>
                  <a:ext uri="{FF2B5EF4-FFF2-40B4-BE49-F238E27FC236}">
                    <a16:creationId xmlns:a16="http://schemas.microsoft.com/office/drawing/2014/main" id="{BB958A01-84DC-4BE5-8139-7599BE4536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Picture 189">
                <a:extLst>
                  <a:ext uri="{FF2B5EF4-FFF2-40B4-BE49-F238E27FC236}">
                    <a16:creationId xmlns:a16="http://schemas.microsoft.com/office/drawing/2014/main" id="{F19DA23A-897F-4E03-8962-A09A82670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" name="Freeform 190">
                <a:extLst>
                  <a:ext uri="{FF2B5EF4-FFF2-40B4-BE49-F238E27FC236}">
                    <a16:creationId xmlns:a16="http://schemas.microsoft.com/office/drawing/2014/main" id="{0803B623-EFB4-49BD-BCD3-B0CA1FC0D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5"/>
                <a:ext cx="49" cy="33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34" name="Freeform 191">
                <a:extLst>
                  <a:ext uri="{FF2B5EF4-FFF2-40B4-BE49-F238E27FC236}">
                    <a16:creationId xmlns:a16="http://schemas.microsoft.com/office/drawing/2014/main" id="{656A71BF-C0B3-42FC-BB0E-C0263CD8D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35" name="Freeform 192">
                <a:extLst>
                  <a:ext uri="{FF2B5EF4-FFF2-40B4-BE49-F238E27FC236}">
                    <a16:creationId xmlns:a16="http://schemas.microsoft.com/office/drawing/2014/main" id="{52EFAB6C-0629-4AE9-999A-F2E3D2EAA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7" name="Group 267">
              <a:extLst>
                <a:ext uri="{FF2B5EF4-FFF2-40B4-BE49-F238E27FC236}">
                  <a16:creationId xmlns:a16="http://schemas.microsoft.com/office/drawing/2014/main" id="{465198BA-119D-4084-B626-60713F9D7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5043" y="5102543"/>
              <a:ext cx="298271" cy="342517"/>
              <a:chOff x="1153" y="3074"/>
              <a:chExt cx="216" cy="299"/>
            </a:xfrm>
          </p:grpSpPr>
          <p:sp>
            <p:nvSpPr>
              <p:cNvPr id="10" name="Freeform 204">
                <a:extLst>
                  <a:ext uri="{FF2B5EF4-FFF2-40B4-BE49-F238E27FC236}">
                    <a16:creationId xmlns:a16="http://schemas.microsoft.com/office/drawing/2014/main" id="{9FA2B8B7-9042-49E6-A6D7-E7C9F5DE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3274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" name="Rectangle 205">
                <a:extLst>
                  <a:ext uri="{FF2B5EF4-FFF2-40B4-BE49-F238E27FC236}">
                    <a16:creationId xmlns:a16="http://schemas.microsoft.com/office/drawing/2014/main" id="{FD7B81C7-80C5-4E49-81F1-CC9D5839D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4"/>
                <a:ext cx="199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2" name="Rectangle 206">
                <a:extLst>
                  <a:ext uri="{FF2B5EF4-FFF2-40B4-BE49-F238E27FC236}">
                    <a16:creationId xmlns:a16="http://schemas.microsoft.com/office/drawing/2014/main" id="{867BFB7C-33A6-4435-A323-6934B1AE8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9"/>
                <a:ext cx="199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3" name="Rectangle 207">
                <a:extLst>
                  <a:ext uri="{FF2B5EF4-FFF2-40B4-BE49-F238E27FC236}">
                    <a16:creationId xmlns:a16="http://schemas.microsoft.com/office/drawing/2014/main" id="{62B6A82A-0CB6-4730-83BC-5AA538C42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0"/>
                <a:ext cx="199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" name="Rectangle 208">
                <a:extLst>
                  <a:ext uri="{FF2B5EF4-FFF2-40B4-BE49-F238E27FC236}">
                    <a16:creationId xmlns:a16="http://schemas.microsoft.com/office/drawing/2014/main" id="{656BBAD9-685B-419D-BF51-8B504B1D4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3"/>
                <a:ext cx="199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" name="Rectangle 209">
                <a:extLst>
                  <a:ext uri="{FF2B5EF4-FFF2-40B4-BE49-F238E27FC236}">
                    <a16:creationId xmlns:a16="http://schemas.microsoft.com/office/drawing/2014/main" id="{AECE149B-ED07-4668-8914-0F0FF0FB0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7"/>
                <a:ext cx="199" cy="2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" name="Rectangle 210">
                <a:extLst>
                  <a:ext uri="{FF2B5EF4-FFF2-40B4-BE49-F238E27FC236}">
                    <a16:creationId xmlns:a16="http://schemas.microsoft.com/office/drawing/2014/main" id="{E287FCF7-2CAE-44B8-A266-3ED47A47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9"/>
                <a:ext cx="199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" name="Rectangle 211">
                <a:extLst>
                  <a:ext uri="{FF2B5EF4-FFF2-40B4-BE49-F238E27FC236}">
                    <a16:creationId xmlns:a16="http://schemas.microsoft.com/office/drawing/2014/main" id="{D9B83177-F9E2-4961-9D80-3DF11F381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4"/>
                <a:ext cx="199" cy="1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8" name="Rectangle 212">
                <a:extLst>
                  <a:ext uri="{FF2B5EF4-FFF2-40B4-BE49-F238E27FC236}">
                    <a16:creationId xmlns:a16="http://schemas.microsoft.com/office/drawing/2014/main" id="{A4EE2831-20A5-4885-B157-8F6748007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5"/>
                <a:ext cx="199" cy="6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9" name="Rectangle 213">
                <a:extLst>
                  <a:ext uri="{FF2B5EF4-FFF2-40B4-BE49-F238E27FC236}">
                    <a16:creationId xmlns:a16="http://schemas.microsoft.com/office/drawing/2014/main" id="{88E2ECB9-AFB6-4E01-BF65-C2646300A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9"/>
                <a:ext cx="199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0" name="Rectangle 214">
                <a:extLst>
                  <a:ext uri="{FF2B5EF4-FFF2-40B4-BE49-F238E27FC236}">
                    <a16:creationId xmlns:a16="http://schemas.microsoft.com/office/drawing/2014/main" id="{2CD5B17E-DCDD-4EE2-832B-71E26FA54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3"/>
                <a:ext cx="199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" name="Rectangle 215">
                <a:extLst>
                  <a:ext uri="{FF2B5EF4-FFF2-40B4-BE49-F238E27FC236}">
                    <a16:creationId xmlns:a16="http://schemas.microsoft.com/office/drawing/2014/main" id="{E8F39F48-80B1-4812-9A34-52F49089A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5"/>
                <a:ext cx="199" cy="3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" name="Rectangle 216">
                <a:extLst>
                  <a:ext uri="{FF2B5EF4-FFF2-40B4-BE49-F238E27FC236}">
                    <a16:creationId xmlns:a16="http://schemas.microsoft.com/office/drawing/2014/main" id="{E6FF34DA-2F0E-4CE0-80F6-437DFFE91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0"/>
                <a:ext cx="199" cy="1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" name="Rectangle 217">
                <a:extLst>
                  <a:ext uri="{FF2B5EF4-FFF2-40B4-BE49-F238E27FC236}">
                    <a16:creationId xmlns:a16="http://schemas.microsoft.com/office/drawing/2014/main" id="{31288679-2170-4322-9D80-00D7D5DBC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1"/>
                <a:ext cx="199" cy="3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4" name="Rectangle 218">
                <a:extLst>
                  <a:ext uri="{FF2B5EF4-FFF2-40B4-BE49-F238E27FC236}">
                    <a16:creationId xmlns:a16="http://schemas.microsoft.com/office/drawing/2014/main" id="{5EBDA6C8-CC7A-4D43-9F07-08BAA639B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4"/>
                <a:ext cx="199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5" name="Rectangle 219">
                <a:extLst>
                  <a:ext uri="{FF2B5EF4-FFF2-40B4-BE49-F238E27FC236}">
                    <a16:creationId xmlns:a16="http://schemas.microsoft.com/office/drawing/2014/main" id="{FE449FDD-D880-469D-AB21-8C431C1F2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9"/>
                <a:ext cx="199" cy="1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6" name="Rectangle 220">
                <a:extLst>
                  <a:ext uri="{FF2B5EF4-FFF2-40B4-BE49-F238E27FC236}">
                    <a16:creationId xmlns:a16="http://schemas.microsoft.com/office/drawing/2014/main" id="{319270C3-1F40-4C9B-B04A-56E6DF8DB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0"/>
                <a:ext cx="199" cy="3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7" name="Rectangle 221">
                <a:extLst>
                  <a:ext uri="{FF2B5EF4-FFF2-40B4-BE49-F238E27FC236}">
                    <a16:creationId xmlns:a16="http://schemas.microsoft.com/office/drawing/2014/main" id="{5DBEE595-55FC-4B96-AC4C-38999507F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3"/>
                <a:ext cx="199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" name="Rectangle 222">
                <a:extLst>
                  <a:ext uri="{FF2B5EF4-FFF2-40B4-BE49-F238E27FC236}">
                    <a16:creationId xmlns:a16="http://schemas.microsoft.com/office/drawing/2014/main" id="{926CB6C9-078D-4BE1-97AC-E8CE59C4A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7"/>
                <a:ext cx="199" cy="2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" name="Rectangle 223">
                <a:extLst>
                  <a:ext uri="{FF2B5EF4-FFF2-40B4-BE49-F238E27FC236}">
                    <a16:creationId xmlns:a16="http://schemas.microsoft.com/office/drawing/2014/main" id="{EE423827-377D-4578-91B2-D48CAD811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9"/>
                <a:ext cx="199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" name="Rectangle 224">
                <a:extLst>
                  <a:ext uri="{FF2B5EF4-FFF2-40B4-BE49-F238E27FC236}">
                    <a16:creationId xmlns:a16="http://schemas.microsoft.com/office/drawing/2014/main" id="{865A8492-8D39-4EA2-B53F-EEDAE628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2"/>
                <a:ext cx="199" cy="2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1" name="Rectangle 225">
                <a:extLst>
                  <a:ext uri="{FF2B5EF4-FFF2-40B4-BE49-F238E27FC236}">
                    <a16:creationId xmlns:a16="http://schemas.microsoft.com/office/drawing/2014/main" id="{E341893B-E7A9-4135-B867-9A84D3761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6"/>
                <a:ext cx="199" cy="3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2" name="Rectangle 226">
                <a:extLst>
                  <a:ext uri="{FF2B5EF4-FFF2-40B4-BE49-F238E27FC236}">
                    <a16:creationId xmlns:a16="http://schemas.microsoft.com/office/drawing/2014/main" id="{D86B787A-5523-4E3D-9AB4-BF1A5AFB0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9"/>
                <a:ext cx="199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3" name="Rectangle 227">
                <a:extLst>
                  <a:ext uri="{FF2B5EF4-FFF2-40B4-BE49-F238E27FC236}">
                    <a16:creationId xmlns:a16="http://schemas.microsoft.com/office/drawing/2014/main" id="{85F19FD5-3F8B-4597-A6B7-FB002B837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3"/>
                <a:ext cx="199" cy="2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" name="Rectangle 228">
                <a:extLst>
                  <a:ext uri="{FF2B5EF4-FFF2-40B4-BE49-F238E27FC236}">
                    <a16:creationId xmlns:a16="http://schemas.microsoft.com/office/drawing/2014/main" id="{18D680A2-A0FA-4A2F-8430-CDED2D36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5"/>
                <a:ext cx="199" cy="3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" name="Rectangle 229">
                <a:extLst>
                  <a:ext uri="{FF2B5EF4-FFF2-40B4-BE49-F238E27FC236}">
                    <a16:creationId xmlns:a16="http://schemas.microsoft.com/office/drawing/2014/main" id="{63B40EB0-2930-4557-A1EA-AE30DD7E1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8"/>
                <a:ext cx="199" cy="2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" name="Rectangle 230">
                <a:extLst>
                  <a:ext uri="{FF2B5EF4-FFF2-40B4-BE49-F238E27FC236}">
                    <a16:creationId xmlns:a16="http://schemas.microsoft.com/office/drawing/2014/main" id="{4ED30C80-4E4A-41E1-91ED-892286A50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1"/>
                <a:ext cx="199" cy="3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" name="Rectangle 231">
                <a:extLst>
                  <a:ext uri="{FF2B5EF4-FFF2-40B4-BE49-F238E27FC236}">
                    <a16:creationId xmlns:a16="http://schemas.microsoft.com/office/drawing/2014/main" id="{654AA4DB-EDE9-4BD6-9FF8-7FC7407F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4"/>
                <a:ext cx="199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8" name="Rectangle 232">
                <a:extLst>
                  <a:ext uri="{FF2B5EF4-FFF2-40B4-BE49-F238E27FC236}">
                    <a16:creationId xmlns:a16="http://schemas.microsoft.com/office/drawing/2014/main" id="{5C819E43-1B41-41A0-91D6-4664293CA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7"/>
                <a:ext cx="199" cy="1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9" name="Rectangle 233">
                <a:extLst>
                  <a:ext uri="{FF2B5EF4-FFF2-40B4-BE49-F238E27FC236}">
                    <a16:creationId xmlns:a16="http://schemas.microsoft.com/office/drawing/2014/main" id="{10033DC3-9211-4FE3-A67D-B22680FDF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0"/>
                <a:ext cx="199" cy="3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0" name="Rectangle 234">
                <a:extLst>
                  <a:ext uri="{FF2B5EF4-FFF2-40B4-BE49-F238E27FC236}">
                    <a16:creationId xmlns:a16="http://schemas.microsoft.com/office/drawing/2014/main" id="{ACA9809A-13A3-40D2-B8B3-6D68BEF14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3"/>
                <a:ext cx="199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1" name="Rectangle 235">
                <a:extLst>
                  <a:ext uri="{FF2B5EF4-FFF2-40B4-BE49-F238E27FC236}">
                    <a16:creationId xmlns:a16="http://schemas.microsoft.com/office/drawing/2014/main" id="{485791F6-4919-4A56-9727-1205EA284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7"/>
                <a:ext cx="199" cy="2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2" name="Rectangle 236">
                <a:extLst>
                  <a:ext uri="{FF2B5EF4-FFF2-40B4-BE49-F238E27FC236}">
                    <a16:creationId xmlns:a16="http://schemas.microsoft.com/office/drawing/2014/main" id="{FB916F5A-6B3F-44D4-936C-10E718DD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9"/>
                <a:ext cx="199" cy="6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" name="Rectangle 237">
                <a:extLst>
                  <a:ext uri="{FF2B5EF4-FFF2-40B4-BE49-F238E27FC236}">
                    <a16:creationId xmlns:a16="http://schemas.microsoft.com/office/drawing/2014/main" id="{361F7B7B-26AE-443F-B03B-8A975D78F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3"/>
                <a:ext cx="199" cy="2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" name="Rectangle 238">
                <a:extLst>
                  <a:ext uri="{FF2B5EF4-FFF2-40B4-BE49-F238E27FC236}">
                    <a16:creationId xmlns:a16="http://schemas.microsoft.com/office/drawing/2014/main" id="{5D1F403F-8D02-4BE6-B8AE-33D4AF16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6"/>
                <a:ext cx="199" cy="3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" name="Rectangle 239">
                <a:extLst>
                  <a:ext uri="{FF2B5EF4-FFF2-40B4-BE49-F238E27FC236}">
                    <a16:creationId xmlns:a16="http://schemas.microsoft.com/office/drawing/2014/main" id="{DDF332B0-B15B-43FB-AA67-5ECA57AC5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9"/>
                <a:ext cx="199" cy="3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6" name="Rectangle 240">
                <a:extLst>
                  <a:ext uri="{FF2B5EF4-FFF2-40B4-BE49-F238E27FC236}">
                    <a16:creationId xmlns:a16="http://schemas.microsoft.com/office/drawing/2014/main" id="{73472833-C1D3-460C-A691-58467D0D5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4"/>
                <a:ext cx="199" cy="1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7" name="Rectangle 241">
                <a:extLst>
                  <a:ext uri="{FF2B5EF4-FFF2-40B4-BE49-F238E27FC236}">
                    <a16:creationId xmlns:a16="http://schemas.microsoft.com/office/drawing/2014/main" id="{6F0580B0-99B7-495D-ACB8-0A3BDA797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5"/>
                <a:ext cx="199" cy="3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8" name="Rectangle 242">
                <a:extLst>
                  <a:ext uri="{FF2B5EF4-FFF2-40B4-BE49-F238E27FC236}">
                    <a16:creationId xmlns:a16="http://schemas.microsoft.com/office/drawing/2014/main" id="{D5511C49-A9B1-4A6C-B855-B87077C8A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8"/>
                <a:ext cx="199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" name="Rectangle 243">
                <a:extLst>
                  <a:ext uri="{FF2B5EF4-FFF2-40B4-BE49-F238E27FC236}">
                    <a16:creationId xmlns:a16="http://schemas.microsoft.com/office/drawing/2014/main" id="{05B6CAA0-B179-4085-9935-FB6BFF17C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92"/>
                <a:ext cx="199" cy="2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" name="Freeform 244">
                <a:extLst>
                  <a:ext uri="{FF2B5EF4-FFF2-40B4-BE49-F238E27FC236}">
                    <a16:creationId xmlns:a16="http://schemas.microsoft.com/office/drawing/2014/main" id="{849BFACB-60E7-4C9B-9687-0D7332BB3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113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51" name="Picture 245">
                <a:extLst>
                  <a:ext uri="{FF2B5EF4-FFF2-40B4-BE49-F238E27FC236}">
                    <a16:creationId xmlns:a16="http://schemas.microsoft.com/office/drawing/2014/main" id="{4BA99377-3DD9-4D62-9CB1-5C496E504B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246">
                <a:extLst>
                  <a:ext uri="{FF2B5EF4-FFF2-40B4-BE49-F238E27FC236}">
                    <a16:creationId xmlns:a16="http://schemas.microsoft.com/office/drawing/2014/main" id="{6FF11F20-9588-4CA0-B517-68AE2B1E6D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Freeform 247">
                <a:extLst>
                  <a:ext uri="{FF2B5EF4-FFF2-40B4-BE49-F238E27FC236}">
                    <a16:creationId xmlns:a16="http://schemas.microsoft.com/office/drawing/2014/main" id="{DBAB82CA-66DB-4990-A3D0-E66B2270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148"/>
                <a:ext cx="72" cy="220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54" name="Picture 248">
                <a:extLst>
                  <a:ext uri="{FF2B5EF4-FFF2-40B4-BE49-F238E27FC236}">
                    <a16:creationId xmlns:a16="http://schemas.microsoft.com/office/drawing/2014/main" id="{0F7EABA0-7D96-4C3D-8F0A-88AA309626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249">
                <a:extLst>
                  <a:ext uri="{FF2B5EF4-FFF2-40B4-BE49-F238E27FC236}">
                    <a16:creationId xmlns:a16="http://schemas.microsoft.com/office/drawing/2014/main" id="{215954AC-11DE-45D8-961A-FC00598C5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250">
                <a:extLst>
                  <a:ext uri="{FF2B5EF4-FFF2-40B4-BE49-F238E27FC236}">
                    <a16:creationId xmlns:a16="http://schemas.microsoft.com/office/drawing/2014/main" id="{5FA95327-30DD-49AB-9B98-6FD9B841D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" y="3121"/>
                <a:ext cx="118" cy="247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7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7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" name="Freeform 251">
                <a:extLst>
                  <a:ext uri="{FF2B5EF4-FFF2-40B4-BE49-F238E27FC236}">
                    <a16:creationId xmlns:a16="http://schemas.microsoft.com/office/drawing/2014/main" id="{B3DCFB49-D6B1-48B4-8AF9-FC855D700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289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58" name="Picture 252">
                <a:extLst>
                  <a:ext uri="{FF2B5EF4-FFF2-40B4-BE49-F238E27FC236}">
                    <a16:creationId xmlns:a16="http://schemas.microsoft.com/office/drawing/2014/main" id="{B926026F-A789-473D-A540-621159195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250"/>
                <a:ext cx="28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253">
                <a:extLst>
                  <a:ext uri="{FF2B5EF4-FFF2-40B4-BE49-F238E27FC236}">
                    <a16:creationId xmlns:a16="http://schemas.microsoft.com/office/drawing/2014/main" id="{4115526B-1CF6-46B3-83FB-B68E0AB034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250"/>
                <a:ext cx="29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Freeform 254">
                <a:extLst>
                  <a:ext uri="{FF2B5EF4-FFF2-40B4-BE49-F238E27FC236}">
                    <a16:creationId xmlns:a16="http://schemas.microsoft.com/office/drawing/2014/main" id="{86F2281E-CA55-4E96-B1C3-2438D4526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" y="3255"/>
                <a:ext cx="16" cy="17"/>
              </a:xfrm>
              <a:custGeom>
                <a:avLst/>
                <a:gdLst>
                  <a:gd name="T0" fmla="*/ 12 w 14"/>
                  <a:gd name="T1" fmla="*/ 7 h 18"/>
                  <a:gd name="T2" fmla="*/ 4 w 14"/>
                  <a:gd name="T3" fmla="*/ 1 h 18"/>
                  <a:gd name="T4" fmla="*/ 2 w 14"/>
                  <a:gd name="T5" fmla="*/ 11 h 18"/>
                  <a:gd name="T6" fmla="*/ 10 w 14"/>
                  <a:gd name="T7" fmla="*/ 17 h 18"/>
                  <a:gd name="T8" fmla="*/ 12 w 14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8"/>
                  <a:gd name="T17" fmla="*/ 14 w 1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8">
                    <a:moveTo>
                      <a:pt x="12" y="7"/>
                    </a:moveTo>
                    <a:cubicBezTo>
                      <a:pt x="11" y="3"/>
                      <a:pt x="7" y="0"/>
                      <a:pt x="4" y="1"/>
                    </a:cubicBezTo>
                    <a:cubicBezTo>
                      <a:pt x="1" y="3"/>
                      <a:pt x="0" y="7"/>
                      <a:pt x="2" y="11"/>
                    </a:cubicBezTo>
                    <a:cubicBezTo>
                      <a:pt x="3" y="16"/>
                      <a:pt x="7" y="18"/>
                      <a:pt x="10" y="17"/>
                    </a:cubicBezTo>
                    <a:cubicBezTo>
                      <a:pt x="12" y="16"/>
                      <a:pt x="14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1" name="Freeform 255">
                <a:extLst>
                  <a:ext uri="{FF2B5EF4-FFF2-40B4-BE49-F238E27FC236}">
                    <a16:creationId xmlns:a16="http://schemas.microsoft.com/office/drawing/2014/main" id="{3BFE76E9-CE65-42CF-8C84-189E27087C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8" y="3294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" name="Freeform 256">
                <a:extLst>
                  <a:ext uri="{FF2B5EF4-FFF2-40B4-BE49-F238E27FC236}">
                    <a16:creationId xmlns:a16="http://schemas.microsoft.com/office/drawing/2014/main" id="{41C94610-BC0F-49AC-8499-C81F1E76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" name="Freeform 257">
                <a:extLst>
                  <a:ext uri="{FF2B5EF4-FFF2-40B4-BE49-F238E27FC236}">
                    <a16:creationId xmlns:a16="http://schemas.microsoft.com/office/drawing/2014/main" id="{9B230578-CA34-4BD7-AC1F-2BDA0CEF6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2 w 53"/>
                  <a:gd name="T1" fmla="*/ 5 h 32"/>
                  <a:gd name="T2" fmla="*/ 51 w 53"/>
                  <a:gd name="T3" fmla="*/ 32 h 32"/>
                  <a:gd name="T4" fmla="*/ 53 w 53"/>
                  <a:gd name="T5" fmla="*/ 29 h 32"/>
                  <a:gd name="T6" fmla="*/ 51 w 53"/>
                  <a:gd name="T7" fmla="*/ 27 h 32"/>
                  <a:gd name="T8" fmla="*/ 3 w 53"/>
                  <a:gd name="T9" fmla="*/ 0 h 32"/>
                  <a:gd name="T10" fmla="*/ 1 w 53"/>
                  <a:gd name="T11" fmla="*/ 1 h 32"/>
                  <a:gd name="T12" fmla="*/ 0 w 53"/>
                  <a:gd name="T13" fmla="*/ 2 h 32"/>
                  <a:gd name="T14" fmla="*/ 2 w 53"/>
                  <a:gd name="T15" fmla="*/ 5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2"/>
                  <a:gd name="T26" fmla="*/ 53 w 53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2">
                    <a:moveTo>
                      <a:pt x="2" y="5"/>
                    </a:moveTo>
                    <a:cubicBezTo>
                      <a:pt x="16" y="17"/>
                      <a:pt x="33" y="27"/>
                      <a:pt x="51" y="32"/>
                    </a:cubicBezTo>
                    <a:cubicBezTo>
                      <a:pt x="52" y="32"/>
                      <a:pt x="53" y="31"/>
                      <a:pt x="53" y="29"/>
                    </a:cubicBezTo>
                    <a:cubicBezTo>
                      <a:pt x="53" y="28"/>
                      <a:pt x="52" y="28"/>
                      <a:pt x="51" y="27"/>
                    </a:cubicBezTo>
                    <a:cubicBezTo>
                      <a:pt x="33" y="22"/>
                      <a:pt x="17" y="13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4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4" name="Picture 258">
                <a:extLst>
                  <a:ext uri="{FF2B5EF4-FFF2-40B4-BE49-F238E27FC236}">
                    <a16:creationId xmlns:a16="http://schemas.microsoft.com/office/drawing/2014/main" id="{CE156E82-EA09-46C7-9E80-1A7785C2F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194"/>
                <a:ext cx="22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259">
                <a:extLst>
                  <a:ext uri="{FF2B5EF4-FFF2-40B4-BE49-F238E27FC236}">
                    <a16:creationId xmlns:a16="http://schemas.microsoft.com/office/drawing/2014/main" id="{D5EB8A9F-137E-4CF1-BC8D-3D47C04121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194"/>
                <a:ext cx="23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Freeform 260">
                <a:extLst>
                  <a:ext uri="{FF2B5EF4-FFF2-40B4-BE49-F238E27FC236}">
                    <a16:creationId xmlns:a16="http://schemas.microsoft.com/office/drawing/2014/main" id="{87225E3F-C1A0-4D27-A67E-75E1FCEF6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3195"/>
                <a:ext cx="16" cy="13"/>
              </a:xfrm>
              <a:custGeom>
                <a:avLst/>
                <a:gdLst>
                  <a:gd name="T0" fmla="*/ 16 w 16"/>
                  <a:gd name="T1" fmla="*/ 13 h 13"/>
                  <a:gd name="T2" fmla="*/ 1 w 16"/>
                  <a:gd name="T3" fmla="*/ 5 h 13"/>
                  <a:gd name="T4" fmla="*/ 10 w 16"/>
                  <a:gd name="T5" fmla="*/ 13 h 13"/>
                  <a:gd name="T6" fmla="*/ 16 w 16"/>
                  <a:gd name="T7" fmla="*/ 13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13"/>
                  <a:gd name="T14" fmla="*/ 16 w 16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13">
                    <a:moveTo>
                      <a:pt x="16" y="13"/>
                    </a:moveTo>
                    <a:cubicBezTo>
                      <a:pt x="13" y="4"/>
                      <a:pt x="7" y="0"/>
                      <a:pt x="1" y="5"/>
                    </a:cubicBezTo>
                    <a:cubicBezTo>
                      <a:pt x="0" y="8"/>
                      <a:pt x="4" y="12"/>
                      <a:pt x="10" y="13"/>
                    </a:cubicBezTo>
                    <a:cubicBezTo>
                      <a:pt x="12" y="13"/>
                      <a:pt x="14" y="13"/>
                      <a:pt x="16" y="13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7" name="Picture 261">
                <a:extLst>
                  <a:ext uri="{FF2B5EF4-FFF2-40B4-BE49-F238E27FC236}">
                    <a16:creationId xmlns:a16="http://schemas.microsoft.com/office/drawing/2014/main" id="{5C38CD77-789F-4657-AE7C-C9BD23C66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62">
                <a:extLst>
                  <a:ext uri="{FF2B5EF4-FFF2-40B4-BE49-F238E27FC236}">
                    <a16:creationId xmlns:a16="http://schemas.microsoft.com/office/drawing/2014/main" id="{6943B20E-B74B-4167-925F-0DB6DD22A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Picture 263">
                <a:extLst>
                  <a:ext uri="{FF2B5EF4-FFF2-40B4-BE49-F238E27FC236}">
                    <a16:creationId xmlns:a16="http://schemas.microsoft.com/office/drawing/2014/main" id="{9F4FF4E8-DA73-4F85-AF9B-5876D504D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Freeform 264">
                <a:extLst>
                  <a:ext uri="{FF2B5EF4-FFF2-40B4-BE49-F238E27FC236}">
                    <a16:creationId xmlns:a16="http://schemas.microsoft.com/office/drawing/2014/main" id="{4AE289CF-8D59-4BE9-9FC2-3692E1DA6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4"/>
                <a:ext cx="49" cy="31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" name="Freeform 265">
                <a:extLst>
                  <a:ext uri="{FF2B5EF4-FFF2-40B4-BE49-F238E27FC236}">
                    <a16:creationId xmlns:a16="http://schemas.microsoft.com/office/drawing/2014/main" id="{1EA6F853-5205-4A78-B60C-F1320DE69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1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" name="Freeform 266">
                <a:extLst>
                  <a:ext uri="{FF2B5EF4-FFF2-40B4-BE49-F238E27FC236}">
                    <a16:creationId xmlns:a16="http://schemas.microsoft.com/office/drawing/2014/main" id="{217958D5-5EE8-486B-BBF9-217B39946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2"/>
                <a:ext cx="49" cy="41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" name="Rectangle 539">
              <a:extLst>
                <a:ext uri="{FF2B5EF4-FFF2-40B4-BE49-F238E27FC236}">
                  <a16:creationId xmlns:a16="http://schemas.microsoft.com/office/drawing/2014/main" id="{A7271A45-FC2F-4534-855B-9888E770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909" y="5449781"/>
              <a:ext cx="80420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dirty="0">
                  <a:solidFill>
                    <a:prstClr val="black"/>
                  </a:solidFill>
                  <a:latin typeface="맑은 고딕"/>
                  <a:ea typeface="맑은 고딕"/>
                </a:rPr>
                <a:t>시뮬레이터서버</a:t>
              </a:r>
              <a:endParaRPr kumimoji="0" lang="ko-KR" altLang="en-US" sz="1000" b="1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모서리가 둥근 직사각형 5">
              <a:extLst>
                <a:ext uri="{FF2B5EF4-FFF2-40B4-BE49-F238E27FC236}">
                  <a16:creationId xmlns:a16="http://schemas.microsoft.com/office/drawing/2014/main" id="{F5057708-6C84-4F9D-8782-C36184D4A01E}"/>
                </a:ext>
              </a:extLst>
            </p:cNvPr>
            <p:cNvSpPr/>
            <p:nvPr/>
          </p:nvSpPr>
          <p:spPr>
            <a:xfrm>
              <a:off x="4555441" y="4985214"/>
              <a:ext cx="1061081" cy="992722"/>
            </a:xfrm>
            <a:prstGeom prst="roundRect">
              <a:avLst>
                <a:gd name="adj" fmla="val 10052"/>
              </a:avLst>
            </a:prstGeom>
            <a:noFill/>
            <a:ln w="127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6">
            <a:extLst>
              <a:ext uri="{FF2B5EF4-FFF2-40B4-BE49-F238E27FC236}">
                <a16:creationId xmlns:a16="http://schemas.microsoft.com/office/drawing/2014/main" id="{FDA71917-16F4-4153-AA26-5C2533A5C90F}"/>
              </a:ext>
            </a:extLst>
          </p:cNvPr>
          <p:cNvGrpSpPr/>
          <p:nvPr/>
        </p:nvGrpSpPr>
        <p:grpSpPr>
          <a:xfrm>
            <a:off x="3887924" y="2315380"/>
            <a:ext cx="1368152" cy="992722"/>
            <a:chOff x="4555441" y="4985214"/>
            <a:chExt cx="1061081" cy="992722"/>
          </a:xfrm>
        </p:grpSpPr>
        <p:grpSp>
          <p:nvGrpSpPr>
            <p:cNvPr id="137" name="Group 193">
              <a:extLst>
                <a:ext uri="{FF2B5EF4-FFF2-40B4-BE49-F238E27FC236}">
                  <a16:creationId xmlns:a16="http://schemas.microsoft.com/office/drawing/2014/main" id="{6A407556-9F08-4633-AA74-B827361B9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953" y="5105878"/>
              <a:ext cx="296890" cy="342518"/>
              <a:chOff x="2675" y="2197"/>
              <a:chExt cx="215" cy="299"/>
            </a:xfrm>
          </p:grpSpPr>
          <p:sp>
            <p:nvSpPr>
              <p:cNvPr id="206" name="Freeform 130">
                <a:extLst>
                  <a:ext uri="{FF2B5EF4-FFF2-40B4-BE49-F238E27FC236}">
                    <a16:creationId xmlns:a16="http://schemas.microsoft.com/office/drawing/2014/main" id="{02A998DC-01D8-4F58-A02F-C8F05A8D0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397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07" name="Rectangle 131">
                <a:extLst>
                  <a:ext uri="{FF2B5EF4-FFF2-40B4-BE49-F238E27FC236}">
                    <a16:creationId xmlns:a16="http://schemas.microsoft.com/office/drawing/2014/main" id="{FC0C01C1-1326-47E3-8FFA-0FE10E63D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197"/>
                <a:ext cx="20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08" name="Rectangle 132">
                <a:extLst>
                  <a:ext uri="{FF2B5EF4-FFF2-40B4-BE49-F238E27FC236}">
                    <a16:creationId xmlns:a16="http://schemas.microsoft.com/office/drawing/2014/main" id="{D813E594-927B-4933-B2F0-7148554DB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0"/>
                <a:ext cx="201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09" name="Rectangle 133">
                <a:extLst>
                  <a:ext uri="{FF2B5EF4-FFF2-40B4-BE49-F238E27FC236}">
                    <a16:creationId xmlns:a16="http://schemas.microsoft.com/office/drawing/2014/main" id="{C291AE6A-0057-4F17-8E61-91029CC56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1"/>
                <a:ext cx="201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0" name="Rectangle 134">
                <a:extLst>
                  <a:ext uri="{FF2B5EF4-FFF2-40B4-BE49-F238E27FC236}">
                    <a16:creationId xmlns:a16="http://schemas.microsoft.com/office/drawing/2014/main" id="{1FD5732B-BBF2-432F-BE15-ABE657619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6"/>
                <a:ext cx="201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1" name="Rectangle 135">
                <a:extLst>
                  <a:ext uri="{FF2B5EF4-FFF2-40B4-BE49-F238E27FC236}">
                    <a16:creationId xmlns:a16="http://schemas.microsoft.com/office/drawing/2014/main" id="{60275C7A-0397-42E8-A50E-CDEB5FEDF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9"/>
                <a:ext cx="201" cy="1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2" name="Rectangle 136">
                <a:extLst>
                  <a:ext uri="{FF2B5EF4-FFF2-40B4-BE49-F238E27FC236}">
                    <a16:creationId xmlns:a16="http://schemas.microsoft.com/office/drawing/2014/main" id="{42637A0A-DA92-4643-B8CA-9971B5487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2"/>
                <a:ext cx="201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3" name="Rectangle 137">
                <a:extLst>
                  <a:ext uri="{FF2B5EF4-FFF2-40B4-BE49-F238E27FC236}">
                    <a16:creationId xmlns:a16="http://schemas.microsoft.com/office/drawing/2014/main" id="{A5B3EDDC-AD8C-496E-8A24-A5C362E7B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5"/>
                <a:ext cx="201" cy="2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4" name="Rectangle 138">
                <a:extLst>
                  <a:ext uri="{FF2B5EF4-FFF2-40B4-BE49-F238E27FC236}">
                    <a16:creationId xmlns:a16="http://schemas.microsoft.com/office/drawing/2014/main" id="{A41EC3B0-B786-405A-9C97-FB038D0AA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7"/>
                <a:ext cx="201" cy="2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5" name="Rectangle 139">
                <a:extLst>
                  <a:ext uri="{FF2B5EF4-FFF2-40B4-BE49-F238E27FC236}">
                    <a16:creationId xmlns:a16="http://schemas.microsoft.com/office/drawing/2014/main" id="{DE926B78-B818-40EF-AC7C-8DFCB9A2B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1"/>
                <a:ext cx="201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6" name="Rectangle 140">
                <a:extLst>
                  <a:ext uri="{FF2B5EF4-FFF2-40B4-BE49-F238E27FC236}">
                    <a16:creationId xmlns:a16="http://schemas.microsoft.com/office/drawing/2014/main" id="{2C368D68-45DE-4BC9-819A-EE1884825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4"/>
                <a:ext cx="201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7" name="Rectangle 141">
                <a:extLst>
                  <a:ext uri="{FF2B5EF4-FFF2-40B4-BE49-F238E27FC236}">
                    <a16:creationId xmlns:a16="http://schemas.microsoft.com/office/drawing/2014/main" id="{A6F3A529-2EC1-4C26-B978-73B9B3A67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6"/>
                <a:ext cx="201" cy="2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8" name="Rectangle 142">
                <a:extLst>
                  <a:ext uri="{FF2B5EF4-FFF2-40B4-BE49-F238E27FC236}">
                    <a16:creationId xmlns:a16="http://schemas.microsoft.com/office/drawing/2014/main" id="{A64DE46A-F761-4F04-B0E4-4312433F7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0"/>
                <a:ext cx="201" cy="5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9" name="Rectangle 143">
                <a:extLst>
                  <a:ext uri="{FF2B5EF4-FFF2-40B4-BE49-F238E27FC236}">
                    <a16:creationId xmlns:a16="http://schemas.microsoft.com/office/drawing/2014/main" id="{9DE78125-B395-4E0D-A057-8BD4AEC7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4"/>
                <a:ext cx="201" cy="1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0" name="Rectangle 144">
                <a:extLst>
                  <a:ext uri="{FF2B5EF4-FFF2-40B4-BE49-F238E27FC236}">
                    <a16:creationId xmlns:a16="http://schemas.microsoft.com/office/drawing/2014/main" id="{01D622DE-2B1F-4B96-8CF7-33515FCB3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7"/>
                <a:ext cx="201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1" name="Rectangle 145">
                <a:extLst>
                  <a:ext uri="{FF2B5EF4-FFF2-40B4-BE49-F238E27FC236}">
                    <a16:creationId xmlns:a16="http://schemas.microsoft.com/office/drawing/2014/main" id="{8DC7BA3C-4DCF-4D35-B6A6-BB7C41E52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0"/>
                <a:ext cx="201" cy="2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2" name="Rectangle 146">
                <a:extLst>
                  <a:ext uri="{FF2B5EF4-FFF2-40B4-BE49-F238E27FC236}">
                    <a16:creationId xmlns:a16="http://schemas.microsoft.com/office/drawing/2014/main" id="{4CC72C41-2CC4-4CE1-AA40-EC9B4C158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2"/>
                <a:ext cx="201" cy="2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3" name="Rectangle 147">
                <a:extLst>
                  <a:ext uri="{FF2B5EF4-FFF2-40B4-BE49-F238E27FC236}">
                    <a16:creationId xmlns:a16="http://schemas.microsoft.com/office/drawing/2014/main" id="{91D4BE89-C8B1-402F-A9A5-23E80A8BA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6"/>
                <a:ext cx="201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4" name="Rectangle 148">
                <a:extLst>
                  <a:ext uri="{FF2B5EF4-FFF2-40B4-BE49-F238E27FC236}">
                    <a16:creationId xmlns:a16="http://schemas.microsoft.com/office/drawing/2014/main" id="{79A34050-DB6B-4A36-AE72-A3BF3CC28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9"/>
                <a:ext cx="201" cy="1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5" name="Rectangle 149">
                <a:extLst>
                  <a:ext uri="{FF2B5EF4-FFF2-40B4-BE49-F238E27FC236}">
                    <a16:creationId xmlns:a16="http://schemas.microsoft.com/office/drawing/2014/main" id="{A0B1D083-6060-4F4F-AD59-CD368B653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0"/>
                <a:ext cx="201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6" name="Rectangle 150">
                <a:extLst>
                  <a:ext uri="{FF2B5EF4-FFF2-40B4-BE49-F238E27FC236}">
                    <a16:creationId xmlns:a16="http://schemas.microsoft.com/office/drawing/2014/main" id="{FE24EB76-669F-4E41-B96C-0ACFC74F4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5"/>
                <a:ext cx="201" cy="3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7" name="Rectangle 151">
                <a:extLst>
                  <a:ext uri="{FF2B5EF4-FFF2-40B4-BE49-F238E27FC236}">
                    <a16:creationId xmlns:a16="http://schemas.microsoft.com/office/drawing/2014/main" id="{AFA275B5-6651-46C1-8B47-8320F1003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8"/>
                <a:ext cx="201" cy="1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8" name="Rectangle 152">
                <a:extLst>
                  <a:ext uri="{FF2B5EF4-FFF2-40B4-BE49-F238E27FC236}">
                    <a16:creationId xmlns:a16="http://schemas.microsoft.com/office/drawing/2014/main" id="{FBB61B72-F9F1-430C-AA2F-CBD13B8F7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9"/>
                <a:ext cx="201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9" name="Rectangle 153">
                <a:extLst>
                  <a:ext uri="{FF2B5EF4-FFF2-40B4-BE49-F238E27FC236}">
                    <a16:creationId xmlns:a16="http://schemas.microsoft.com/office/drawing/2014/main" id="{4C38B2AA-6899-4BF3-900D-D45819DDA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4"/>
                <a:ext cx="201" cy="3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0" name="Rectangle 154">
                <a:extLst>
                  <a:ext uri="{FF2B5EF4-FFF2-40B4-BE49-F238E27FC236}">
                    <a16:creationId xmlns:a16="http://schemas.microsoft.com/office/drawing/2014/main" id="{4932F068-67BD-4E9E-8186-DC4709725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7"/>
                <a:ext cx="201" cy="2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1" name="Rectangle 155">
                <a:extLst>
                  <a:ext uri="{FF2B5EF4-FFF2-40B4-BE49-F238E27FC236}">
                    <a16:creationId xmlns:a16="http://schemas.microsoft.com/office/drawing/2014/main" id="{9A1DFAC7-56A2-47FE-807D-7503575BF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1"/>
                <a:ext cx="201" cy="3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2" name="Rectangle 156">
                <a:extLst>
                  <a:ext uri="{FF2B5EF4-FFF2-40B4-BE49-F238E27FC236}">
                    <a16:creationId xmlns:a16="http://schemas.microsoft.com/office/drawing/2014/main" id="{BDBCA295-3E91-49B9-9D62-A04BC4152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4"/>
                <a:ext cx="201" cy="1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3" name="Rectangle 157">
                <a:extLst>
                  <a:ext uri="{FF2B5EF4-FFF2-40B4-BE49-F238E27FC236}">
                    <a16:creationId xmlns:a16="http://schemas.microsoft.com/office/drawing/2014/main" id="{E64F9BD8-5AEB-4A1F-BDE8-0F435AE55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5"/>
                <a:ext cx="201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4" name="Rectangle 158">
                <a:extLst>
                  <a:ext uri="{FF2B5EF4-FFF2-40B4-BE49-F238E27FC236}">
                    <a16:creationId xmlns:a16="http://schemas.microsoft.com/office/drawing/2014/main" id="{EC5F6D30-C745-4C37-A948-01AFEECB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0"/>
                <a:ext cx="201" cy="3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5" name="Rectangle 159">
                <a:extLst>
                  <a:ext uri="{FF2B5EF4-FFF2-40B4-BE49-F238E27FC236}">
                    <a16:creationId xmlns:a16="http://schemas.microsoft.com/office/drawing/2014/main" id="{EED1C300-2CC6-4C59-9D26-40AE03B7D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3"/>
                <a:ext cx="201" cy="1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6" name="Rectangle 160">
                <a:extLst>
                  <a:ext uri="{FF2B5EF4-FFF2-40B4-BE49-F238E27FC236}">
                    <a16:creationId xmlns:a16="http://schemas.microsoft.com/office/drawing/2014/main" id="{BAE9EBB9-A9E0-486D-A7C9-49E47EF4B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6"/>
                <a:ext cx="201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7" name="Rectangle 161">
                <a:extLst>
                  <a:ext uri="{FF2B5EF4-FFF2-40B4-BE49-F238E27FC236}">
                    <a16:creationId xmlns:a16="http://schemas.microsoft.com/office/drawing/2014/main" id="{EFA66816-F807-4486-A867-3C2A9AF53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9"/>
                <a:ext cx="201" cy="3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8" name="Rectangle 162">
                <a:extLst>
                  <a:ext uri="{FF2B5EF4-FFF2-40B4-BE49-F238E27FC236}">
                    <a16:creationId xmlns:a16="http://schemas.microsoft.com/office/drawing/2014/main" id="{14561B5D-C0F8-4FA4-8F04-10A48AD08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2"/>
                <a:ext cx="201" cy="1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9" name="Rectangle 163">
                <a:extLst>
                  <a:ext uri="{FF2B5EF4-FFF2-40B4-BE49-F238E27FC236}">
                    <a16:creationId xmlns:a16="http://schemas.microsoft.com/office/drawing/2014/main" id="{AA59594F-3BF3-41F0-A4E9-9032DE3C0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5"/>
                <a:ext cx="201" cy="3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40" name="Rectangle 164">
                <a:extLst>
                  <a:ext uri="{FF2B5EF4-FFF2-40B4-BE49-F238E27FC236}">
                    <a16:creationId xmlns:a16="http://schemas.microsoft.com/office/drawing/2014/main" id="{300B9E7F-8A97-47AA-8AE5-5ED8396E6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8"/>
                <a:ext cx="201" cy="2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41" name="Rectangle 165">
                <a:extLst>
                  <a:ext uri="{FF2B5EF4-FFF2-40B4-BE49-F238E27FC236}">
                    <a16:creationId xmlns:a16="http://schemas.microsoft.com/office/drawing/2014/main" id="{F6AAFECF-6B57-480C-96FF-E4BA5CED6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0"/>
                <a:ext cx="201" cy="2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42" name="Rectangle 166">
                <a:extLst>
                  <a:ext uri="{FF2B5EF4-FFF2-40B4-BE49-F238E27FC236}">
                    <a16:creationId xmlns:a16="http://schemas.microsoft.com/office/drawing/2014/main" id="{22951E23-2831-46BA-887F-0CB00C08B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4"/>
                <a:ext cx="201" cy="6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43" name="Rectangle 167">
                <a:extLst>
                  <a:ext uri="{FF2B5EF4-FFF2-40B4-BE49-F238E27FC236}">
                    <a16:creationId xmlns:a16="http://schemas.microsoft.com/office/drawing/2014/main" id="{1F5053BE-B133-49ED-97D4-1D9EE1C9F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8"/>
                <a:ext cx="201" cy="1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44" name="Rectangle 168">
                <a:extLst>
                  <a:ext uri="{FF2B5EF4-FFF2-40B4-BE49-F238E27FC236}">
                    <a16:creationId xmlns:a16="http://schemas.microsoft.com/office/drawing/2014/main" id="{7E5F8442-76AC-4D00-B59A-DA671C54A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1"/>
                <a:ext cx="201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45" name="Rectangle 169">
                <a:extLst>
                  <a:ext uri="{FF2B5EF4-FFF2-40B4-BE49-F238E27FC236}">
                    <a16:creationId xmlns:a16="http://schemas.microsoft.com/office/drawing/2014/main" id="{061446E8-38D1-40D6-BF2A-5DA9BC38C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4"/>
                <a:ext cx="201" cy="3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46" name="Freeform 170">
                <a:extLst>
                  <a:ext uri="{FF2B5EF4-FFF2-40B4-BE49-F238E27FC236}">
                    <a16:creationId xmlns:a16="http://schemas.microsoft.com/office/drawing/2014/main" id="{6153B221-5819-46D2-A3A5-B7DF512FF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114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247" name="Picture 171">
                <a:extLst>
                  <a:ext uri="{FF2B5EF4-FFF2-40B4-BE49-F238E27FC236}">
                    <a16:creationId xmlns:a16="http://schemas.microsoft.com/office/drawing/2014/main" id="{29BE4E48-5E66-4F9B-BEE6-B92059A8A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8" name="Picture 172">
                <a:extLst>
                  <a:ext uri="{FF2B5EF4-FFF2-40B4-BE49-F238E27FC236}">
                    <a16:creationId xmlns:a16="http://schemas.microsoft.com/office/drawing/2014/main" id="{7D698AE2-DB65-4DE2-9604-DACCEC354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" name="Freeform 173">
                <a:extLst>
                  <a:ext uri="{FF2B5EF4-FFF2-40B4-BE49-F238E27FC236}">
                    <a16:creationId xmlns:a16="http://schemas.microsoft.com/office/drawing/2014/main" id="{87054D38-D685-4330-8181-1EB95576C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70"/>
                <a:ext cx="73" cy="222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250" name="Picture 174">
                <a:extLst>
                  <a:ext uri="{FF2B5EF4-FFF2-40B4-BE49-F238E27FC236}">
                    <a16:creationId xmlns:a16="http://schemas.microsoft.com/office/drawing/2014/main" id="{28635D5D-6A78-4815-ADC0-D4AFE3C797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1" name="Picture 175">
                <a:extLst>
                  <a:ext uri="{FF2B5EF4-FFF2-40B4-BE49-F238E27FC236}">
                    <a16:creationId xmlns:a16="http://schemas.microsoft.com/office/drawing/2014/main" id="{219D8CED-34DF-492D-9897-323E559EBA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2" name="Freeform 176">
                <a:extLst>
                  <a:ext uri="{FF2B5EF4-FFF2-40B4-BE49-F238E27FC236}">
                    <a16:creationId xmlns:a16="http://schemas.microsoft.com/office/drawing/2014/main" id="{FD3C347B-5003-4A92-A0CA-98FFB05D9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242"/>
                <a:ext cx="120" cy="249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8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8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53" name="Freeform 177">
                <a:extLst>
                  <a:ext uri="{FF2B5EF4-FFF2-40B4-BE49-F238E27FC236}">
                    <a16:creationId xmlns:a16="http://schemas.microsoft.com/office/drawing/2014/main" id="{845CDA7D-EF4D-4AC8-AC15-492C819C1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291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254" name="Picture 178">
                <a:extLst>
                  <a:ext uri="{FF2B5EF4-FFF2-40B4-BE49-F238E27FC236}">
                    <a16:creationId xmlns:a16="http://schemas.microsoft.com/office/drawing/2014/main" id="{FF989D8E-E534-401C-9C5C-D7F0635DBD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5" name="Picture 179">
                <a:extLst>
                  <a:ext uri="{FF2B5EF4-FFF2-40B4-BE49-F238E27FC236}">
                    <a16:creationId xmlns:a16="http://schemas.microsoft.com/office/drawing/2014/main" id="{CA063468-8C38-4A3C-837A-3509F72242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" name="Freeform 180">
                <a:extLst>
                  <a:ext uri="{FF2B5EF4-FFF2-40B4-BE49-F238E27FC236}">
                    <a16:creationId xmlns:a16="http://schemas.microsoft.com/office/drawing/2014/main" id="{259B58D7-6964-4EF6-B160-18B2B9AF3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379"/>
                <a:ext cx="13" cy="18"/>
              </a:xfrm>
              <a:custGeom>
                <a:avLst/>
                <a:gdLst>
                  <a:gd name="T0" fmla="*/ 12 w 13"/>
                  <a:gd name="T1" fmla="*/ 7 h 18"/>
                  <a:gd name="T2" fmla="*/ 4 w 13"/>
                  <a:gd name="T3" fmla="*/ 1 h 18"/>
                  <a:gd name="T4" fmla="*/ 2 w 13"/>
                  <a:gd name="T5" fmla="*/ 11 h 18"/>
                  <a:gd name="T6" fmla="*/ 9 w 13"/>
                  <a:gd name="T7" fmla="*/ 17 h 18"/>
                  <a:gd name="T8" fmla="*/ 12 w 13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18"/>
                  <a:gd name="T17" fmla="*/ 13 w 1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18">
                    <a:moveTo>
                      <a:pt x="12" y="7"/>
                    </a:moveTo>
                    <a:cubicBezTo>
                      <a:pt x="10" y="3"/>
                      <a:pt x="7" y="0"/>
                      <a:pt x="4" y="1"/>
                    </a:cubicBezTo>
                    <a:cubicBezTo>
                      <a:pt x="1" y="2"/>
                      <a:pt x="0" y="7"/>
                      <a:pt x="2" y="11"/>
                    </a:cubicBezTo>
                    <a:cubicBezTo>
                      <a:pt x="3" y="15"/>
                      <a:pt x="6" y="18"/>
                      <a:pt x="9" y="17"/>
                    </a:cubicBezTo>
                    <a:cubicBezTo>
                      <a:pt x="12" y="16"/>
                      <a:pt x="13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57" name="Freeform 181">
                <a:extLst>
                  <a:ext uri="{FF2B5EF4-FFF2-40B4-BE49-F238E27FC236}">
                    <a16:creationId xmlns:a16="http://schemas.microsoft.com/office/drawing/2014/main" id="{CCE4888C-8462-43EE-AE64-728A23806C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0" y="2418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58" name="Freeform 182">
                <a:extLst>
                  <a:ext uri="{FF2B5EF4-FFF2-40B4-BE49-F238E27FC236}">
                    <a16:creationId xmlns:a16="http://schemas.microsoft.com/office/drawing/2014/main" id="{35BD414F-D00B-420E-9C3C-D537D6917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59" name="Freeform 183">
                <a:extLst>
                  <a:ext uri="{FF2B5EF4-FFF2-40B4-BE49-F238E27FC236}">
                    <a16:creationId xmlns:a16="http://schemas.microsoft.com/office/drawing/2014/main" id="{83A2F9BF-0642-4D8F-B30F-5CEDE779E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2 w 53"/>
                  <a:gd name="T1" fmla="*/ 5 h 33"/>
                  <a:gd name="T2" fmla="*/ 51 w 53"/>
                  <a:gd name="T3" fmla="*/ 33 h 33"/>
                  <a:gd name="T4" fmla="*/ 53 w 53"/>
                  <a:gd name="T5" fmla="*/ 30 h 33"/>
                  <a:gd name="T6" fmla="*/ 51 w 53"/>
                  <a:gd name="T7" fmla="*/ 28 h 33"/>
                  <a:gd name="T8" fmla="*/ 3 w 53"/>
                  <a:gd name="T9" fmla="*/ 1 h 33"/>
                  <a:gd name="T10" fmla="*/ 0 w 53"/>
                  <a:gd name="T11" fmla="*/ 1 h 33"/>
                  <a:gd name="T12" fmla="*/ 0 w 53"/>
                  <a:gd name="T13" fmla="*/ 3 h 33"/>
                  <a:gd name="T14" fmla="*/ 2 w 53"/>
                  <a:gd name="T15" fmla="*/ 5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3"/>
                  <a:gd name="T26" fmla="*/ 53 w 53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3">
                    <a:moveTo>
                      <a:pt x="2" y="5"/>
                    </a:moveTo>
                    <a:cubicBezTo>
                      <a:pt x="16" y="18"/>
                      <a:pt x="33" y="28"/>
                      <a:pt x="51" y="33"/>
                    </a:cubicBezTo>
                    <a:cubicBezTo>
                      <a:pt x="52" y="33"/>
                      <a:pt x="53" y="31"/>
                      <a:pt x="53" y="30"/>
                    </a:cubicBezTo>
                    <a:cubicBezTo>
                      <a:pt x="53" y="29"/>
                      <a:pt x="52" y="28"/>
                      <a:pt x="51" y="28"/>
                    </a:cubicBezTo>
                    <a:cubicBezTo>
                      <a:pt x="33" y="23"/>
                      <a:pt x="17" y="14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260" name="Picture 184">
                <a:extLst>
                  <a:ext uri="{FF2B5EF4-FFF2-40B4-BE49-F238E27FC236}">
                    <a16:creationId xmlns:a16="http://schemas.microsoft.com/office/drawing/2014/main" id="{E4F08302-7E3A-44F0-A3AF-5F4177CF5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1" name="Picture 185">
                <a:extLst>
                  <a:ext uri="{FF2B5EF4-FFF2-40B4-BE49-F238E27FC236}">
                    <a16:creationId xmlns:a16="http://schemas.microsoft.com/office/drawing/2014/main" id="{2D796F43-A989-456A-8FA3-17D7829357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186">
                <a:extLst>
                  <a:ext uri="{FF2B5EF4-FFF2-40B4-BE49-F238E27FC236}">
                    <a16:creationId xmlns:a16="http://schemas.microsoft.com/office/drawing/2014/main" id="{418BEE00-AF9C-4575-94DE-9B6933ED9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2" y="2317"/>
                <a:ext cx="17" cy="14"/>
              </a:xfrm>
              <a:custGeom>
                <a:avLst/>
                <a:gdLst>
                  <a:gd name="T0" fmla="*/ 17 w 17"/>
                  <a:gd name="T1" fmla="*/ 12 h 13"/>
                  <a:gd name="T2" fmla="*/ 2 w 17"/>
                  <a:gd name="T3" fmla="*/ 4 h 13"/>
                  <a:gd name="T4" fmla="*/ 11 w 17"/>
                  <a:gd name="T5" fmla="*/ 12 h 13"/>
                  <a:gd name="T6" fmla="*/ 17 w 17"/>
                  <a:gd name="T7" fmla="*/ 12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3"/>
                  <a:gd name="T14" fmla="*/ 17 w 17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3">
                    <a:moveTo>
                      <a:pt x="17" y="12"/>
                    </a:moveTo>
                    <a:cubicBezTo>
                      <a:pt x="14" y="3"/>
                      <a:pt x="7" y="0"/>
                      <a:pt x="2" y="4"/>
                    </a:cubicBezTo>
                    <a:cubicBezTo>
                      <a:pt x="0" y="8"/>
                      <a:pt x="4" y="11"/>
                      <a:pt x="11" y="12"/>
                    </a:cubicBezTo>
                    <a:cubicBezTo>
                      <a:pt x="13" y="13"/>
                      <a:pt x="15" y="13"/>
                      <a:pt x="17" y="12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263" name="Picture 187">
                <a:extLst>
                  <a:ext uri="{FF2B5EF4-FFF2-40B4-BE49-F238E27FC236}">
                    <a16:creationId xmlns:a16="http://schemas.microsoft.com/office/drawing/2014/main" id="{08D1A3A2-2989-4D4E-8D59-2B502297C9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4" name="Picture 188">
                <a:extLst>
                  <a:ext uri="{FF2B5EF4-FFF2-40B4-BE49-F238E27FC236}">
                    <a16:creationId xmlns:a16="http://schemas.microsoft.com/office/drawing/2014/main" id="{3174EC13-8F29-4270-A9C3-146932D20F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5" name="Picture 189">
                <a:extLst>
                  <a:ext uri="{FF2B5EF4-FFF2-40B4-BE49-F238E27FC236}">
                    <a16:creationId xmlns:a16="http://schemas.microsoft.com/office/drawing/2014/main" id="{4E74BEC2-3159-4078-84E2-65C9C0723C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" name="Freeform 190">
                <a:extLst>
                  <a:ext uri="{FF2B5EF4-FFF2-40B4-BE49-F238E27FC236}">
                    <a16:creationId xmlns:a16="http://schemas.microsoft.com/office/drawing/2014/main" id="{AD9353ED-CA70-4010-A448-AD8355B4F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5"/>
                <a:ext cx="49" cy="33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67" name="Freeform 191">
                <a:extLst>
                  <a:ext uri="{FF2B5EF4-FFF2-40B4-BE49-F238E27FC236}">
                    <a16:creationId xmlns:a16="http://schemas.microsoft.com/office/drawing/2014/main" id="{CD47B8F2-AF02-4074-8A50-108949856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68" name="Freeform 192">
                <a:extLst>
                  <a:ext uri="{FF2B5EF4-FFF2-40B4-BE49-F238E27FC236}">
                    <a16:creationId xmlns:a16="http://schemas.microsoft.com/office/drawing/2014/main" id="{48BD0BB3-2F6B-4E58-8979-697BA1ECA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138" name="Group 267">
              <a:extLst>
                <a:ext uri="{FF2B5EF4-FFF2-40B4-BE49-F238E27FC236}">
                  <a16:creationId xmlns:a16="http://schemas.microsoft.com/office/drawing/2014/main" id="{A3EEDFA5-9531-4C95-8948-2341957F5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5043" y="5102543"/>
              <a:ext cx="298271" cy="342517"/>
              <a:chOff x="1153" y="3074"/>
              <a:chExt cx="216" cy="299"/>
            </a:xfrm>
          </p:grpSpPr>
          <p:sp>
            <p:nvSpPr>
              <p:cNvPr id="141" name="Freeform 204">
                <a:extLst>
                  <a:ext uri="{FF2B5EF4-FFF2-40B4-BE49-F238E27FC236}">
                    <a16:creationId xmlns:a16="http://schemas.microsoft.com/office/drawing/2014/main" id="{9FB995AC-918F-4881-A1C3-4E2DD5152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3274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2" name="Rectangle 205">
                <a:extLst>
                  <a:ext uri="{FF2B5EF4-FFF2-40B4-BE49-F238E27FC236}">
                    <a16:creationId xmlns:a16="http://schemas.microsoft.com/office/drawing/2014/main" id="{99B92417-4053-489A-8D17-81193E82D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4"/>
                <a:ext cx="199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3" name="Rectangle 206">
                <a:extLst>
                  <a:ext uri="{FF2B5EF4-FFF2-40B4-BE49-F238E27FC236}">
                    <a16:creationId xmlns:a16="http://schemas.microsoft.com/office/drawing/2014/main" id="{893BAA9D-9EED-42AF-B155-39CB6B8C1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9"/>
                <a:ext cx="199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4" name="Rectangle 207">
                <a:extLst>
                  <a:ext uri="{FF2B5EF4-FFF2-40B4-BE49-F238E27FC236}">
                    <a16:creationId xmlns:a16="http://schemas.microsoft.com/office/drawing/2014/main" id="{9BC52493-6453-4E35-A802-19147C7E0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0"/>
                <a:ext cx="199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5" name="Rectangle 208">
                <a:extLst>
                  <a:ext uri="{FF2B5EF4-FFF2-40B4-BE49-F238E27FC236}">
                    <a16:creationId xmlns:a16="http://schemas.microsoft.com/office/drawing/2014/main" id="{AC60D6F4-3996-45FB-8824-D733745A1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3"/>
                <a:ext cx="199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6" name="Rectangle 209">
                <a:extLst>
                  <a:ext uri="{FF2B5EF4-FFF2-40B4-BE49-F238E27FC236}">
                    <a16:creationId xmlns:a16="http://schemas.microsoft.com/office/drawing/2014/main" id="{964D595C-1D78-4568-8854-C374A34A9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7"/>
                <a:ext cx="199" cy="2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7" name="Rectangle 210">
                <a:extLst>
                  <a:ext uri="{FF2B5EF4-FFF2-40B4-BE49-F238E27FC236}">
                    <a16:creationId xmlns:a16="http://schemas.microsoft.com/office/drawing/2014/main" id="{AE37E9F6-6648-4B93-8458-91001A373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9"/>
                <a:ext cx="199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8" name="Rectangle 211">
                <a:extLst>
                  <a:ext uri="{FF2B5EF4-FFF2-40B4-BE49-F238E27FC236}">
                    <a16:creationId xmlns:a16="http://schemas.microsoft.com/office/drawing/2014/main" id="{AC2AC5B8-5665-45DE-B647-759C98685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4"/>
                <a:ext cx="199" cy="1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9" name="Rectangle 212">
                <a:extLst>
                  <a:ext uri="{FF2B5EF4-FFF2-40B4-BE49-F238E27FC236}">
                    <a16:creationId xmlns:a16="http://schemas.microsoft.com/office/drawing/2014/main" id="{BD80D910-3A66-4D3F-9D11-4AB6A013E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5"/>
                <a:ext cx="199" cy="6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0" name="Rectangle 213">
                <a:extLst>
                  <a:ext uri="{FF2B5EF4-FFF2-40B4-BE49-F238E27FC236}">
                    <a16:creationId xmlns:a16="http://schemas.microsoft.com/office/drawing/2014/main" id="{ADFEAF3E-FDAB-4D67-8DBD-CAA3945DC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9"/>
                <a:ext cx="199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1" name="Rectangle 214">
                <a:extLst>
                  <a:ext uri="{FF2B5EF4-FFF2-40B4-BE49-F238E27FC236}">
                    <a16:creationId xmlns:a16="http://schemas.microsoft.com/office/drawing/2014/main" id="{E5F7D21F-5FF1-4601-8A1B-772F3D0C8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3"/>
                <a:ext cx="199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2" name="Rectangle 215">
                <a:extLst>
                  <a:ext uri="{FF2B5EF4-FFF2-40B4-BE49-F238E27FC236}">
                    <a16:creationId xmlns:a16="http://schemas.microsoft.com/office/drawing/2014/main" id="{183F714B-2A0F-458F-8339-F277C9BF8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5"/>
                <a:ext cx="199" cy="3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3" name="Rectangle 216">
                <a:extLst>
                  <a:ext uri="{FF2B5EF4-FFF2-40B4-BE49-F238E27FC236}">
                    <a16:creationId xmlns:a16="http://schemas.microsoft.com/office/drawing/2014/main" id="{3452A99C-B49A-4A34-B10F-BD46CB9E4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0"/>
                <a:ext cx="199" cy="1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4" name="Rectangle 217">
                <a:extLst>
                  <a:ext uri="{FF2B5EF4-FFF2-40B4-BE49-F238E27FC236}">
                    <a16:creationId xmlns:a16="http://schemas.microsoft.com/office/drawing/2014/main" id="{4878B622-0664-49E3-B93F-7EEBA7925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1"/>
                <a:ext cx="199" cy="3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5" name="Rectangle 218">
                <a:extLst>
                  <a:ext uri="{FF2B5EF4-FFF2-40B4-BE49-F238E27FC236}">
                    <a16:creationId xmlns:a16="http://schemas.microsoft.com/office/drawing/2014/main" id="{8DB04FE8-D927-4B5E-A97E-2CD232431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4"/>
                <a:ext cx="199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6" name="Rectangle 219">
                <a:extLst>
                  <a:ext uri="{FF2B5EF4-FFF2-40B4-BE49-F238E27FC236}">
                    <a16:creationId xmlns:a16="http://schemas.microsoft.com/office/drawing/2014/main" id="{2865891B-F75D-4844-8601-94232A32B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9"/>
                <a:ext cx="199" cy="1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7" name="Rectangle 220">
                <a:extLst>
                  <a:ext uri="{FF2B5EF4-FFF2-40B4-BE49-F238E27FC236}">
                    <a16:creationId xmlns:a16="http://schemas.microsoft.com/office/drawing/2014/main" id="{6A2886C7-4966-45B8-B435-27737E749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0"/>
                <a:ext cx="199" cy="3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8" name="Rectangle 221">
                <a:extLst>
                  <a:ext uri="{FF2B5EF4-FFF2-40B4-BE49-F238E27FC236}">
                    <a16:creationId xmlns:a16="http://schemas.microsoft.com/office/drawing/2014/main" id="{0A8CD2A4-4089-4CD5-AE95-B1E59A4AE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3"/>
                <a:ext cx="199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9" name="Rectangle 222">
                <a:extLst>
                  <a:ext uri="{FF2B5EF4-FFF2-40B4-BE49-F238E27FC236}">
                    <a16:creationId xmlns:a16="http://schemas.microsoft.com/office/drawing/2014/main" id="{A23AE8D4-6EE5-49F3-8CAF-8FD9B6E1A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7"/>
                <a:ext cx="199" cy="2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0" name="Rectangle 223">
                <a:extLst>
                  <a:ext uri="{FF2B5EF4-FFF2-40B4-BE49-F238E27FC236}">
                    <a16:creationId xmlns:a16="http://schemas.microsoft.com/office/drawing/2014/main" id="{465B05A9-EA0C-4438-B7FD-94FA1D10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9"/>
                <a:ext cx="199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1" name="Rectangle 224">
                <a:extLst>
                  <a:ext uri="{FF2B5EF4-FFF2-40B4-BE49-F238E27FC236}">
                    <a16:creationId xmlns:a16="http://schemas.microsoft.com/office/drawing/2014/main" id="{BFC4924B-0A70-462A-86DA-2745C95F3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2"/>
                <a:ext cx="199" cy="2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2" name="Rectangle 225">
                <a:extLst>
                  <a:ext uri="{FF2B5EF4-FFF2-40B4-BE49-F238E27FC236}">
                    <a16:creationId xmlns:a16="http://schemas.microsoft.com/office/drawing/2014/main" id="{CE84F42F-54CA-4304-B3B8-A73EFA810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6"/>
                <a:ext cx="199" cy="3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3" name="Rectangle 226">
                <a:extLst>
                  <a:ext uri="{FF2B5EF4-FFF2-40B4-BE49-F238E27FC236}">
                    <a16:creationId xmlns:a16="http://schemas.microsoft.com/office/drawing/2014/main" id="{A4A50CDE-48CB-4BC1-932E-289D3CBDB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9"/>
                <a:ext cx="199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4" name="Rectangle 227">
                <a:extLst>
                  <a:ext uri="{FF2B5EF4-FFF2-40B4-BE49-F238E27FC236}">
                    <a16:creationId xmlns:a16="http://schemas.microsoft.com/office/drawing/2014/main" id="{D6161AA0-4E2D-4A51-ACAB-EFF0B325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3"/>
                <a:ext cx="199" cy="2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5" name="Rectangle 228">
                <a:extLst>
                  <a:ext uri="{FF2B5EF4-FFF2-40B4-BE49-F238E27FC236}">
                    <a16:creationId xmlns:a16="http://schemas.microsoft.com/office/drawing/2014/main" id="{14819CF9-5854-4EFC-B664-F8FB1257A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5"/>
                <a:ext cx="199" cy="3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6" name="Rectangle 229">
                <a:extLst>
                  <a:ext uri="{FF2B5EF4-FFF2-40B4-BE49-F238E27FC236}">
                    <a16:creationId xmlns:a16="http://schemas.microsoft.com/office/drawing/2014/main" id="{8F2A11CC-EADE-4696-AE76-9EEA7461B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8"/>
                <a:ext cx="199" cy="2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7" name="Rectangle 230">
                <a:extLst>
                  <a:ext uri="{FF2B5EF4-FFF2-40B4-BE49-F238E27FC236}">
                    <a16:creationId xmlns:a16="http://schemas.microsoft.com/office/drawing/2014/main" id="{593E3E65-FBF2-4A5E-885A-364C1A69B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1"/>
                <a:ext cx="199" cy="3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8" name="Rectangle 231">
                <a:extLst>
                  <a:ext uri="{FF2B5EF4-FFF2-40B4-BE49-F238E27FC236}">
                    <a16:creationId xmlns:a16="http://schemas.microsoft.com/office/drawing/2014/main" id="{32FACFAA-4F99-43BE-88F9-96CA155E5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4"/>
                <a:ext cx="199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9" name="Rectangle 232">
                <a:extLst>
                  <a:ext uri="{FF2B5EF4-FFF2-40B4-BE49-F238E27FC236}">
                    <a16:creationId xmlns:a16="http://schemas.microsoft.com/office/drawing/2014/main" id="{675C80F3-9674-46DC-A975-4921D3003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7"/>
                <a:ext cx="199" cy="1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0" name="Rectangle 233">
                <a:extLst>
                  <a:ext uri="{FF2B5EF4-FFF2-40B4-BE49-F238E27FC236}">
                    <a16:creationId xmlns:a16="http://schemas.microsoft.com/office/drawing/2014/main" id="{8E50A977-D552-47BF-BBF0-B252E5C5C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0"/>
                <a:ext cx="199" cy="3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1" name="Rectangle 234">
                <a:extLst>
                  <a:ext uri="{FF2B5EF4-FFF2-40B4-BE49-F238E27FC236}">
                    <a16:creationId xmlns:a16="http://schemas.microsoft.com/office/drawing/2014/main" id="{FB0AEAEF-71BA-4F80-8D3A-A0146429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3"/>
                <a:ext cx="199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2" name="Rectangle 235">
                <a:extLst>
                  <a:ext uri="{FF2B5EF4-FFF2-40B4-BE49-F238E27FC236}">
                    <a16:creationId xmlns:a16="http://schemas.microsoft.com/office/drawing/2014/main" id="{718EC39A-9080-4217-B566-AA572646D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7"/>
                <a:ext cx="199" cy="2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3" name="Rectangle 236">
                <a:extLst>
                  <a:ext uri="{FF2B5EF4-FFF2-40B4-BE49-F238E27FC236}">
                    <a16:creationId xmlns:a16="http://schemas.microsoft.com/office/drawing/2014/main" id="{85D9F78A-04EA-4730-8A9B-1A1D61CF1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9"/>
                <a:ext cx="199" cy="6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4" name="Rectangle 237">
                <a:extLst>
                  <a:ext uri="{FF2B5EF4-FFF2-40B4-BE49-F238E27FC236}">
                    <a16:creationId xmlns:a16="http://schemas.microsoft.com/office/drawing/2014/main" id="{38449B7A-33D9-4318-8BA7-94FA91D6F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3"/>
                <a:ext cx="199" cy="2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5" name="Rectangle 238">
                <a:extLst>
                  <a:ext uri="{FF2B5EF4-FFF2-40B4-BE49-F238E27FC236}">
                    <a16:creationId xmlns:a16="http://schemas.microsoft.com/office/drawing/2014/main" id="{96C790D9-AEA5-4F02-9086-9EA0F9A8E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6"/>
                <a:ext cx="199" cy="3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6" name="Rectangle 239">
                <a:extLst>
                  <a:ext uri="{FF2B5EF4-FFF2-40B4-BE49-F238E27FC236}">
                    <a16:creationId xmlns:a16="http://schemas.microsoft.com/office/drawing/2014/main" id="{9DBABAF0-2CBF-46E2-B188-B9BF5521C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9"/>
                <a:ext cx="199" cy="3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7" name="Rectangle 240">
                <a:extLst>
                  <a:ext uri="{FF2B5EF4-FFF2-40B4-BE49-F238E27FC236}">
                    <a16:creationId xmlns:a16="http://schemas.microsoft.com/office/drawing/2014/main" id="{852765BA-8FCF-4EB6-B6D1-0F29DD354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4"/>
                <a:ext cx="199" cy="1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8" name="Rectangle 241">
                <a:extLst>
                  <a:ext uri="{FF2B5EF4-FFF2-40B4-BE49-F238E27FC236}">
                    <a16:creationId xmlns:a16="http://schemas.microsoft.com/office/drawing/2014/main" id="{BB0D2E3E-ABEC-45EB-8CE0-C05C7874C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5"/>
                <a:ext cx="199" cy="3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9" name="Rectangle 242">
                <a:extLst>
                  <a:ext uri="{FF2B5EF4-FFF2-40B4-BE49-F238E27FC236}">
                    <a16:creationId xmlns:a16="http://schemas.microsoft.com/office/drawing/2014/main" id="{9A7AE6FD-A4C1-42E1-A00C-0C0D2E4A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8"/>
                <a:ext cx="199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80" name="Rectangle 243">
                <a:extLst>
                  <a:ext uri="{FF2B5EF4-FFF2-40B4-BE49-F238E27FC236}">
                    <a16:creationId xmlns:a16="http://schemas.microsoft.com/office/drawing/2014/main" id="{E7501F2B-960E-4815-9914-349C98C5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92"/>
                <a:ext cx="199" cy="2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81" name="Freeform 244">
                <a:extLst>
                  <a:ext uri="{FF2B5EF4-FFF2-40B4-BE49-F238E27FC236}">
                    <a16:creationId xmlns:a16="http://schemas.microsoft.com/office/drawing/2014/main" id="{6878EBF0-E5AB-4E55-8E8F-33452D467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113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182" name="Picture 245">
                <a:extLst>
                  <a:ext uri="{FF2B5EF4-FFF2-40B4-BE49-F238E27FC236}">
                    <a16:creationId xmlns:a16="http://schemas.microsoft.com/office/drawing/2014/main" id="{117D86A0-0B5E-4DEC-923A-85992DEEEB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3" name="Picture 246">
                <a:extLst>
                  <a:ext uri="{FF2B5EF4-FFF2-40B4-BE49-F238E27FC236}">
                    <a16:creationId xmlns:a16="http://schemas.microsoft.com/office/drawing/2014/main" id="{BE05806B-F04F-491C-A78D-781EEA5D2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" name="Freeform 247">
                <a:extLst>
                  <a:ext uri="{FF2B5EF4-FFF2-40B4-BE49-F238E27FC236}">
                    <a16:creationId xmlns:a16="http://schemas.microsoft.com/office/drawing/2014/main" id="{FB96F177-71D0-4234-BF83-5FBA302B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148"/>
                <a:ext cx="72" cy="220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185" name="Picture 248">
                <a:extLst>
                  <a:ext uri="{FF2B5EF4-FFF2-40B4-BE49-F238E27FC236}">
                    <a16:creationId xmlns:a16="http://schemas.microsoft.com/office/drawing/2014/main" id="{A1198D83-85AF-40C3-8C11-B34E5A4A9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" name="Picture 249">
                <a:extLst>
                  <a:ext uri="{FF2B5EF4-FFF2-40B4-BE49-F238E27FC236}">
                    <a16:creationId xmlns:a16="http://schemas.microsoft.com/office/drawing/2014/main" id="{BF1A6F29-EAB5-44DE-8D30-D7931D0130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Freeform 250">
                <a:extLst>
                  <a:ext uri="{FF2B5EF4-FFF2-40B4-BE49-F238E27FC236}">
                    <a16:creationId xmlns:a16="http://schemas.microsoft.com/office/drawing/2014/main" id="{01199E1A-9F0D-4E65-8DD0-BDB4257FE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" y="3121"/>
                <a:ext cx="118" cy="247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7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7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88" name="Freeform 251">
                <a:extLst>
                  <a:ext uri="{FF2B5EF4-FFF2-40B4-BE49-F238E27FC236}">
                    <a16:creationId xmlns:a16="http://schemas.microsoft.com/office/drawing/2014/main" id="{8837D8FD-0A22-471F-9F61-4F582DB6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289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189" name="Picture 252">
                <a:extLst>
                  <a:ext uri="{FF2B5EF4-FFF2-40B4-BE49-F238E27FC236}">
                    <a16:creationId xmlns:a16="http://schemas.microsoft.com/office/drawing/2014/main" id="{52C84B5E-4F3C-41B0-A605-59552BFF6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250"/>
                <a:ext cx="28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0" name="Picture 253">
                <a:extLst>
                  <a:ext uri="{FF2B5EF4-FFF2-40B4-BE49-F238E27FC236}">
                    <a16:creationId xmlns:a16="http://schemas.microsoft.com/office/drawing/2014/main" id="{0314081C-E067-4821-83AE-F8E517F388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250"/>
                <a:ext cx="29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1" name="Freeform 254">
                <a:extLst>
                  <a:ext uri="{FF2B5EF4-FFF2-40B4-BE49-F238E27FC236}">
                    <a16:creationId xmlns:a16="http://schemas.microsoft.com/office/drawing/2014/main" id="{E3212188-332D-4006-ADE6-2B4997664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" y="3255"/>
                <a:ext cx="16" cy="17"/>
              </a:xfrm>
              <a:custGeom>
                <a:avLst/>
                <a:gdLst>
                  <a:gd name="T0" fmla="*/ 12 w 14"/>
                  <a:gd name="T1" fmla="*/ 7 h 18"/>
                  <a:gd name="T2" fmla="*/ 4 w 14"/>
                  <a:gd name="T3" fmla="*/ 1 h 18"/>
                  <a:gd name="T4" fmla="*/ 2 w 14"/>
                  <a:gd name="T5" fmla="*/ 11 h 18"/>
                  <a:gd name="T6" fmla="*/ 10 w 14"/>
                  <a:gd name="T7" fmla="*/ 17 h 18"/>
                  <a:gd name="T8" fmla="*/ 12 w 14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8"/>
                  <a:gd name="T17" fmla="*/ 14 w 1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8">
                    <a:moveTo>
                      <a:pt x="12" y="7"/>
                    </a:moveTo>
                    <a:cubicBezTo>
                      <a:pt x="11" y="3"/>
                      <a:pt x="7" y="0"/>
                      <a:pt x="4" y="1"/>
                    </a:cubicBezTo>
                    <a:cubicBezTo>
                      <a:pt x="1" y="3"/>
                      <a:pt x="0" y="7"/>
                      <a:pt x="2" y="11"/>
                    </a:cubicBezTo>
                    <a:cubicBezTo>
                      <a:pt x="3" y="16"/>
                      <a:pt x="7" y="18"/>
                      <a:pt x="10" y="17"/>
                    </a:cubicBezTo>
                    <a:cubicBezTo>
                      <a:pt x="12" y="16"/>
                      <a:pt x="14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92" name="Freeform 255">
                <a:extLst>
                  <a:ext uri="{FF2B5EF4-FFF2-40B4-BE49-F238E27FC236}">
                    <a16:creationId xmlns:a16="http://schemas.microsoft.com/office/drawing/2014/main" id="{FCE02DE2-FEC8-451C-97DD-745B5151E5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8" y="3294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93" name="Freeform 256">
                <a:extLst>
                  <a:ext uri="{FF2B5EF4-FFF2-40B4-BE49-F238E27FC236}">
                    <a16:creationId xmlns:a16="http://schemas.microsoft.com/office/drawing/2014/main" id="{B3E25458-3CAF-41AF-9C8E-E5C20F6D6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94" name="Freeform 257">
                <a:extLst>
                  <a:ext uri="{FF2B5EF4-FFF2-40B4-BE49-F238E27FC236}">
                    <a16:creationId xmlns:a16="http://schemas.microsoft.com/office/drawing/2014/main" id="{2DDA61C3-EEEE-4D32-84DE-39A9726A3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2 w 53"/>
                  <a:gd name="T1" fmla="*/ 5 h 32"/>
                  <a:gd name="T2" fmla="*/ 51 w 53"/>
                  <a:gd name="T3" fmla="*/ 32 h 32"/>
                  <a:gd name="T4" fmla="*/ 53 w 53"/>
                  <a:gd name="T5" fmla="*/ 29 h 32"/>
                  <a:gd name="T6" fmla="*/ 51 w 53"/>
                  <a:gd name="T7" fmla="*/ 27 h 32"/>
                  <a:gd name="T8" fmla="*/ 3 w 53"/>
                  <a:gd name="T9" fmla="*/ 0 h 32"/>
                  <a:gd name="T10" fmla="*/ 1 w 53"/>
                  <a:gd name="T11" fmla="*/ 1 h 32"/>
                  <a:gd name="T12" fmla="*/ 0 w 53"/>
                  <a:gd name="T13" fmla="*/ 2 h 32"/>
                  <a:gd name="T14" fmla="*/ 2 w 53"/>
                  <a:gd name="T15" fmla="*/ 5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2"/>
                  <a:gd name="T26" fmla="*/ 53 w 53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2">
                    <a:moveTo>
                      <a:pt x="2" y="5"/>
                    </a:moveTo>
                    <a:cubicBezTo>
                      <a:pt x="16" y="17"/>
                      <a:pt x="33" y="27"/>
                      <a:pt x="51" y="32"/>
                    </a:cubicBezTo>
                    <a:cubicBezTo>
                      <a:pt x="52" y="32"/>
                      <a:pt x="53" y="31"/>
                      <a:pt x="53" y="29"/>
                    </a:cubicBezTo>
                    <a:cubicBezTo>
                      <a:pt x="53" y="28"/>
                      <a:pt x="52" y="28"/>
                      <a:pt x="51" y="27"/>
                    </a:cubicBezTo>
                    <a:cubicBezTo>
                      <a:pt x="33" y="22"/>
                      <a:pt x="17" y="13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4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195" name="Picture 258">
                <a:extLst>
                  <a:ext uri="{FF2B5EF4-FFF2-40B4-BE49-F238E27FC236}">
                    <a16:creationId xmlns:a16="http://schemas.microsoft.com/office/drawing/2014/main" id="{81549A25-0741-47FA-8BB1-5AC7BF64FE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194"/>
                <a:ext cx="22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6" name="Picture 259">
                <a:extLst>
                  <a:ext uri="{FF2B5EF4-FFF2-40B4-BE49-F238E27FC236}">
                    <a16:creationId xmlns:a16="http://schemas.microsoft.com/office/drawing/2014/main" id="{021E3D54-1339-47E1-9274-693F01F4B7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194"/>
                <a:ext cx="23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9" name="Freeform 260">
                <a:extLst>
                  <a:ext uri="{FF2B5EF4-FFF2-40B4-BE49-F238E27FC236}">
                    <a16:creationId xmlns:a16="http://schemas.microsoft.com/office/drawing/2014/main" id="{8AD32094-9673-4FA8-AB56-EA15555C4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3195"/>
                <a:ext cx="16" cy="13"/>
              </a:xfrm>
              <a:custGeom>
                <a:avLst/>
                <a:gdLst>
                  <a:gd name="T0" fmla="*/ 16 w 16"/>
                  <a:gd name="T1" fmla="*/ 13 h 13"/>
                  <a:gd name="T2" fmla="*/ 1 w 16"/>
                  <a:gd name="T3" fmla="*/ 5 h 13"/>
                  <a:gd name="T4" fmla="*/ 10 w 16"/>
                  <a:gd name="T5" fmla="*/ 13 h 13"/>
                  <a:gd name="T6" fmla="*/ 16 w 16"/>
                  <a:gd name="T7" fmla="*/ 13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13"/>
                  <a:gd name="T14" fmla="*/ 16 w 16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13">
                    <a:moveTo>
                      <a:pt x="16" y="13"/>
                    </a:moveTo>
                    <a:cubicBezTo>
                      <a:pt x="13" y="4"/>
                      <a:pt x="7" y="0"/>
                      <a:pt x="1" y="5"/>
                    </a:cubicBezTo>
                    <a:cubicBezTo>
                      <a:pt x="0" y="8"/>
                      <a:pt x="4" y="12"/>
                      <a:pt x="10" y="13"/>
                    </a:cubicBezTo>
                    <a:cubicBezTo>
                      <a:pt x="12" y="13"/>
                      <a:pt x="14" y="13"/>
                      <a:pt x="16" y="13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200" name="Picture 261">
                <a:extLst>
                  <a:ext uri="{FF2B5EF4-FFF2-40B4-BE49-F238E27FC236}">
                    <a16:creationId xmlns:a16="http://schemas.microsoft.com/office/drawing/2014/main" id="{4C8344E6-76B9-4CB7-90FA-10AED2ED23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Picture 262">
                <a:extLst>
                  <a:ext uri="{FF2B5EF4-FFF2-40B4-BE49-F238E27FC236}">
                    <a16:creationId xmlns:a16="http://schemas.microsoft.com/office/drawing/2014/main" id="{0B2EFB95-2AE9-401E-8E2C-47D4FD86E7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2" name="Picture 263">
                <a:extLst>
                  <a:ext uri="{FF2B5EF4-FFF2-40B4-BE49-F238E27FC236}">
                    <a16:creationId xmlns:a16="http://schemas.microsoft.com/office/drawing/2014/main" id="{FA7EAFD9-5D55-4EF7-BB16-B6C0A3438E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3" name="Freeform 264">
                <a:extLst>
                  <a:ext uri="{FF2B5EF4-FFF2-40B4-BE49-F238E27FC236}">
                    <a16:creationId xmlns:a16="http://schemas.microsoft.com/office/drawing/2014/main" id="{AB19003A-727A-4C0B-A7FB-C5097108A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4"/>
                <a:ext cx="49" cy="31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04" name="Freeform 265">
                <a:extLst>
                  <a:ext uri="{FF2B5EF4-FFF2-40B4-BE49-F238E27FC236}">
                    <a16:creationId xmlns:a16="http://schemas.microsoft.com/office/drawing/2014/main" id="{B0C5B6F8-65B1-4C74-ADE3-A1EDB2B23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1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05" name="Freeform 266">
                <a:extLst>
                  <a:ext uri="{FF2B5EF4-FFF2-40B4-BE49-F238E27FC236}">
                    <a16:creationId xmlns:a16="http://schemas.microsoft.com/office/drawing/2014/main" id="{2331A25A-4369-4437-AFBB-986CB0A63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2"/>
                <a:ext cx="49" cy="41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139" name="Rectangle 539">
              <a:extLst>
                <a:ext uri="{FF2B5EF4-FFF2-40B4-BE49-F238E27FC236}">
                  <a16:creationId xmlns:a16="http://schemas.microsoft.com/office/drawing/2014/main" id="{BDF96E30-09BD-4C9B-9CCA-29DFD213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909" y="5449781"/>
              <a:ext cx="80420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1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DSS</a:t>
              </a:r>
              <a:endParaRPr kumimoji="0" lang="ko-KR" altLang="en-US" sz="1000" b="1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0" name="모서리가 둥근 직사각형 5">
              <a:extLst>
                <a:ext uri="{FF2B5EF4-FFF2-40B4-BE49-F238E27FC236}">
                  <a16:creationId xmlns:a16="http://schemas.microsoft.com/office/drawing/2014/main" id="{78357AF5-DEF1-49AD-8356-C15E2724AC1D}"/>
                </a:ext>
              </a:extLst>
            </p:cNvPr>
            <p:cNvSpPr/>
            <p:nvPr/>
          </p:nvSpPr>
          <p:spPr>
            <a:xfrm>
              <a:off x="4555441" y="4985214"/>
              <a:ext cx="1061081" cy="992722"/>
            </a:xfrm>
            <a:prstGeom prst="roundRect">
              <a:avLst>
                <a:gd name="adj" fmla="val 10052"/>
              </a:avLst>
            </a:prstGeom>
            <a:noFill/>
            <a:ln w="127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6">
            <a:extLst>
              <a:ext uri="{FF2B5EF4-FFF2-40B4-BE49-F238E27FC236}">
                <a16:creationId xmlns:a16="http://schemas.microsoft.com/office/drawing/2014/main" id="{D381C8FD-B4C1-4B8F-AB80-365EFEF5B016}"/>
              </a:ext>
            </a:extLst>
          </p:cNvPr>
          <p:cNvGrpSpPr/>
          <p:nvPr/>
        </p:nvGrpSpPr>
        <p:grpSpPr>
          <a:xfrm>
            <a:off x="4193766" y="4178792"/>
            <a:ext cx="1368152" cy="992722"/>
            <a:chOff x="4555441" y="4985214"/>
            <a:chExt cx="1061081" cy="992722"/>
          </a:xfrm>
        </p:grpSpPr>
        <p:grpSp>
          <p:nvGrpSpPr>
            <p:cNvPr id="270" name="Group 193">
              <a:extLst>
                <a:ext uri="{FF2B5EF4-FFF2-40B4-BE49-F238E27FC236}">
                  <a16:creationId xmlns:a16="http://schemas.microsoft.com/office/drawing/2014/main" id="{E81FC88A-AFC9-4EE4-B632-65DC1DE0C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953" y="5105878"/>
              <a:ext cx="296890" cy="342518"/>
              <a:chOff x="2675" y="2197"/>
              <a:chExt cx="215" cy="299"/>
            </a:xfrm>
          </p:grpSpPr>
          <p:sp>
            <p:nvSpPr>
              <p:cNvPr id="337" name="Freeform 130">
                <a:extLst>
                  <a:ext uri="{FF2B5EF4-FFF2-40B4-BE49-F238E27FC236}">
                    <a16:creationId xmlns:a16="http://schemas.microsoft.com/office/drawing/2014/main" id="{058FF7FF-F6DC-4D64-AE08-F04CB19F0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397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38" name="Rectangle 131">
                <a:extLst>
                  <a:ext uri="{FF2B5EF4-FFF2-40B4-BE49-F238E27FC236}">
                    <a16:creationId xmlns:a16="http://schemas.microsoft.com/office/drawing/2014/main" id="{68D36132-0F31-463C-AF01-0D9F17732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197"/>
                <a:ext cx="20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39" name="Rectangle 132">
                <a:extLst>
                  <a:ext uri="{FF2B5EF4-FFF2-40B4-BE49-F238E27FC236}">
                    <a16:creationId xmlns:a16="http://schemas.microsoft.com/office/drawing/2014/main" id="{BD61F5AA-0F81-4E4A-966E-21E5356DD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0"/>
                <a:ext cx="201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0" name="Rectangle 133">
                <a:extLst>
                  <a:ext uri="{FF2B5EF4-FFF2-40B4-BE49-F238E27FC236}">
                    <a16:creationId xmlns:a16="http://schemas.microsoft.com/office/drawing/2014/main" id="{32E991DA-2106-411E-80BE-50AF2E603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1"/>
                <a:ext cx="201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1" name="Rectangle 134">
                <a:extLst>
                  <a:ext uri="{FF2B5EF4-FFF2-40B4-BE49-F238E27FC236}">
                    <a16:creationId xmlns:a16="http://schemas.microsoft.com/office/drawing/2014/main" id="{48E84082-D06C-4BBF-A829-5D9DBCC0C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6"/>
                <a:ext cx="201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2" name="Rectangle 135">
                <a:extLst>
                  <a:ext uri="{FF2B5EF4-FFF2-40B4-BE49-F238E27FC236}">
                    <a16:creationId xmlns:a16="http://schemas.microsoft.com/office/drawing/2014/main" id="{79CCD9F4-08FD-41BA-92A7-EB3212F7E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9"/>
                <a:ext cx="201" cy="1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3" name="Rectangle 136">
                <a:extLst>
                  <a:ext uri="{FF2B5EF4-FFF2-40B4-BE49-F238E27FC236}">
                    <a16:creationId xmlns:a16="http://schemas.microsoft.com/office/drawing/2014/main" id="{DF7FDE94-23E6-46B7-92FA-4BE953EC3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2"/>
                <a:ext cx="201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4" name="Rectangle 137">
                <a:extLst>
                  <a:ext uri="{FF2B5EF4-FFF2-40B4-BE49-F238E27FC236}">
                    <a16:creationId xmlns:a16="http://schemas.microsoft.com/office/drawing/2014/main" id="{E0BE88ED-4682-4F55-8FE3-C5FC5609B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5"/>
                <a:ext cx="201" cy="2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5" name="Rectangle 138">
                <a:extLst>
                  <a:ext uri="{FF2B5EF4-FFF2-40B4-BE49-F238E27FC236}">
                    <a16:creationId xmlns:a16="http://schemas.microsoft.com/office/drawing/2014/main" id="{84FA8FE3-1BD7-43A7-9E38-088E16BFF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7"/>
                <a:ext cx="201" cy="2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6" name="Rectangle 139">
                <a:extLst>
                  <a:ext uri="{FF2B5EF4-FFF2-40B4-BE49-F238E27FC236}">
                    <a16:creationId xmlns:a16="http://schemas.microsoft.com/office/drawing/2014/main" id="{5837F050-955C-4E9F-B1CA-D389A830D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1"/>
                <a:ext cx="201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7" name="Rectangle 140">
                <a:extLst>
                  <a:ext uri="{FF2B5EF4-FFF2-40B4-BE49-F238E27FC236}">
                    <a16:creationId xmlns:a16="http://schemas.microsoft.com/office/drawing/2014/main" id="{536D0F5F-DDA2-4DD8-9AF2-7B792873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4"/>
                <a:ext cx="201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8" name="Rectangle 141">
                <a:extLst>
                  <a:ext uri="{FF2B5EF4-FFF2-40B4-BE49-F238E27FC236}">
                    <a16:creationId xmlns:a16="http://schemas.microsoft.com/office/drawing/2014/main" id="{838AE161-1395-4BE6-A5A6-B1730FD08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6"/>
                <a:ext cx="201" cy="2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9" name="Rectangle 142">
                <a:extLst>
                  <a:ext uri="{FF2B5EF4-FFF2-40B4-BE49-F238E27FC236}">
                    <a16:creationId xmlns:a16="http://schemas.microsoft.com/office/drawing/2014/main" id="{5BB4F76A-00C5-495B-82F6-EE50D9F35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0"/>
                <a:ext cx="201" cy="5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0" name="Rectangle 143">
                <a:extLst>
                  <a:ext uri="{FF2B5EF4-FFF2-40B4-BE49-F238E27FC236}">
                    <a16:creationId xmlns:a16="http://schemas.microsoft.com/office/drawing/2014/main" id="{A219A78A-2A9F-4DC0-BD71-2B8592A67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4"/>
                <a:ext cx="201" cy="1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1" name="Rectangle 144">
                <a:extLst>
                  <a:ext uri="{FF2B5EF4-FFF2-40B4-BE49-F238E27FC236}">
                    <a16:creationId xmlns:a16="http://schemas.microsoft.com/office/drawing/2014/main" id="{060BFD30-0199-4B56-A311-1DAAEEF96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7"/>
                <a:ext cx="201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2" name="Rectangle 145">
                <a:extLst>
                  <a:ext uri="{FF2B5EF4-FFF2-40B4-BE49-F238E27FC236}">
                    <a16:creationId xmlns:a16="http://schemas.microsoft.com/office/drawing/2014/main" id="{24EBB684-54EA-4986-8531-89B6CCFF8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0"/>
                <a:ext cx="201" cy="2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3" name="Rectangle 146">
                <a:extLst>
                  <a:ext uri="{FF2B5EF4-FFF2-40B4-BE49-F238E27FC236}">
                    <a16:creationId xmlns:a16="http://schemas.microsoft.com/office/drawing/2014/main" id="{ABAB3781-FAD1-4CD0-A893-D1A647CEA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2"/>
                <a:ext cx="201" cy="2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4" name="Rectangle 147">
                <a:extLst>
                  <a:ext uri="{FF2B5EF4-FFF2-40B4-BE49-F238E27FC236}">
                    <a16:creationId xmlns:a16="http://schemas.microsoft.com/office/drawing/2014/main" id="{E16D6C67-8A89-4FDC-867E-B31897B09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6"/>
                <a:ext cx="201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5" name="Rectangle 148">
                <a:extLst>
                  <a:ext uri="{FF2B5EF4-FFF2-40B4-BE49-F238E27FC236}">
                    <a16:creationId xmlns:a16="http://schemas.microsoft.com/office/drawing/2014/main" id="{4499AB08-D9D5-4884-98EE-B70F15BD4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9"/>
                <a:ext cx="201" cy="1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6" name="Rectangle 149">
                <a:extLst>
                  <a:ext uri="{FF2B5EF4-FFF2-40B4-BE49-F238E27FC236}">
                    <a16:creationId xmlns:a16="http://schemas.microsoft.com/office/drawing/2014/main" id="{F66C9960-3E75-4F17-8C02-8B2403AEB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0"/>
                <a:ext cx="201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7" name="Rectangle 150">
                <a:extLst>
                  <a:ext uri="{FF2B5EF4-FFF2-40B4-BE49-F238E27FC236}">
                    <a16:creationId xmlns:a16="http://schemas.microsoft.com/office/drawing/2014/main" id="{2AF8B82B-5367-4A85-99D8-64140CD2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5"/>
                <a:ext cx="201" cy="3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8" name="Rectangle 151">
                <a:extLst>
                  <a:ext uri="{FF2B5EF4-FFF2-40B4-BE49-F238E27FC236}">
                    <a16:creationId xmlns:a16="http://schemas.microsoft.com/office/drawing/2014/main" id="{30941CD9-2B60-4773-BEC2-D1CD76EE9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8"/>
                <a:ext cx="201" cy="1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9" name="Rectangle 152">
                <a:extLst>
                  <a:ext uri="{FF2B5EF4-FFF2-40B4-BE49-F238E27FC236}">
                    <a16:creationId xmlns:a16="http://schemas.microsoft.com/office/drawing/2014/main" id="{7F45A0E1-22D8-4336-85A0-C1044DC2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9"/>
                <a:ext cx="201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0" name="Rectangle 153">
                <a:extLst>
                  <a:ext uri="{FF2B5EF4-FFF2-40B4-BE49-F238E27FC236}">
                    <a16:creationId xmlns:a16="http://schemas.microsoft.com/office/drawing/2014/main" id="{02F5CC29-83C5-4BD3-990E-F59C78B77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4"/>
                <a:ext cx="201" cy="3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1" name="Rectangle 154">
                <a:extLst>
                  <a:ext uri="{FF2B5EF4-FFF2-40B4-BE49-F238E27FC236}">
                    <a16:creationId xmlns:a16="http://schemas.microsoft.com/office/drawing/2014/main" id="{8F08CA3A-4D4A-4606-8D87-CC861A1E8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7"/>
                <a:ext cx="201" cy="2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2" name="Rectangle 155">
                <a:extLst>
                  <a:ext uri="{FF2B5EF4-FFF2-40B4-BE49-F238E27FC236}">
                    <a16:creationId xmlns:a16="http://schemas.microsoft.com/office/drawing/2014/main" id="{4E919368-96BC-4562-B4BE-2FDDA85A0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1"/>
                <a:ext cx="201" cy="3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3" name="Rectangle 156">
                <a:extLst>
                  <a:ext uri="{FF2B5EF4-FFF2-40B4-BE49-F238E27FC236}">
                    <a16:creationId xmlns:a16="http://schemas.microsoft.com/office/drawing/2014/main" id="{6721E6A0-04E2-44BB-BF8F-499F937A1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4"/>
                <a:ext cx="201" cy="1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4" name="Rectangle 157">
                <a:extLst>
                  <a:ext uri="{FF2B5EF4-FFF2-40B4-BE49-F238E27FC236}">
                    <a16:creationId xmlns:a16="http://schemas.microsoft.com/office/drawing/2014/main" id="{0FFC4B97-4C5C-4137-8D34-8EBF7D8F8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5"/>
                <a:ext cx="201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5" name="Rectangle 158">
                <a:extLst>
                  <a:ext uri="{FF2B5EF4-FFF2-40B4-BE49-F238E27FC236}">
                    <a16:creationId xmlns:a16="http://schemas.microsoft.com/office/drawing/2014/main" id="{B5BE2687-A0E4-4887-BF39-3D1B43DD5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0"/>
                <a:ext cx="201" cy="3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6" name="Rectangle 159">
                <a:extLst>
                  <a:ext uri="{FF2B5EF4-FFF2-40B4-BE49-F238E27FC236}">
                    <a16:creationId xmlns:a16="http://schemas.microsoft.com/office/drawing/2014/main" id="{2F4434F4-1639-4458-B200-8734939D3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3"/>
                <a:ext cx="201" cy="1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7" name="Rectangle 160">
                <a:extLst>
                  <a:ext uri="{FF2B5EF4-FFF2-40B4-BE49-F238E27FC236}">
                    <a16:creationId xmlns:a16="http://schemas.microsoft.com/office/drawing/2014/main" id="{9B5B7096-2638-41D2-87AE-7D0057943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6"/>
                <a:ext cx="201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8" name="Rectangle 161">
                <a:extLst>
                  <a:ext uri="{FF2B5EF4-FFF2-40B4-BE49-F238E27FC236}">
                    <a16:creationId xmlns:a16="http://schemas.microsoft.com/office/drawing/2014/main" id="{CED702B6-7FCE-4875-820E-61E3B57A7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9"/>
                <a:ext cx="201" cy="3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69" name="Rectangle 162">
                <a:extLst>
                  <a:ext uri="{FF2B5EF4-FFF2-40B4-BE49-F238E27FC236}">
                    <a16:creationId xmlns:a16="http://schemas.microsoft.com/office/drawing/2014/main" id="{F2CFE7DE-289D-4F97-8EBF-BA447529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2"/>
                <a:ext cx="201" cy="1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0" name="Rectangle 163">
                <a:extLst>
                  <a:ext uri="{FF2B5EF4-FFF2-40B4-BE49-F238E27FC236}">
                    <a16:creationId xmlns:a16="http://schemas.microsoft.com/office/drawing/2014/main" id="{AA9D115A-99B7-4792-A7AD-FADABEE5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5"/>
                <a:ext cx="201" cy="3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1" name="Rectangle 164">
                <a:extLst>
                  <a:ext uri="{FF2B5EF4-FFF2-40B4-BE49-F238E27FC236}">
                    <a16:creationId xmlns:a16="http://schemas.microsoft.com/office/drawing/2014/main" id="{ECB003C1-4364-4902-AF3A-BAF2FD584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8"/>
                <a:ext cx="201" cy="2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2" name="Rectangle 165">
                <a:extLst>
                  <a:ext uri="{FF2B5EF4-FFF2-40B4-BE49-F238E27FC236}">
                    <a16:creationId xmlns:a16="http://schemas.microsoft.com/office/drawing/2014/main" id="{8E48263F-3A63-4881-806F-229B8C600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0"/>
                <a:ext cx="201" cy="2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3" name="Rectangle 166">
                <a:extLst>
                  <a:ext uri="{FF2B5EF4-FFF2-40B4-BE49-F238E27FC236}">
                    <a16:creationId xmlns:a16="http://schemas.microsoft.com/office/drawing/2014/main" id="{C3880F04-C87B-4416-84B0-2A2E4DA6E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4"/>
                <a:ext cx="201" cy="6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4" name="Rectangle 167">
                <a:extLst>
                  <a:ext uri="{FF2B5EF4-FFF2-40B4-BE49-F238E27FC236}">
                    <a16:creationId xmlns:a16="http://schemas.microsoft.com/office/drawing/2014/main" id="{B7762628-5E46-4CED-AD47-6E9ED60F5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8"/>
                <a:ext cx="201" cy="1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5" name="Rectangle 168">
                <a:extLst>
                  <a:ext uri="{FF2B5EF4-FFF2-40B4-BE49-F238E27FC236}">
                    <a16:creationId xmlns:a16="http://schemas.microsoft.com/office/drawing/2014/main" id="{665A25BD-76CA-4C1B-B7E2-12F70DDF2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1"/>
                <a:ext cx="201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6" name="Rectangle 169">
                <a:extLst>
                  <a:ext uri="{FF2B5EF4-FFF2-40B4-BE49-F238E27FC236}">
                    <a16:creationId xmlns:a16="http://schemas.microsoft.com/office/drawing/2014/main" id="{A55FC6D0-20D8-4FE7-96ED-02C5271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4"/>
                <a:ext cx="201" cy="3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7" name="Freeform 170">
                <a:extLst>
                  <a:ext uri="{FF2B5EF4-FFF2-40B4-BE49-F238E27FC236}">
                    <a16:creationId xmlns:a16="http://schemas.microsoft.com/office/drawing/2014/main" id="{9CFE7729-2C0D-4AA0-9A94-D803EA06B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114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78" name="Picture 171">
                <a:extLst>
                  <a:ext uri="{FF2B5EF4-FFF2-40B4-BE49-F238E27FC236}">
                    <a16:creationId xmlns:a16="http://schemas.microsoft.com/office/drawing/2014/main" id="{D805887C-8224-4309-9C3D-FE65E5EF78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9" name="Picture 172">
                <a:extLst>
                  <a:ext uri="{FF2B5EF4-FFF2-40B4-BE49-F238E27FC236}">
                    <a16:creationId xmlns:a16="http://schemas.microsoft.com/office/drawing/2014/main" id="{D00590EC-742C-4203-A995-AA49F1EB50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0" name="Freeform 173">
                <a:extLst>
                  <a:ext uri="{FF2B5EF4-FFF2-40B4-BE49-F238E27FC236}">
                    <a16:creationId xmlns:a16="http://schemas.microsoft.com/office/drawing/2014/main" id="{5B209402-33E4-4ABB-BCEF-B96F15082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70"/>
                <a:ext cx="73" cy="222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81" name="Picture 174">
                <a:extLst>
                  <a:ext uri="{FF2B5EF4-FFF2-40B4-BE49-F238E27FC236}">
                    <a16:creationId xmlns:a16="http://schemas.microsoft.com/office/drawing/2014/main" id="{8BF7AA00-F2F0-46EB-92B1-3413267F68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2" name="Picture 175">
                <a:extLst>
                  <a:ext uri="{FF2B5EF4-FFF2-40B4-BE49-F238E27FC236}">
                    <a16:creationId xmlns:a16="http://schemas.microsoft.com/office/drawing/2014/main" id="{C6B3E7F6-134D-44EE-B6EE-B95F00457C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3" name="Freeform 176">
                <a:extLst>
                  <a:ext uri="{FF2B5EF4-FFF2-40B4-BE49-F238E27FC236}">
                    <a16:creationId xmlns:a16="http://schemas.microsoft.com/office/drawing/2014/main" id="{9FA3D27A-7A35-4FAA-A100-DE73E8BA1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242"/>
                <a:ext cx="120" cy="249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8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8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84" name="Freeform 177">
                <a:extLst>
                  <a:ext uri="{FF2B5EF4-FFF2-40B4-BE49-F238E27FC236}">
                    <a16:creationId xmlns:a16="http://schemas.microsoft.com/office/drawing/2014/main" id="{EB920FC0-740B-434E-B9A8-59B239BF9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291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85" name="Picture 178">
                <a:extLst>
                  <a:ext uri="{FF2B5EF4-FFF2-40B4-BE49-F238E27FC236}">
                    <a16:creationId xmlns:a16="http://schemas.microsoft.com/office/drawing/2014/main" id="{1B6AF4B3-60C4-446A-ACCA-E50B33F3B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6" name="Picture 179">
                <a:extLst>
                  <a:ext uri="{FF2B5EF4-FFF2-40B4-BE49-F238E27FC236}">
                    <a16:creationId xmlns:a16="http://schemas.microsoft.com/office/drawing/2014/main" id="{A5B70F45-C78A-403E-9CC6-9411104AD0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7" name="Freeform 180">
                <a:extLst>
                  <a:ext uri="{FF2B5EF4-FFF2-40B4-BE49-F238E27FC236}">
                    <a16:creationId xmlns:a16="http://schemas.microsoft.com/office/drawing/2014/main" id="{60F13032-3A65-4656-A8BB-A229214A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379"/>
                <a:ext cx="13" cy="18"/>
              </a:xfrm>
              <a:custGeom>
                <a:avLst/>
                <a:gdLst>
                  <a:gd name="T0" fmla="*/ 12 w 13"/>
                  <a:gd name="T1" fmla="*/ 7 h 18"/>
                  <a:gd name="T2" fmla="*/ 4 w 13"/>
                  <a:gd name="T3" fmla="*/ 1 h 18"/>
                  <a:gd name="T4" fmla="*/ 2 w 13"/>
                  <a:gd name="T5" fmla="*/ 11 h 18"/>
                  <a:gd name="T6" fmla="*/ 9 w 13"/>
                  <a:gd name="T7" fmla="*/ 17 h 18"/>
                  <a:gd name="T8" fmla="*/ 12 w 13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18"/>
                  <a:gd name="T17" fmla="*/ 13 w 1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18">
                    <a:moveTo>
                      <a:pt x="12" y="7"/>
                    </a:moveTo>
                    <a:cubicBezTo>
                      <a:pt x="10" y="3"/>
                      <a:pt x="7" y="0"/>
                      <a:pt x="4" y="1"/>
                    </a:cubicBezTo>
                    <a:cubicBezTo>
                      <a:pt x="1" y="2"/>
                      <a:pt x="0" y="7"/>
                      <a:pt x="2" y="11"/>
                    </a:cubicBezTo>
                    <a:cubicBezTo>
                      <a:pt x="3" y="15"/>
                      <a:pt x="6" y="18"/>
                      <a:pt x="9" y="17"/>
                    </a:cubicBezTo>
                    <a:cubicBezTo>
                      <a:pt x="12" y="16"/>
                      <a:pt x="13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88" name="Freeform 181">
                <a:extLst>
                  <a:ext uri="{FF2B5EF4-FFF2-40B4-BE49-F238E27FC236}">
                    <a16:creationId xmlns:a16="http://schemas.microsoft.com/office/drawing/2014/main" id="{BC9CA257-D1E0-4618-9917-902CABD788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0" y="2418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89" name="Freeform 182">
                <a:extLst>
                  <a:ext uri="{FF2B5EF4-FFF2-40B4-BE49-F238E27FC236}">
                    <a16:creationId xmlns:a16="http://schemas.microsoft.com/office/drawing/2014/main" id="{34528917-C849-4999-A442-DE8E8E4CC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90" name="Freeform 183">
                <a:extLst>
                  <a:ext uri="{FF2B5EF4-FFF2-40B4-BE49-F238E27FC236}">
                    <a16:creationId xmlns:a16="http://schemas.microsoft.com/office/drawing/2014/main" id="{564AAC0A-CD08-4E59-A123-C1BE53D4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2 w 53"/>
                  <a:gd name="T1" fmla="*/ 5 h 33"/>
                  <a:gd name="T2" fmla="*/ 51 w 53"/>
                  <a:gd name="T3" fmla="*/ 33 h 33"/>
                  <a:gd name="T4" fmla="*/ 53 w 53"/>
                  <a:gd name="T5" fmla="*/ 30 h 33"/>
                  <a:gd name="T6" fmla="*/ 51 w 53"/>
                  <a:gd name="T7" fmla="*/ 28 h 33"/>
                  <a:gd name="T8" fmla="*/ 3 w 53"/>
                  <a:gd name="T9" fmla="*/ 1 h 33"/>
                  <a:gd name="T10" fmla="*/ 0 w 53"/>
                  <a:gd name="T11" fmla="*/ 1 h 33"/>
                  <a:gd name="T12" fmla="*/ 0 w 53"/>
                  <a:gd name="T13" fmla="*/ 3 h 33"/>
                  <a:gd name="T14" fmla="*/ 2 w 53"/>
                  <a:gd name="T15" fmla="*/ 5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3"/>
                  <a:gd name="T26" fmla="*/ 53 w 53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3">
                    <a:moveTo>
                      <a:pt x="2" y="5"/>
                    </a:moveTo>
                    <a:cubicBezTo>
                      <a:pt x="16" y="18"/>
                      <a:pt x="33" y="28"/>
                      <a:pt x="51" y="33"/>
                    </a:cubicBezTo>
                    <a:cubicBezTo>
                      <a:pt x="52" y="33"/>
                      <a:pt x="53" y="31"/>
                      <a:pt x="53" y="30"/>
                    </a:cubicBezTo>
                    <a:cubicBezTo>
                      <a:pt x="53" y="29"/>
                      <a:pt x="52" y="28"/>
                      <a:pt x="51" y="28"/>
                    </a:cubicBezTo>
                    <a:cubicBezTo>
                      <a:pt x="33" y="23"/>
                      <a:pt x="17" y="14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91" name="Picture 184">
                <a:extLst>
                  <a:ext uri="{FF2B5EF4-FFF2-40B4-BE49-F238E27FC236}">
                    <a16:creationId xmlns:a16="http://schemas.microsoft.com/office/drawing/2014/main" id="{E0D08C34-43BD-4400-923F-572418FE26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2" name="Picture 185">
                <a:extLst>
                  <a:ext uri="{FF2B5EF4-FFF2-40B4-BE49-F238E27FC236}">
                    <a16:creationId xmlns:a16="http://schemas.microsoft.com/office/drawing/2014/main" id="{B222D021-170A-4B38-AD96-D169129369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3" name="Freeform 186">
                <a:extLst>
                  <a:ext uri="{FF2B5EF4-FFF2-40B4-BE49-F238E27FC236}">
                    <a16:creationId xmlns:a16="http://schemas.microsoft.com/office/drawing/2014/main" id="{8A991FFA-7F91-4AED-80E6-F28F8C4ED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2" y="2317"/>
                <a:ext cx="17" cy="14"/>
              </a:xfrm>
              <a:custGeom>
                <a:avLst/>
                <a:gdLst>
                  <a:gd name="T0" fmla="*/ 17 w 17"/>
                  <a:gd name="T1" fmla="*/ 12 h 13"/>
                  <a:gd name="T2" fmla="*/ 2 w 17"/>
                  <a:gd name="T3" fmla="*/ 4 h 13"/>
                  <a:gd name="T4" fmla="*/ 11 w 17"/>
                  <a:gd name="T5" fmla="*/ 12 h 13"/>
                  <a:gd name="T6" fmla="*/ 17 w 17"/>
                  <a:gd name="T7" fmla="*/ 12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3"/>
                  <a:gd name="T14" fmla="*/ 17 w 17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3">
                    <a:moveTo>
                      <a:pt x="17" y="12"/>
                    </a:moveTo>
                    <a:cubicBezTo>
                      <a:pt x="14" y="3"/>
                      <a:pt x="7" y="0"/>
                      <a:pt x="2" y="4"/>
                    </a:cubicBezTo>
                    <a:cubicBezTo>
                      <a:pt x="0" y="8"/>
                      <a:pt x="4" y="11"/>
                      <a:pt x="11" y="12"/>
                    </a:cubicBezTo>
                    <a:cubicBezTo>
                      <a:pt x="13" y="13"/>
                      <a:pt x="15" y="13"/>
                      <a:pt x="17" y="12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94" name="Picture 187">
                <a:extLst>
                  <a:ext uri="{FF2B5EF4-FFF2-40B4-BE49-F238E27FC236}">
                    <a16:creationId xmlns:a16="http://schemas.microsoft.com/office/drawing/2014/main" id="{19078AF4-A047-4602-9192-C887300EB2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5" name="Picture 188">
                <a:extLst>
                  <a:ext uri="{FF2B5EF4-FFF2-40B4-BE49-F238E27FC236}">
                    <a16:creationId xmlns:a16="http://schemas.microsoft.com/office/drawing/2014/main" id="{0B998DF4-2A33-477C-9236-42CF6868A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6" name="Picture 189">
                <a:extLst>
                  <a:ext uri="{FF2B5EF4-FFF2-40B4-BE49-F238E27FC236}">
                    <a16:creationId xmlns:a16="http://schemas.microsoft.com/office/drawing/2014/main" id="{F1A0E004-CDAD-4C8C-9F32-5D695BCB4A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7" name="Freeform 190">
                <a:extLst>
                  <a:ext uri="{FF2B5EF4-FFF2-40B4-BE49-F238E27FC236}">
                    <a16:creationId xmlns:a16="http://schemas.microsoft.com/office/drawing/2014/main" id="{E17BCB8C-3845-4E78-8DD7-2B453087C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5"/>
                <a:ext cx="49" cy="33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98" name="Freeform 191">
                <a:extLst>
                  <a:ext uri="{FF2B5EF4-FFF2-40B4-BE49-F238E27FC236}">
                    <a16:creationId xmlns:a16="http://schemas.microsoft.com/office/drawing/2014/main" id="{A1F1CAF1-B150-459F-B63E-168623CED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99" name="Freeform 192">
                <a:extLst>
                  <a:ext uri="{FF2B5EF4-FFF2-40B4-BE49-F238E27FC236}">
                    <a16:creationId xmlns:a16="http://schemas.microsoft.com/office/drawing/2014/main" id="{8789A65D-9353-4163-91B0-5BC891193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271" name="Group 267">
              <a:extLst>
                <a:ext uri="{FF2B5EF4-FFF2-40B4-BE49-F238E27FC236}">
                  <a16:creationId xmlns:a16="http://schemas.microsoft.com/office/drawing/2014/main" id="{13D84CE9-F53D-42F0-803D-49DE07ECA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5043" y="5102543"/>
              <a:ext cx="298271" cy="342517"/>
              <a:chOff x="1153" y="3074"/>
              <a:chExt cx="216" cy="299"/>
            </a:xfrm>
          </p:grpSpPr>
          <p:sp>
            <p:nvSpPr>
              <p:cNvPr id="274" name="Freeform 204">
                <a:extLst>
                  <a:ext uri="{FF2B5EF4-FFF2-40B4-BE49-F238E27FC236}">
                    <a16:creationId xmlns:a16="http://schemas.microsoft.com/office/drawing/2014/main" id="{8B8874B7-72C2-4F05-9100-E3FD1ABBC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3274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75" name="Rectangle 205">
                <a:extLst>
                  <a:ext uri="{FF2B5EF4-FFF2-40B4-BE49-F238E27FC236}">
                    <a16:creationId xmlns:a16="http://schemas.microsoft.com/office/drawing/2014/main" id="{A0626F38-5231-4A3F-AB7D-975F9520B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4"/>
                <a:ext cx="199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76" name="Rectangle 206">
                <a:extLst>
                  <a:ext uri="{FF2B5EF4-FFF2-40B4-BE49-F238E27FC236}">
                    <a16:creationId xmlns:a16="http://schemas.microsoft.com/office/drawing/2014/main" id="{75615975-4A01-45C0-BF07-6984AB107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9"/>
                <a:ext cx="199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77" name="Rectangle 207">
                <a:extLst>
                  <a:ext uri="{FF2B5EF4-FFF2-40B4-BE49-F238E27FC236}">
                    <a16:creationId xmlns:a16="http://schemas.microsoft.com/office/drawing/2014/main" id="{65605419-1C39-4DAD-A6A1-6349EE6E6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0"/>
                <a:ext cx="199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78" name="Rectangle 208">
                <a:extLst>
                  <a:ext uri="{FF2B5EF4-FFF2-40B4-BE49-F238E27FC236}">
                    <a16:creationId xmlns:a16="http://schemas.microsoft.com/office/drawing/2014/main" id="{3A86F6BA-EAF5-4F97-938F-00B1D2492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3"/>
                <a:ext cx="199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79" name="Rectangle 209">
                <a:extLst>
                  <a:ext uri="{FF2B5EF4-FFF2-40B4-BE49-F238E27FC236}">
                    <a16:creationId xmlns:a16="http://schemas.microsoft.com/office/drawing/2014/main" id="{10AB2429-4007-4640-8FB4-BECDD82FB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7"/>
                <a:ext cx="199" cy="2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0" name="Rectangle 210">
                <a:extLst>
                  <a:ext uri="{FF2B5EF4-FFF2-40B4-BE49-F238E27FC236}">
                    <a16:creationId xmlns:a16="http://schemas.microsoft.com/office/drawing/2014/main" id="{D9912BCF-D5C7-4BF3-9232-158DFC5DB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9"/>
                <a:ext cx="199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1" name="Rectangle 211">
                <a:extLst>
                  <a:ext uri="{FF2B5EF4-FFF2-40B4-BE49-F238E27FC236}">
                    <a16:creationId xmlns:a16="http://schemas.microsoft.com/office/drawing/2014/main" id="{6D2C47DE-B0FD-4F23-899C-26F060266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4"/>
                <a:ext cx="199" cy="1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2" name="Rectangle 212">
                <a:extLst>
                  <a:ext uri="{FF2B5EF4-FFF2-40B4-BE49-F238E27FC236}">
                    <a16:creationId xmlns:a16="http://schemas.microsoft.com/office/drawing/2014/main" id="{8D032F5C-F816-42E5-8FBE-0602AE240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5"/>
                <a:ext cx="199" cy="6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3" name="Rectangle 213">
                <a:extLst>
                  <a:ext uri="{FF2B5EF4-FFF2-40B4-BE49-F238E27FC236}">
                    <a16:creationId xmlns:a16="http://schemas.microsoft.com/office/drawing/2014/main" id="{54E47CF5-AAC4-46FB-9BF8-FEE08EC0F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9"/>
                <a:ext cx="199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4" name="Rectangle 214">
                <a:extLst>
                  <a:ext uri="{FF2B5EF4-FFF2-40B4-BE49-F238E27FC236}">
                    <a16:creationId xmlns:a16="http://schemas.microsoft.com/office/drawing/2014/main" id="{105B4C07-AE4C-4D6A-AA27-D6C4258E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3"/>
                <a:ext cx="199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5" name="Rectangle 215">
                <a:extLst>
                  <a:ext uri="{FF2B5EF4-FFF2-40B4-BE49-F238E27FC236}">
                    <a16:creationId xmlns:a16="http://schemas.microsoft.com/office/drawing/2014/main" id="{828F6FF3-014E-4954-BB7B-8566EF4A7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5"/>
                <a:ext cx="199" cy="3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6" name="Rectangle 216">
                <a:extLst>
                  <a:ext uri="{FF2B5EF4-FFF2-40B4-BE49-F238E27FC236}">
                    <a16:creationId xmlns:a16="http://schemas.microsoft.com/office/drawing/2014/main" id="{6ABDE356-1BDA-43C7-B091-E3F65975C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0"/>
                <a:ext cx="199" cy="1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7" name="Rectangle 217">
                <a:extLst>
                  <a:ext uri="{FF2B5EF4-FFF2-40B4-BE49-F238E27FC236}">
                    <a16:creationId xmlns:a16="http://schemas.microsoft.com/office/drawing/2014/main" id="{64A8DF50-DA29-4681-AA9A-20C5EF21E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1"/>
                <a:ext cx="199" cy="3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8" name="Rectangle 218">
                <a:extLst>
                  <a:ext uri="{FF2B5EF4-FFF2-40B4-BE49-F238E27FC236}">
                    <a16:creationId xmlns:a16="http://schemas.microsoft.com/office/drawing/2014/main" id="{151B6996-D150-496D-82EA-E051ACC6F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4"/>
                <a:ext cx="199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9" name="Rectangle 219">
                <a:extLst>
                  <a:ext uri="{FF2B5EF4-FFF2-40B4-BE49-F238E27FC236}">
                    <a16:creationId xmlns:a16="http://schemas.microsoft.com/office/drawing/2014/main" id="{E3D26953-5679-4579-8562-B5535BDA0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9"/>
                <a:ext cx="199" cy="1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0" name="Rectangle 220">
                <a:extLst>
                  <a:ext uri="{FF2B5EF4-FFF2-40B4-BE49-F238E27FC236}">
                    <a16:creationId xmlns:a16="http://schemas.microsoft.com/office/drawing/2014/main" id="{66AF2157-8E45-4210-8606-76460F39D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0"/>
                <a:ext cx="199" cy="3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1" name="Rectangle 221">
                <a:extLst>
                  <a:ext uri="{FF2B5EF4-FFF2-40B4-BE49-F238E27FC236}">
                    <a16:creationId xmlns:a16="http://schemas.microsoft.com/office/drawing/2014/main" id="{79374A41-4768-42DC-A6EE-B969FA9EC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3"/>
                <a:ext cx="199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2" name="Rectangle 222">
                <a:extLst>
                  <a:ext uri="{FF2B5EF4-FFF2-40B4-BE49-F238E27FC236}">
                    <a16:creationId xmlns:a16="http://schemas.microsoft.com/office/drawing/2014/main" id="{B22A00F0-A172-410B-9178-6079F1B39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7"/>
                <a:ext cx="199" cy="2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3" name="Rectangle 223">
                <a:extLst>
                  <a:ext uri="{FF2B5EF4-FFF2-40B4-BE49-F238E27FC236}">
                    <a16:creationId xmlns:a16="http://schemas.microsoft.com/office/drawing/2014/main" id="{7FEBAA40-333C-4910-A502-E804E34FC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9"/>
                <a:ext cx="199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4" name="Rectangle 224">
                <a:extLst>
                  <a:ext uri="{FF2B5EF4-FFF2-40B4-BE49-F238E27FC236}">
                    <a16:creationId xmlns:a16="http://schemas.microsoft.com/office/drawing/2014/main" id="{4AD9040D-55A6-4DE4-9D1A-4BE7D6998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2"/>
                <a:ext cx="199" cy="2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5" name="Rectangle 225">
                <a:extLst>
                  <a:ext uri="{FF2B5EF4-FFF2-40B4-BE49-F238E27FC236}">
                    <a16:creationId xmlns:a16="http://schemas.microsoft.com/office/drawing/2014/main" id="{395816FE-E170-4AEE-A905-A04C162B1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6"/>
                <a:ext cx="199" cy="3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6" name="Rectangle 226">
                <a:extLst>
                  <a:ext uri="{FF2B5EF4-FFF2-40B4-BE49-F238E27FC236}">
                    <a16:creationId xmlns:a16="http://schemas.microsoft.com/office/drawing/2014/main" id="{ABC9BB49-5241-42AA-8D5B-04B99DF36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9"/>
                <a:ext cx="199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7" name="Rectangle 227">
                <a:extLst>
                  <a:ext uri="{FF2B5EF4-FFF2-40B4-BE49-F238E27FC236}">
                    <a16:creationId xmlns:a16="http://schemas.microsoft.com/office/drawing/2014/main" id="{3A8AB2AB-3AA7-43E8-A6C3-ED909345A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3"/>
                <a:ext cx="199" cy="2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8" name="Rectangle 228">
                <a:extLst>
                  <a:ext uri="{FF2B5EF4-FFF2-40B4-BE49-F238E27FC236}">
                    <a16:creationId xmlns:a16="http://schemas.microsoft.com/office/drawing/2014/main" id="{472FD2DC-8785-4CDC-A088-E0A52DB09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5"/>
                <a:ext cx="199" cy="3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9" name="Rectangle 229">
                <a:extLst>
                  <a:ext uri="{FF2B5EF4-FFF2-40B4-BE49-F238E27FC236}">
                    <a16:creationId xmlns:a16="http://schemas.microsoft.com/office/drawing/2014/main" id="{F75CFF21-955E-4DBC-97BD-38FC79A02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8"/>
                <a:ext cx="199" cy="2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0" name="Rectangle 230">
                <a:extLst>
                  <a:ext uri="{FF2B5EF4-FFF2-40B4-BE49-F238E27FC236}">
                    <a16:creationId xmlns:a16="http://schemas.microsoft.com/office/drawing/2014/main" id="{847F674F-FB32-487F-B065-BBB9CF227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1"/>
                <a:ext cx="199" cy="3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1" name="Rectangle 231">
                <a:extLst>
                  <a:ext uri="{FF2B5EF4-FFF2-40B4-BE49-F238E27FC236}">
                    <a16:creationId xmlns:a16="http://schemas.microsoft.com/office/drawing/2014/main" id="{E2694CF6-BB04-423B-A734-82AC91F73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4"/>
                <a:ext cx="199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2" name="Rectangle 232">
                <a:extLst>
                  <a:ext uri="{FF2B5EF4-FFF2-40B4-BE49-F238E27FC236}">
                    <a16:creationId xmlns:a16="http://schemas.microsoft.com/office/drawing/2014/main" id="{3A0E973E-0E56-4E1A-AB67-049A9376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7"/>
                <a:ext cx="199" cy="1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3" name="Rectangle 233">
                <a:extLst>
                  <a:ext uri="{FF2B5EF4-FFF2-40B4-BE49-F238E27FC236}">
                    <a16:creationId xmlns:a16="http://schemas.microsoft.com/office/drawing/2014/main" id="{6D1F8FBD-95F2-4031-A1F9-1C042157D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0"/>
                <a:ext cx="199" cy="3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4" name="Rectangle 234">
                <a:extLst>
                  <a:ext uri="{FF2B5EF4-FFF2-40B4-BE49-F238E27FC236}">
                    <a16:creationId xmlns:a16="http://schemas.microsoft.com/office/drawing/2014/main" id="{9203FE1E-DB94-4707-9556-503C655A4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3"/>
                <a:ext cx="199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5" name="Rectangle 235">
                <a:extLst>
                  <a:ext uri="{FF2B5EF4-FFF2-40B4-BE49-F238E27FC236}">
                    <a16:creationId xmlns:a16="http://schemas.microsoft.com/office/drawing/2014/main" id="{C2B15B59-3060-4E7F-B729-09F223B11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7"/>
                <a:ext cx="199" cy="2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6" name="Rectangle 236">
                <a:extLst>
                  <a:ext uri="{FF2B5EF4-FFF2-40B4-BE49-F238E27FC236}">
                    <a16:creationId xmlns:a16="http://schemas.microsoft.com/office/drawing/2014/main" id="{11C746EE-04C6-4AB5-A927-D843F054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9"/>
                <a:ext cx="199" cy="6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7" name="Rectangle 237">
                <a:extLst>
                  <a:ext uri="{FF2B5EF4-FFF2-40B4-BE49-F238E27FC236}">
                    <a16:creationId xmlns:a16="http://schemas.microsoft.com/office/drawing/2014/main" id="{4BF18917-185C-4129-9315-7A6A9977A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3"/>
                <a:ext cx="199" cy="2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8" name="Rectangle 238">
                <a:extLst>
                  <a:ext uri="{FF2B5EF4-FFF2-40B4-BE49-F238E27FC236}">
                    <a16:creationId xmlns:a16="http://schemas.microsoft.com/office/drawing/2014/main" id="{E501F3DB-AE46-40D6-8AFD-B942AC43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6"/>
                <a:ext cx="199" cy="3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09" name="Rectangle 239">
                <a:extLst>
                  <a:ext uri="{FF2B5EF4-FFF2-40B4-BE49-F238E27FC236}">
                    <a16:creationId xmlns:a16="http://schemas.microsoft.com/office/drawing/2014/main" id="{1F48BC28-C21B-44F5-A1FD-9F048CBA6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9"/>
                <a:ext cx="199" cy="3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10" name="Rectangle 240">
                <a:extLst>
                  <a:ext uri="{FF2B5EF4-FFF2-40B4-BE49-F238E27FC236}">
                    <a16:creationId xmlns:a16="http://schemas.microsoft.com/office/drawing/2014/main" id="{EC6718ED-2995-4D64-BDA3-F02F5CF1D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4"/>
                <a:ext cx="199" cy="1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11" name="Rectangle 241">
                <a:extLst>
                  <a:ext uri="{FF2B5EF4-FFF2-40B4-BE49-F238E27FC236}">
                    <a16:creationId xmlns:a16="http://schemas.microsoft.com/office/drawing/2014/main" id="{393FDE7A-3F57-4AA9-80F1-241F0AA2D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5"/>
                <a:ext cx="199" cy="3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12" name="Rectangle 242">
                <a:extLst>
                  <a:ext uri="{FF2B5EF4-FFF2-40B4-BE49-F238E27FC236}">
                    <a16:creationId xmlns:a16="http://schemas.microsoft.com/office/drawing/2014/main" id="{0174AE7F-5A5F-4555-BD16-71E958F49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8"/>
                <a:ext cx="199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13" name="Rectangle 243">
                <a:extLst>
                  <a:ext uri="{FF2B5EF4-FFF2-40B4-BE49-F238E27FC236}">
                    <a16:creationId xmlns:a16="http://schemas.microsoft.com/office/drawing/2014/main" id="{49989821-727E-4309-9954-BC6C039F8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92"/>
                <a:ext cx="199" cy="2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14" name="Freeform 244">
                <a:extLst>
                  <a:ext uri="{FF2B5EF4-FFF2-40B4-BE49-F238E27FC236}">
                    <a16:creationId xmlns:a16="http://schemas.microsoft.com/office/drawing/2014/main" id="{3E64D361-8282-4ECC-B43D-97075B5C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113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15" name="Picture 245">
                <a:extLst>
                  <a:ext uri="{FF2B5EF4-FFF2-40B4-BE49-F238E27FC236}">
                    <a16:creationId xmlns:a16="http://schemas.microsoft.com/office/drawing/2014/main" id="{D1145F17-F9AD-4401-A541-E7FD38FE27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6" name="Picture 246">
                <a:extLst>
                  <a:ext uri="{FF2B5EF4-FFF2-40B4-BE49-F238E27FC236}">
                    <a16:creationId xmlns:a16="http://schemas.microsoft.com/office/drawing/2014/main" id="{EB9F73EA-FD29-44E6-BFC0-A2E8EA3028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7" name="Freeform 247">
                <a:extLst>
                  <a:ext uri="{FF2B5EF4-FFF2-40B4-BE49-F238E27FC236}">
                    <a16:creationId xmlns:a16="http://schemas.microsoft.com/office/drawing/2014/main" id="{939E0F59-78CC-4CA0-BADC-1C105BD3F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148"/>
                <a:ext cx="72" cy="220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18" name="Picture 248">
                <a:extLst>
                  <a:ext uri="{FF2B5EF4-FFF2-40B4-BE49-F238E27FC236}">
                    <a16:creationId xmlns:a16="http://schemas.microsoft.com/office/drawing/2014/main" id="{522A6B73-E935-4F31-AD61-8D3D56D7A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" name="Picture 249">
                <a:extLst>
                  <a:ext uri="{FF2B5EF4-FFF2-40B4-BE49-F238E27FC236}">
                    <a16:creationId xmlns:a16="http://schemas.microsoft.com/office/drawing/2014/main" id="{97BFB8F7-4030-4698-94C4-CB5F31124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0" name="Freeform 250">
                <a:extLst>
                  <a:ext uri="{FF2B5EF4-FFF2-40B4-BE49-F238E27FC236}">
                    <a16:creationId xmlns:a16="http://schemas.microsoft.com/office/drawing/2014/main" id="{A43E922E-0123-48BE-A2A7-4B7727D27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" y="3121"/>
                <a:ext cx="118" cy="247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7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7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21" name="Freeform 251">
                <a:extLst>
                  <a:ext uri="{FF2B5EF4-FFF2-40B4-BE49-F238E27FC236}">
                    <a16:creationId xmlns:a16="http://schemas.microsoft.com/office/drawing/2014/main" id="{E40F1C6E-FE8C-4789-8891-72D503B79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289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22" name="Picture 252">
                <a:extLst>
                  <a:ext uri="{FF2B5EF4-FFF2-40B4-BE49-F238E27FC236}">
                    <a16:creationId xmlns:a16="http://schemas.microsoft.com/office/drawing/2014/main" id="{059A2E1C-476C-403B-B093-A4BE4A86A2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250"/>
                <a:ext cx="28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3" name="Picture 253">
                <a:extLst>
                  <a:ext uri="{FF2B5EF4-FFF2-40B4-BE49-F238E27FC236}">
                    <a16:creationId xmlns:a16="http://schemas.microsoft.com/office/drawing/2014/main" id="{4EF875B9-5B11-4E0B-B334-0ACA11447B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250"/>
                <a:ext cx="29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4" name="Freeform 254">
                <a:extLst>
                  <a:ext uri="{FF2B5EF4-FFF2-40B4-BE49-F238E27FC236}">
                    <a16:creationId xmlns:a16="http://schemas.microsoft.com/office/drawing/2014/main" id="{F798D94C-2B16-4374-815C-D195C30B4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" y="3255"/>
                <a:ext cx="16" cy="17"/>
              </a:xfrm>
              <a:custGeom>
                <a:avLst/>
                <a:gdLst>
                  <a:gd name="T0" fmla="*/ 12 w 14"/>
                  <a:gd name="T1" fmla="*/ 7 h 18"/>
                  <a:gd name="T2" fmla="*/ 4 w 14"/>
                  <a:gd name="T3" fmla="*/ 1 h 18"/>
                  <a:gd name="T4" fmla="*/ 2 w 14"/>
                  <a:gd name="T5" fmla="*/ 11 h 18"/>
                  <a:gd name="T6" fmla="*/ 10 w 14"/>
                  <a:gd name="T7" fmla="*/ 17 h 18"/>
                  <a:gd name="T8" fmla="*/ 12 w 14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8"/>
                  <a:gd name="T17" fmla="*/ 14 w 1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8">
                    <a:moveTo>
                      <a:pt x="12" y="7"/>
                    </a:moveTo>
                    <a:cubicBezTo>
                      <a:pt x="11" y="3"/>
                      <a:pt x="7" y="0"/>
                      <a:pt x="4" y="1"/>
                    </a:cubicBezTo>
                    <a:cubicBezTo>
                      <a:pt x="1" y="3"/>
                      <a:pt x="0" y="7"/>
                      <a:pt x="2" y="11"/>
                    </a:cubicBezTo>
                    <a:cubicBezTo>
                      <a:pt x="3" y="16"/>
                      <a:pt x="7" y="18"/>
                      <a:pt x="10" y="17"/>
                    </a:cubicBezTo>
                    <a:cubicBezTo>
                      <a:pt x="12" y="16"/>
                      <a:pt x="14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25" name="Freeform 255">
                <a:extLst>
                  <a:ext uri="{FF2B5EF4-FFF2-40B4-BE49-F238E27FC236}">
                    <a16:creationId xmlns:a16="http://schemas.microsoft.com/office/drawing/2014/main" id="{63951C81-82B1-4F6F-AFCA-031D25AE7A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8" y="3294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26" name="Freeform 256">
                <a:extLst>
                  <a:ext uri="{FF2B5EF4-FFF2-40B4-BE49-F238E27FC236}">
                    <a16:creationId xmlns:a16="http://schemas.microsoft.com/office/drawing/2014/main" id="{968E90D1-477A-4353-8AEB-97B62EABE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27" name="Freeform 257">
                <a:extLst>
                  <a:ext uri="{FF2B5EF4-FFF2-40B4-BE49-F238E27FC236}">
                    <a16:creationId xmlns:a16="http://schemas.microsoft.com/office/drawing/2014/main" id="{C5C305D5-4768-4937-913A-C13BC0A73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2 w 53"/>
                  <a:gd name="T1" fmla="*/ 5 h 32"/>
                  <a:gd name="T2" fmla="*/ 51 w 53"/>
                  <a:gd name="T3" fmla="*/ 32 h 32"/>
                  <a:gd name="T4" fmla="*/ 53 w 53"/>
                  <a:gd name="T5" fmla="*/ 29 h 32"/>
                  <a:gd name="T6" fmla="*/ 51 w 53"/>
                  <a:gd name="T7" fmla="*/ 27 h 32"/>
                  <a:gd name="T8" fmla="*/ 3 w 53"/>
                  <a:gd name="T9" fmla="*/ 0 h 32"/>
                  <a:gd name="T10" fmla="*/ 1 w 53"/>
                  <a:gd name="T11" fmla="*/ 1 h 32"/>
                  <a:gd name="T12" fmla="*/ 0 w 53"/>
                  <a:gd name="T13" fmla="*/ 2 h 32"/>
                  <a:gd name="T14" fmla="*/ 2 w 53"/>
                  <a:gd name="T15" fmla="*/ 5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2"/>
                  <a:gd name="T26" fmla="*/ 53 w 53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2">
                    <a:moveTo>
                      <a:pt x="2" y="5"/>
                    </a:moveTo>
                    <a:cubicBezTo>
                      <a:pt x="16" y="17"/>
                      <a:pt x="33" y="27"/>
                      <a:pt x="51" y="32"/>
                    </a:cubicBezTo>
                    <a:cubicBezTo>
                      <a:pt x="52" y="32"/>
                      <a:pt x="53" y="31"/>
                      <a:pt x="53" y="29"/>
                    </a:cubicBezTo>
                    <a:cubicBezTo>
                      <a:pt x="53" y="28"/>
                      <a:pt x="52" y="28"/>
                      <a:pt x="51" y="27"/>
                    </a:cubicBezTo>
                    <a:cubicBezTo>
                      <a:pt x="33" y="22"/>
                      <a:pt x="17" y="13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4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28" name="Picture 258">
                <a:extLst>
                  <a:ext uri="{FF2B5EF4-FFF2-40B4-BE49-F238E27FC236}">
                    <a16:creationId xmlns:a16="http://schemas.microsoft.com/office/drawing/2014/main" id="{52833F25-305E-488A-8B88-6140621F63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194"/>
                <a:ext cx="22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9" name="Picture 259">
                <a:extLst>
                  <a:ext uri="{FF2B5EF4-FFF2-40B4-BE49-F238E27FC236}">
                    <a16:creationId xmlns:a16="http://schemas.microsoft.com/office/drawing/2014/main" id="{B13B9437-9E6C-49F5-BFDE-171A281454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194"/>
                <a:ext cx="23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0" name="Freeform 260">
                <a:extLst>
                  <a:ext uri="{FF2B5EF4-FFF2-40B4-BE49-F238E27FC236}">
                    <a16:creationId xmlns:a16="http://schemas.microsoft.com/office/drawing/2014/main" id="{E6DA72D3-CDC6-43B6-82DE-9E6CF5F2F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3195"/>
                <a:ext cx="16" cy="13"/>
              </a:xfrm>
              <a:custGeom>
                <a:avLst/>
                <a:gdLst>
                  <a:gd name="T0" fmla="*/ 16 w 16"/>
                  <a:gd name="T1" fmla="*/ 13 h 13"/>
                  <a:gd name="T2" fmla="*/ 1 w 16"/>
                  <a:gd name="T3" fmla="*/ 5 h 13"/>
                  <a:gd name="T4" fmla="*/ 10 w 16"/>
                  <a:gd name="T5" fmla="*/ 13 h 13"/>
                  <a:gd name="T6" fmla="*/ 16 w 16"/>
                  <a:gd name="T7" fmla="*/ 13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13"/>
                  <a:gd name="T14" fmla="*/ 16 w 16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13">
                    <a:moveTo>
                      <a:pt x="16" y="13"/>
                    </a:moveTo>
                    <a:cubicBezTo>
                      <a:pt x="13" y="4"/>
                      <a:pt x="7" y="0"/>
                      <a:pt x="1" y="5"/>
                    </a:cubicBezTo>
                    <a:cubicBezTo>
                      <a:pt x="0" y="8"/>
                      <a:pt x="4" y="12"/>
                      <a:pt x="10" y="13"/>
                    </a:cubicBezTo>
                    <a:cubicBezTo>
                      <a:pt x="12" y="13"/>
                      <a:pt x="14" y="13"/>
                      <a:pt x="16" y="13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31" name="Picture 261">
                <a:extLst>
                  <a:ext uri="{FF2B5EF4-FFF2-40B4-BE49-F238E27FC236}">
                    <a16:creationId xmlns:a16="http://schemas.microsoft.com/office/drawing/2014/main" id="{9DC46DAA-0D9E-4DCF-846E-383AB4EB9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2" name="Picture 262">
                <a:extLst>
                  <a:ext uri="{FF2B5EF4-FFF2-40B4-BE49-F238E27FC236}">
                    <a16:creationId xmlns:a16="http://schemas.microsoft.com/office/drawing/2014/main" id="{B65E7FF4-3BEF-4472-A102-A0E604DA0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3" name="Picture 263">
                <a:extLst>
                  <a:ext uri="{FF2B5EF4-FFF2-40B4-BE49-F238E27FC236}">
                    <a16:creationId xmlns:a16="http://schemas.microsoft.com/office/drawing/2014/main" id="{C9E524CC-2EEB-4C1A-B36F-12A42B419B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4" name="Freeform 264">
                <a:extLst>
                  <a:ext uri="{FF2B5EF4-FFF2-40B4-BE49-F238E27FC236}">
                    <a16:creationId xmlns:a16="http://schemas.microsoft.com/office/drawing/2014/main" id="{35D1B81D-2B80-429A-8D6E-D9EE1E9CF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4"/>
                <a:ext cx="49" cy="31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35" name="Freeform 265">
                <a:extLst>
                  <a:ext uri="{FF2B5EF4-FFF2-40B4-BE49-F238E27FC236}">
                    <a16:creationId xmlns:a16="http://schemas.microsoft.com/office/drawing/2014/main" id="{CA88E17A-402D-48E8-BD04-D5E7B2D01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1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36" name="Freeform 266">
                <a:extLst>
                  <a:ext uri="{FF2B5EF4-FFF2-40B4-BE49-F238E27FC236}">
                    <a16:creationId xmlns:a16="http://schemas.microsoft.com/office/drawing/2014/main" id="{04E87C29-9FF7-4C0B-9172-CBC118FA7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2"/>
                <a:ext cx="49" cy="41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272" name="Rectangle 539">
              <a:extLst>
                <a:ext uri="{FF2B5EF4-FFF2-40B4-BE49-F238E27FC236}">
                  <a16:creationId xmlns:a16="http://schemas.microsoft.com/office/drawing/2014/main" id="{51578613-7DF2-4C91-B237-4A5DAA57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909" y="5449781"/>
              <a:ext cx="80420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1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DMS</a:t>
              </a:r>
              <a:endParaRPr kumimoji="0" lang="ko-KR" altLang="en-US" sz="1000" b="1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73" name="모서리가 둥근 직사각형 5">
              <a:extLst>
                <a:ext uri="{FF2B5EF4-FFF2-40B4-BE49-F238E27FC236}">
                  <a16:creationId xmlns:a16="http://schemas.microsoft.com/office/drawing/2014/main" id="{6C393D88-C225-4696-B90D-80BEC93AB344}"/>
                </a:ext>
              </a:extLst>
            </p:cNvPr>
            <p:cNvSpPr/>
            <p:nvPr/>
          </p:nvSpPr>
          <p:spPr>
            <a:xfrm>
              <a:off x="4555441" y="4985214"/>
              <a:ext cx="1061081" cy="992722"/>
            </a:xfrm>
            <a:prstGeom prst="roundRect">
              <a:avLst>
                <a:gd name="adj" fmla="val 10052"/>
              </a:avLst>
            </a:prstGeom>
            <a:noFill/>
            <a:ln w="127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0" name="Picture 546">
            <a:extLst>
              <a:ext uri="{FF2B5EF4-FFF2-40B4-BE49-F238E27FC236}">
                <a16:creationId xmlns:a16="http://schemas.microsoft.com/office/drawing/2014/main" id="{32DD2464-54A6-4282-AB24-08DAA3A8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7" y="2569479"/>
            <a:ext cx="453636" cy="44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" name="TextBox 13">
            <a:extLst>
              <a:ext uri="{FF2B5EF4-FFF2-40B4-BE49-F238E27FC236}">
                <a16:creationId xmlns:a16="http://schemas.microsoft.com/office/drawing/2014/main" id="{B0B348FA-43B9-4552-8DDD-EE0304803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76" y="3079464"/>
            <a:ext cx="53138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운영자</a:t>
            </a:r>
          </a:p>
        </p:txBody>
      </p:sp>
      <p:cxnSp>
        <p:nvCxnSpPr>
          <p:cNvPr id="406" name="꺾인 연결선 987">
            <a:extLst>
              <a:ext uri="{FF2B5EF4-FFF2-40B4-BE49-F238E27FC236}">
                <a16:creationId xmlns:a16="http://schemas.microsoft.com/office/drawing/2014/main" id="{E20C11F2-82D9-4441-ABB1-23D1F0547582}"/>
              </a:ext>
            </a:extLst>
          </p:cNvPr>
          <p:cNvCxnSpPr>
            <a:cxnSpLocks/>
            <a:stCxn id="400" idx="3"/>
            <a:endCxn id="9" idx="0"/>
          </p:cNvCxnSpPr>
          <p:nvPr/>
        </p:nvCxnSpPr>
        <p:spPr>
          <a:xfrm flipV="1">
            <a:off x="1251813" y="2315380"/>
            <a:ext cx="1320745" cy="475217"/>
          </a:xfrm>
          <a:prstGeom prst="bentConnector4">
            <a:avLst>
              <a:gd name="adj1" fmla="val 24103"/>
              <a:gd name="adj2" fmla="val 148104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꺾인 연결선 987">
            <a:extLst>
              <a:ext uri="{FF2B5EF4-FFF2-40B4-BE49-F238E27FC236}">
                <a16:creationId xmlns:a16="http://schemas.microsoft.com/office/drawing/2014/main" id="{96102BA1-01BD-4D3A-96AF-22F4D6C842E3}"/>
              </a:ext>
            </a:extLst>
          </p:cNvPr>
          <p:cNvCxnSpPr>
            <a:cxnSpLocks/>
            <a:stCxn id="9" idx="3"/>
            <a:endCxn id="140" idx="0"/>
          </p:cNvCxnSpPr>
          <p:nvPr/>
        </p:nvCxnSpPr>
        <p:spPr>
          <a:xfrm flipV="1">
            <a:off x="3256634" y="2315380"/>
            <a:ext cx="1315366" cy="496361"/>
          </a:xfrm>
          <a:prstGeom prst="bentConnector4">
            <a:avLst>
              <a:gd name="adj1" fmla="val 23997"/>
              <a:gd name="adj2" fmla="val 146055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꺾인 연결선 987">
            <a:extLst>
              <a:ext uri="{FF2B5EF4-FFF2-40B4-BE49-F238E27FC236}">
                <a16:creationId xmlns:a16="http://schemas.microsoft.com/office/drawing/2014/main" id="{71910EB1-2F68-4C54-AE45-36CD6392B665}"/>
              </a:ext>
            </a:extLst>
          </p:cNvPr>
          <p:cNvCxnSpPr>
            <a:cxnSpLocks/>
            <a:stCxn id="273" idx="1"/>
            <a:endCxn id="140" idx="2"/>
          </p:cNvCxnSpPr>
          <p:nvPr/>
        </p:nvCxnSpPr>
        <p:spPr>
          <a:xfrm rot="10800000" flipH="1">
            <a:off x="4193766" y="3308103"/>
            <a:ext cx="378234" cy="1367051"/>
          </a:xfrm>
          <a:prstGeom prst="bentConnector4">
            <a:avLst>
              <a:gd name="adj1" fmla="val -60439"/>
              <a:gd name="adj2" fmla="val 68154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그룹 6">
            <a:extLst>
              <a:ext uri="{FF2B5EF4-FFF2-40B4-BE49-F238E27FC236}">
                <a16:creationId xmlns:a16="http://schemas.microsoft.com/office/drawing/2014/main" id="{E525F06A-5D5A-4C3B-9C4C-C4C6F9098CF3}"/>
              </a:ext>
            </a:extLst>
          </p:cNvPr>
          <p:cNvGrpSpPr/>
          <p:nvPr/>
        </p:nvGrpSpPr>
        <p:grpSpPr>
          <a:xfrm>
            <a:off x="6412358" y="4194689"/>
            <a:ext cx="1368152" cy="992722"/>
            <a:chOff x="4555441" y="4985214"/>
            <a:chExt cx="1061081" cy="992722"/>
          </a:xfrm>
        </p:grpSpPr>
        <p:grpSp>
          <p:nvGrpSpPr>
            <p:cNvPr id="417" name="Group 193">
              <a:extLst>
                <a:ext uri="{FF2B5EF4-FFF2-40B4-BE49-F238E27FC236}">
                  <a16:creationId xmlns:a16="http://schemas.microsoft.com/office/drawing/2014/main" id="{DEA7383B-DBE8-422D-87D7-7A59C768D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953" y="5105878"/>
              <a:ext cx="296890" cy="342518"/>
              <a:chOff x="2675" y="2197"/>
              <a:chExt cx="215" cy="299"/>
            </a:xfrm>
          </p:grpSpPr>
          <p:sp>
            <p:nvSpPr>
              <p:cNvPr id="484" name="Freeform 130">
                <a:extLst>
                  <a:ext uri="{FF2B5EF4-FFF2-40B4-BE49-F238E27FC236}">
                    <a16:creationId xmlns:a16="http://schemas.microsoft.com/office/drawing/2014/main" id="{E95466D5-4B1B-4226-A4A2-A86B80019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397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85" name="Rectangle 131">
                <a:extLst>
                  <a:ext uri="{FF2B5EF4-FFF2-40B4-BE49-F238E27FC236}">
                    <a16:creationId xmlns:a16="http://schemas.microsoft.com/office/drawing/2014/main" id="{10AC562A-1278-4DE3-BEE9-F0ECDE9DF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197"/>
                <a:ext cx="20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86" name="Rectangle 132">
                <a:extLst>
                  <a:ext uri="{FF2B5EF4-FFF2-40B4-BE49-F238E27FC236}">
                    <a16:creationId xmlns:a16="http://schemas.microsoft.com/office/drawing/2014/main" id="{88166DD7-7ADB-4480-920B-883C96B65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0"/>
                <a:ext cx="201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87" name="Rectangle 133">
                <a:extLst>
                  <a:ext uri="{FF2B5EF4-FFF2-40B4-BE49-F238E27FC236}">
                    <a16:creationId xmlns:a16="http://schemas.microsoft.com/office/drawing/2014/main" id="{E1AA1302-5207-4617-AEEF-CB09FF18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1"/>
                <a:ext cx="201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88" name="Rectangle 134">
                <a:extLst>
                  <a:ext uri="{FF2B5EF4-FFF2-40B4-BE49-F238E27FC236}">
                    <a16:creationId xmlns:a16="http://schemas.microsoft.com/office/drawing/2014/main" id="{FF28CA75-15A5-4D47-A77D-1D6ABF4B8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6"/>
                <a:ext cx="201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89" name="Rectangle 135">
                <a:extLst>
                  <a:ext uri="{FF2B5EF4-FFF2-40B4-BE49-F238E27FC236}">
                    <a16:creationId xmlns:a16="http://schemas.microsoft.com/office/drawing/2014/main" id="{71224538-DB4E-43D8-A051-7E5168E4C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9"/>
                <a:ext cx="201" cy="1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0" name="Rectangle 136">
                <a:extLst>
                  <a:ext uri="{FF2B5EF4-FFF2-40B4-BE49-F238E27FC236}">
                    <a16:creationId xmlns:a16="http://schemas.microsoft.com/office/drawing/2014/main" id="{24A3F2B6-A51E-4460-BA39-C6AA46869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2"/>
                <a:ext cx="201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1" name="Rectangle 137">
                <a:extLst>
                  <a:ext uri="{FF2B5EF4-FFF2-40B4-BE49-F238E27FC236}">
                    <a16:creationId xmlns:a16="http://schemas.microsoft.com/office/drawing/2014/main" id="{1836BCA2-6B82-4651-8531-738C5A9E9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5"/>
                <a:ext cx="201" cy="2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2" name="Rectangle 138">
                <a:extLst>
                  <a:ext uri="{FF2B5EF4-FFF2-40B4-BE49-F238E27FC236}">
                    <a16:creationId xmlns:a16="http://schemas.microsoft.com/office/drawing/2014/main" id="{F498BEF1-BD01-4941-BA7C-75989B27A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7"/>
                <a:ext cx="201" cy="2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3" name="Rectangle 139">
                <a:extLst>
                  <a:ext uri="{FF2B5EF4-FFF2-40B4-BE49-F238E27FC236}">
                    <a16:creationId xmlns:a16="http://schemas.microsoft.com/office/drawing/2014/main" id="{F822E184-0BEC-4D30-A5A0-62727F52A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1"/>
                <a:ext cx="201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4" name="Rectangle 140">
                <a:extLst>
                  <a:ext uri="{FF2B5EF4-FFF2-40B4-BE49-F238E27FC236}">
                    <a16:creationId xmlns:a16="http://schemas.microsoft.com/office/drawing/2014/main" id="{D57E21E1-CCA8-4317-99A9-D55D82EA3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4"/>
                <a:ext cx="201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5" name="Rectangle 141">
                <a:extLst>
                  <a:ext uri="{FF2B5EF4-FFF2-40B4-BE49-F238E27FC236}">
                    <a16:creationId xmlns:a16="http://schemas.microsoft.com/office/drawing/2014/main" id="{A05D4FF3-7DA6-437C-BBD0-0371932C7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6"/>
                <a:ext cx="201" cy="2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6" name="Rectangle 142">
                <a:extLst>
                  <a:ext uri="{FF2B5EF4-FFF2-40B4-BE49-F238E27FC236}">
                    <a16:creationId xmlns:a16="http://schemas.microsoft.com/office/drawing/2014/main" id="{81C6FD37-1DDD-4F30-BC9D-01218EDE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0"/>
                <a:ext cx="201" cy="5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7" name="Rectangle 143">
                <a:extLst>
                  <a:ext uri="{FF2B5EF4-FFF2-40B4-BE49-F238E27FC236}">
                    <a16:creationId xmlns:a16="http://schemas.microsoft.com/office/drawing/2014/main" id="{DA3FFF74-77EB-433B-B9E6-B2A27A3C7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4"/>
                <a:ext cx="201" cy="1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8" name="Rectangle 144">
                <a:extLst>
                  <a:ext uri="{FF2B5EF4-FFF2-40B4-BE49-F238E27FC236}">
                    <a16:creationId xmlns:a16="http://schemas.microsoft.com/office/drawing/2014/main" id="{EA1F85A4-92CC-48DF-A01A-67EC086B3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7"/>
                <a:ext cx="201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99" name="Rectangle 145">
                <a:extLst>
                  <a:ext uri="{FF2B5EF4-FFF2-40B4-BE49-F238E27FC236}">
                    <a16:creationId xmlns:a16="http://schemas.microsoft.com/office/drawing/2014/main" id="{4BDD663C-55D4-4741-B97C-77C672BC0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0"/>
                <a:ext cx="201" cy="2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0" name="Rectangle 146">
                <a:extLst>
                  <a:ext uri="{FF2B5EF4-FFF2-40B4-BE49-F238E27FC236}">
                    <a16:creationId xmlns:a16="http://schemas.microsoft.com/office/drawing/2014/main" id="{4A4BD40D-DECC-48DA-99C9-4059FB086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2"/>
                <a:ext cx="201" cy="2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1" name="Rectangle 147">
                <a:extLst>
                  <a:ext uri="{FF2B5EF4-FFF2-40B4-BE49-F238E27FC236}">
                    <a16:creationId xmlns:a16="http://schemas.microsoft.com/office/drawing/2014/main" id="{6B72FD45-72AC-4BB6-B23F-728FA1039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6"/>
                <a:ext cx="201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2" name="Rectangle 148">
                <a:extLst>
                  <a:ext uri="{FF2B5EF4-FFF2-40B4-BE49-F238E27FC236}">
                    <a16:creationId xmlns:a16="http://schemas.microsoft.com/office/drawing/2014/main" id="{0CE21216-EF1F-4F83-B7CA-4A2817AF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9"/>
                <a:ext cx="201" cy="1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3" name="Rectangle 149">
                <a:extLst>
                  <a:ext uri="{FF2B5EF4-FFF2-40B4-BE49-F238E27FC236}">
                    <a16:creationId xmlns:a16="http://schemas.microsoft.com/office/drawing/2014/main" id="{43E89B94-367A-41EE-B381-4FCD6B9D1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0"/>
                <a:ext cx="201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4" name="Rectangle 150">
                <a:extLst>
                  <a:ext uri="{FF2B5EF4-FFF2-40B4-BE49-F238E27FC236}">
                    <a16:creationId xmlns:a16="http://schemas.microsoft.com/office/drawing/2014/main" id="{F7A734A8-4267-44FC-8C5D-1466B2185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5"/>
                <a:ext cx="201" cy="3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5" name="Rectangle 151">
                <a:extLst>
                  <a:ext uri="{FF2B5EF4-FFF2-40B4-BE49-F238E27FC236}">
                    <a16:creationId xmlns:a16="http://schemas.microsoft.com/office/drawing/2014/main" id="{67ACC38F-10CE-4111-A887-F02735F0A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8"/>
                <a:ext cx="201" cy="1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6" name="Rectangle 152">
                <a:extLst>
                  <a:ext uri="{FF2B5EF4-FFF2-40B4-BE49-F238E27FC236}">
                    <a16:creationId xmlns:a16="http://schemas.microsoft.com/office/drawing/2014/main" id="{19720D30-D643-4CA1-A877-2977B1DDF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9"/>
                <a:ext cx="201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7" name="Rectangle 153">
                <a:extLst>
                  <a:ext uri="{FF2B5EF4-FFF2-40B4-BE49-F238E27FC236}">
                    <a16:creationId xmlns:a16="http://schemas.microsoft.com/office/drawing/2014/main" id="{50626FBE-77E1-430B-A01B-C61D1BD08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4"/>
                <a:ext cx="201" cy="3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8" name="Rectangle 154">
                <a:extLst>
                  <a:ext uri="{FF2B5EF4-FFF2-40B4-BE49-F238E27FC236}">
                    <a16:creationId xmlns:a16="http://schemas.microsoft.com/office/drawing/2014/main" id="{B3707CBC-D4D8-41A7-A6D2-29194DC33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7"/>
                <a:ext cx="201" cy="2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09" name="Rectangle 155">
                <a:extLst>
                  <a:ext uri="{FF2B5EF4-FFF2-40B4-BE49-F238E27FC236}">
                    <a16:creationId xmlns:a16="http://schemas.microsoft.com/office/drawing/2014/main" id="{BD6EC2B7-FE3C-4396-963A-E7AB261CC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1"/>
                <a:ext cx="201" cy="3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0" name="Rectangle 156">
                <a:extLst>
                  <a:ext uri="{FF2B5EF4-FFF2-40B4-BE49-F238E27FC236}">
                    <a16:creationId xmlns:a16="http://schemas.microsoft.com/office/drawing/2014/main" id="{A7C587E9-8CF0-4784-A7F7-FDC7AA611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4"/>
                <a:ext cx="201" cy="1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1" name="Rectangle 157">
                <a:extLst>
                  <a:ext uri="{FF2B5EF4-FFF2-40B4-BE49-F238E27FC236}">
                    <a16:creationId xmlns:a16="http://schemas.microsoft.com/office/drawing/2014/main" id="{41CE7CDD-D502-43E1-9772-223D68898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5"/>
                <a:ext cx="201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2" name="Rectangle 158">
                <a:extLst>
                  <a:ext uri="{FF2B5EF4-FFF2-40B4-BE49-F238E27FC236}">
                    <a16:creationId xmlns:a16="http://schemas.microsoft.com/office/drawing/2014/main" id="{46F105C7-98BC-43BA-9EC1-9D4965CFE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0"/>
                <a:ext cx="201" cy="3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3" name="Rectangle 159">
                <a:extLst>
                  <a:ext uri="{FF2B5EF4-FFF2-40B4-BE49-F238E27FC236}">
                    <a16:creationId xmlns:a16="http://schemas.microsoft.com/office/drawing/2014/main" id="{67998502-4655-4C0E-AF6D-761DC94C5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3"/>
                <a:ext cx="201" cy="1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4" name="Rectangle 160">
                <a:extLst>
                  <a:ext uri="{FF2B5EF4-FFF2-40B4-BE49-F238E27FC236}">
                    <a16:creationId xmlns:a16="http://schemas.microsoft.com/office/drawing/2014/main" id="{F6580E34-6106-479E-9CFB-57511A7F4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6"/>
                <a:ext cx="201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5" name="Rectangle 161">
                <a:extLst>
                  <a:ext uri="{FF2B5EF4-FFF2-40B4-BE49-F238E27FC236}">
                    <a16:creationId xmlns:a16="http://schemas.microsoft.com/office/drawing/2014/main" id="{E5EC2FE9-7FCB-4D0D-BA90-64A950ED1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9"/>
                <a:ext cx="201" cy="3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6" name="Rectangle 162">
                <a:extLst>
                  <a:ext uri="{FF2B5EF4-FFF2-40B4-BE49-F238E27FC236}">
                    <a16:creationId xmlns:a16="http://schemas.microsoft.com/office/drawing/2014/main" id="{311EDF72-82E0-426E-8236-29E5DD4D4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2"/>
                <a:ext cx="201" cy="1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7" name="Rectangle 163">
                <a:extLst>
                  <a:ext uri="{FF2B5EF4-FFF2-40B4-BE49-F238E27FC236}">
                    <a16:creationId xmlns:a16="http://schemas.microsoft.com/office/drawing/2014/main" id="{96667EAC-BE88-430D-BB97-0BE4BEC2A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5"/>
                <a:ext cx="201" cy="3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8" name="Rectangle 164">
                <a:extLst>
                  <a:ext uri="{FF2B5EF4-FFF2-40B4-BE49-F238E27FC236}">
                    <a16:creationId xmlns:a16="http://schemas.microsoft.com/office/drawing/2014/main" id="{49D4D4D7-5AB4-460D-B147-4D2D987F6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8"/>
                <a:ext cx="201" cy="2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9" name="Rectangle 165">
                <a:extLst>
                  <a:ext uri="{FF2B5EF4-FFF2-40B4-BE49-F238E27FC236}">
                    <a16:creationId xmlns:a16="http://schemas.microsoft.com/office/drawing/2014/main" id="{8261DFBB-E3D0-4444-9325-534A41B7F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0"/>
                <a:ext cx="201" cy="2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20" name="Rectangle 166">
                <a:extLst>
                  <a:ext uri="{FF2B5EF4-FFF2-40B4-BE49-F238E27FC236}">
                    <a16:creationId xmlns:a16="http://schemas.microsoft.com/office/drawing/2014/main" id="{0DCA8818-C6C8-4579-8E3C-A5860AD95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4"/>
                <a:ext cx="201" cy="6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21" name="Rectangle 167">
                <a:extLst>
                  <a:ext uri="{FF2B5EF4-FFF2-40B4-BE49-F238E27FC236}">
                    <a16:creationId xmlns:a16="http://schemas.microsoft.com/office/drawing/2014/main" id="{AA9E77C4-6F6D-41AA-95D2-5ECA152F7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8"/>
                <a:ext cx="201" cy="1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22" name="Rectangle 168">
                <a:extLst>
                  <a:ext uri="{FF2B5EF4-FFF2-40B4-BE49-F238E27FC236}">
                    <a16:creationId xmlns:a16="http://schemas.microsoft.com/office/drawing/2014/main" id="{A1EF2955-5E5F-419F-A78D-8E4B5BD7D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1"/>
                <a:ext cx="201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23" name="Rectangle 169">
                <a:extLst>
                  <a:ext uri="{FF2B5EF4-FFF2-40B4-BE49-F238E27FC236}">
                    <a16:creationId xmlns:a16="http://schemas.microsoft.com/office/drawing/2014/main" id="{09469974-0165-47AD-966A-C527214FB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4"/>
                <a:ext cx="201" cy="3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24" name="Freeform 170">
                <a:extLst>
                  <a:ext uri="{FF2B5EF4-FFF2-40B4-BE49-F238E27FC236}">
                    <a16:creationId xmlns:a16="http://schemas.microsoft.com/office/drawing/2014/main" id="{861839AF-6279-4635-AB08-C13D5208A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114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525" name="Picture 171">
                <a:extLst>
                  <a:ext uri="{FF2B5EF4-FFF2-40B4-BE49-F238E27FC236}">
                    <a16:creationId xmlns:a16="http://schemas.microsoft.com/office/drawing/2014/main" id="{AE51A6A9-039A-4217-A8B7-F31C1C8293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6" name="Picture 172">
                <a:extLst>
                  <a:ext uri="{FF2B5EF4-FFF2-40B4-BE49-F238E27FC236}">
                    <a16:creationId xmlns:a16="http://schemas.microsoft.com/office/drawing/2014/main" id="{26483007-5AB7-4E5E-883B-A0B64E278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" name="Freeform 173">
                <a:extLst>
                  <a:ext uri="{FF2B5EF4-FFF2-40B4-BE49-F238E27FC236}">
                    <a16:creationId xmlns:a16="http://schemas.microsoft.com/office/drawing/2014/main" id="{D4703704-7A4A-4A03-9FD5-29F113B6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70"/>
                <a:ext cx="73" cy="222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528" name="Picture 174">
                <a:extLst>
                  <a:ext uri="{FF2B5EF4-FFF2-40B4-BE49-F238E27FC236}">
                    <a16:creationId xmlns:a16="http://schemas.microsoft.com/office/drawing/2014/main" id="{8E9766B6-AC9A-4BCD-ADF6-A1B35B74D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9" name="Picture 175">
                <a:extLst>
                  <a:ext uri="{FF2B5EF4-FFF2-40B4-BE49-F238E27FC236}">
                    <a16:creationId xmlns:a16="http://schemas.microsoft.com/office/drawing/2014/main" id="{73CD3919-8E3E-4874-A76F-EE1EC153AF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0" name="Freeform 176">
                <a:extLst>
                  <a:ext uri="{FF2B5EF4-FFF2-40B4-BE49-F238E27FC236}">
                    <a16:creationId xmlns:a16="http://schemas.microsoft.com/office/drawing/2014/main" id="{D1C30DB2-36CB-4BE2-A68B-C54072DF6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242"/>
                <a:ext cx="120" cy="249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8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8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31" name="Freeform 177">
                <a:extLst>
                  <a:ext uri="{FF2B5EF4-FFF2-40B4-BE49-F238E27FC236}">
                    <a16:creationId xmlns:a16="http://schemas.microsoft.com/office/drawing/2014/main" id="{CD24A086-994E-4BF5-9418-83421E40E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291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532" name="Picture 178">
                <a:extLst>
                  <a:ext uri="{FF2B5EF4-FFF2-40B4-BE49-F238E27FC236}">
                    <a16:creationId xmlns:a16="http://schemas.microsoft.com/office/drawing/2014/main" id="{F0A2A163-93C0-42D8-8EE4-9106ED0DE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3" name="Picture 179">
                <a:extLst>
                  <a:ext uri="{FF2B5EF4-FFF2-40B4-BE49-F238E27FC236}">
                    <a16:creationId xmlns:a16="http://schemas.microsoft.com/office/drawing/2014/main" id="{60284610-6657-420D-A5AE-AF908A641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4" name="Freeform 180">
                <a:extLst>
                  <a:ext uri="{FF2B5EF4-FFF2-40B4-BE49-F238E27FC236}">
                    <a16:creationId xmlns:a16="http://schemas.microsoft.com/office/drawing/2014/main" id="{C423B49D-7ABC-47BB-AF8A-BD7F89D59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379"/>
                <a:ext cx="13" cy="18"/>
              </a:xfrm>
              <a:custGeom>
                <a:avLst/>
                <a:gdLst>
                  <a:gd name="T0" fmla="*/ 12 w 13"/>
                  <a:gd name="T1" fmla="*/ 7 h 18"/>
                  <a:gd name="T2" fmla="*/ 4 w 13"/>
                  <a:gd name="T3" fmla="*/ 1 h 18"/>
                  <a:gd name="T4" fmla="*/ 2 w 13"/>
                  <a:gd name="T5" fmla="*/ 11 h 18"/>
                  <a:gd name="T6" fmla="*/ 9 w 13"/>
                  <a:gd name="T7" fmla="*/ 17 h 18"/>
                  <a:gd name="T8" fmla="*/ 12 w 13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18"/>
                  <a:gd name="T17" fmla="*/ 13 w 1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18">
                    <a:moveTo>
                      <a:pt x="12" y="7"/>
                    </a:moveTo>
                    <a:cubicBezTo>
                      <a:pt x="10" y="3"/>
                      <a:pt x="7" y="0"/>
                      <a:pt x="4" y="1"/>
                    </a:cubicBezTo>
                    <a:cubicBezTo>
                      <a:pt x="1" y="2"/>
                      <a:pt x="0" y="7"/>
                      <a:pt x="2" y="11"/>
                    </a:cubicBezTo>
                    <a:cubicBezTo>
                      <a:pt x="3" y="15"/>
                      <a:pt x="6" y="18"/>
                      <a:pt x="9" y="17"/>
                    </a:cubicBezTo>
                    <a:cubicBezTo>
                      <a:pt x="12" y="16"/>
                      <a:pt x="13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35" name="Freeform 181">
                <a:extLst>
                  <a:ext uri="{FF2B5EF4-FFF2-40B4-BE49-F238E27FC236}">
                    <a16:creationId xmlns:a16="http://schemas.microsoft.com/office/drawing/2014/main" id="{E6554CBA-A6B0-4F80-AA13-FDFF389111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0" y="2418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36" name="Freeform 182">
                <a:extLst>
                  <a:ext uri="{FF2B5EF4-FFF2-40B4-BE49-F238E27FC236}">
                    <a16:creationId xmlns:a16="http://schemas.microsoft.com/office/drawing/2014/main" id="{465B71ED-4CFA-458F-A217-53BF4AB8F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37" name="Freeform 183">
                <a:extLst>
                  <a:ext uri="{FF2B5EF4-FFF2-40B4-BE49-F238E27FC236}">
                    <a16:creationId xmlns:a16="http://schemas.microsoft.com/office/drawing/2014/main" id="{BD0ADBD6-7605-434F-888B-2A772E62D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2 w 53"/>
                  <a:gd name="T1" fmla="*/ 5 h 33"/>
                  <a:gd name="T2" fmla="*/ 51 w 53"/>
                  <a:gd name="T3" fmla="*/ 33 h 33"/>
                  <a:gd name="T4" fmla="*/ 53 w 53"/>
                  <a:gd name="T5" fmla="*/ 30 h 33"/>
                  <a:gd name="T6" fmla="*/ 51 w 53"/>
                  <a:gd name="T7" fmla="*/ 28 h 33"/>
                  <a:gd name="T8" fmla="*/ 3 w 53"/>
                  <a:gd name="T9" fmla="*/ 1 h 33"/>
                  <a:gd name="T10" fmla="*/ 0 w 53"/>
                  <a:gd name="T11" fmla="*/ 1 h 33"/>
                  <a:gd name="T12" fmla="*/ 0 w 53"/>
                  <a:gd name="T13" fmla="*/ 3 h 33"/>
                  <a:gd name="T14" fmla="*/ 2 w 53"/>
                  <a:gd name="T15" fmla="*/ 5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3"/>
                  <a:gd name="T26" fmla="*/ 53 w 53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3">
                    <a:moveTo>
                      <a:pt x="2" y="5"/>
                    </a:moveTo>
                    <a:cubicBezTo>
                      <a:pt x="16" y="18"/>
                      <a:pt x="33" y="28"/>
                      <a:pt x="51" y="33"/>
                    </a:cubicBezTo>
                    <a:cubicBezTo>
                      <a:pt x="52" y="33"/>
                      <a:pt x="53" y="31"/>
                      <a:pt x="53" y="30"/>
                    </a:cubicBezTo>
                    <a:cubicBezTo>
                      <a:pt x="53" y="29"/>
                      <a:pt x="52" y="28"/>
                      <a:pt x="51" y="28"/>
                    </a:cubicBezTo>
                    <a:cubicBezTo>
                      <a:pt x="33" y="23"/>
                      <a:pt x="17" y="14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538" name="Picture 184">
                <a:extLst>
                  <a:ext uri="{FF2B5EF4-FFF2-40B4-BE49-F238E27FC236}">
                    <a16:creationId xmlns:a16="http://schemas.microsoft.com/office/drawing/2014/main" id="{EF2513FA-2F2E-4452-B67E-75163FE3D8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9" name="Picture 185">
                <a:extLst>
                  <a:ext uri="{FF2B5EF4-FFF2-40B4-BE49-F238E27FC236}">
                    <a16:creationId xmlns:a16="http://schemas.microsoft.com/office/drawing/2014/main" id="{0F89C052-7F1A-4186-9293-C52673968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0" name="Freeform 186">
                <a:extLst>
                  <a:ext uri="{FF2B5EF4-FFF2-40B4-BE49-F238E27FC236}">
                    <a16:creationId xmlns:a16="http://schemas.microsoft.com/office/drawing/2014/main" id="{5F6C8E7C-77B1-4AE9-8B4B-5C7D163CC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2" y="2317"/>
                <a:ext cx="17" cy="14"/>
              </a:xfrm>
              <a:custGeom>
                <a:avLst/>
                <a:gdLst>
                  <a:gd name="T0" fmla="*/ 17 w 17"/>
                  <a:gd name="T1" fmla="*/ 12 h 13"/>
                  <a:gd name="T2" fmla="*/ 2 w 17"/>
                  <a:gd name="T3" fmla="*/ 4 h 13"/>
                  <a:gd name="T4" fmla="*/ 11 w 17"/>
                  <a:gd name="T5" fmla="*/ 12 h 13"/>
                  <a:gd name="T6" fmla="*/ 17 w 17"/>
                  <a:gd name="T7" fmla="*/ 12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3"/>
                  <a:gd name="T14" fmla="*/ 17 w 17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3">
                    <a:moveTo>
                      <a:pt x="17" y="12"/>
                    </a:moveTo>
                    <a:cubicBezTo>
                      <a:pt x="14" y="3"/>
                      <a:pt x="7" y="0"/>
                      <a:pt x="2" y="4"/>
                    </a:cubicBezTo>
                    <a:cubicBezTo>
                      <a:pt x="0" y="8"/>
                      <a:pt x="4" y="11"/>
                      <a:pt x="11" y="12"/>
                    </a:cubicBezTo>
                    <a:cubicBezTo>
                      <a:pt x="13" y="13"/>
                      <a:pt x="15" y="13"/>
                      <a:pt x="17" y="12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541" name="Picture 187">
                <a:extLst>
                  <a:ext uri="{FF2B5EF4-FFF2-40B4-BE49-F238E27FC236}">
                    <a16:creationId xmlns:a16="http://schemas.microsoft.com/office/drawing/2014/main" id="{FB366E17-9143-45B3-8CC8-7B78A8961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2" name="Picture 188">
                <a:extLst>
                  <a:ext uri="{FF2B5EF4-FFF2-40B4-BE49-F238E27FC236}">
                    <a16:creationId xmlns:a16="http://schemas.microsoft.com/office/drawing/2014/main" id="{D738F55C-D0D3-4B24-A187-41D72D1FA6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" name="Picture 189">
                <a:extLst>
                  <a:ext uri="{FF2B5EF4-FFF2-40B4-BE49-F238E27FC236}">
                    <a16:creationId xmlns:a16="http://schemas.microsoft.com/office/drawing/2014/main" id="{E8471E7D-5EA4-4830-B2D3-2FC2E4F359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Freeform 190">
                <a:extLst>
                  <a:ext uri="{FF2B5EF4-FFF2-40B4-BE49-F238E27FC236}">
                    <a16:creationId xmlns:a16="http://schemas.microsoft.com/office/drawing/2014/main" id="{E0E45D7E-1800-44AF-AA9B-87436A8A3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5"/>
                <a:ext cx="49" cy="33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45" name="Freeform 191">
                <a:extLst>
                  <a:ext uri="{FF2B5EF4-FFF2-40B4-BE49-F238E27FC236}">
                    <a16:creationId xmlns:a16="http://schemas.microsoft.com/office/drawing/2014/main" id="{12440607-2297-4868-B2C1-65EDDE368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46" name="Freeform 192">
                <a:extLst>
                  <a:ext uri="{FF2B5EF4-FFF2-40B4-BE49-F238E27FC236}">
                    <a16:creationId xmlns:a16="http://schemas.microsoft.com/office/drawing/2014/main" id="{FA05BFD8-BE32-4014-B692-4B5CAE9B9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18" name="Group 267">
              <a:extLst>
                <a:ext uri="{FF2B5EF4-FFF2-40B4-BE49-F238E27FC236}">
                  <a16:creationId xmlns:a16="http://schemas.microsoft.com/office/drawing/2014/main" id="{D82CC53F-5D99-41E0-8942-04865008D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5043" y="5102543"/>
              <a:ext cx="298271" cy="342517"/>
              <a:chOff x="1153" y="3074"/>
              <a:chExt cx="216" cy="299"/>
            </a:xfrm>
          </p:grpSpPr>
          <p:sp>
            <p:nvSpPr>
              <p:cNvPr id="421" name="Freeform 204">
                <a:extLst>
                  <a:ext uri="{FF2B5EF4-FFF2-40B4-BE49-F238E27FC236}">
                    <a16:creationId xmlns:a16="http://schemas.microsoft.com/office/drawing/2014/main" id="{41259651-8857-4E68-8741-E265F7533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3274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22" name="Rectangle 205">
                <a:extLst>
                  <a:ext uri="{FF2B5EF4-FFF2-40B4-BE49-F238E27FC236}">
                    <a16:creationId xmlns:a16="http://schemas.microsoft.com/office/drawing/2014/main" id="{F9E5D704-8354-4BA7-9229-EBF63D655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4"/>
                <a:ext cx="199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23" name="Rectangle 206">
                <a:extLst>
                  <a:ext uri="{FF2B5EF4-FFF2-40B4-BE49-F238E27FC236}">
                    <a16:creationId xmlns:a16="http://schemas.microsoft.com/office/drawing/2014/main" id="{793AC56B-2EB2-4DAF-AE35-5FB53C92E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9"/>
                <a:ext cx="199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24" name="Rectangle 207">
                <a:extLst>
                  <a:ext uri="{FF2B5EF4-FFF2-40B4-BE49-F238E27FC236}">
                    <a16:creationId xmlns:a16="http://schemas.microsoft.com/office/drawing/2014/main" id="{68767D22-ADB4-4107-8253-451505C48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0"/>
                <a:ext cx="199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25" name="Rectangle 208">
                <a:extLst>
                  <a:ext uri="{FF2B5EF4-FFF2-40B4-BE49-F238E27FC236}">
                    <a16:creationId xmlns:a16="http://schemas.microsoft.com/office/drawing/2014/main" id="{6340315F-698C-48F8-8B01-7EC91D605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3"/>
                <a:ext cx="199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26" name="Rectangle 209">
                <a:extLst>
                  <a:ext uri="{FF2B5EF4-FFF2-40B4-BE49-F238E27FC236}">
                    <a16:creationId xmlns:a16="http://schemas.microsoft.com/office/drawing/2014/main" id="{742A6B4D-6386-460E-AE7F-FAD56D7B1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7"/>
                <a:ext cx="199" cy="2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27" name="Rectangle 210">
                <a:extLst>
                  <a:ext uri="{FF2B5EF4-FFF2-40B4-BE49-F238E27FC236}">
                    <a16:creationId xmlns:a16="http://schemas.microsoft.com/office/drawing/2014/main" id="{A0FE8FCB-44B4-48E5-9C60-592BFACA0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9"/>
                <a:ext cx="199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28" name="Rectangle 211">
                <a:extLst>
                  <a:ext uri="{FF2B5EF4-FFF2-40B4-BE49-F238E27FC236}">
                    <a16:creationId xmlns:a16="http://schemas.microsoft.com/office/drawing/2014/main" id="{9FECF70D-3B49-4AF5-807F-8FDD73841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4"/>
                <a:ext cx="199" cy="1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29" name="Rectangle 212">
                <a:extLst>
                  <a:ext uri="{FF2B5EF4-FFF2-40B4-BE49-F238E27FC236}">
                    <a16:creationId xmlns:a16="http://schemas.microsoft.com/office/drawing/2014/main" id="{D749C605-92DC-4C90-9468-BE2509165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5"/>
                <a:ext cx="199" cy="6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0" name="Rectangle 213">
                <a:extLst>
                  <a:ext uri="{FF2B5EF4-FFF2-40B4-BE49-F238E27FC236}">
                    <a16:creationId xmlns:a16="http://schemas.microsoft.com/office/drawing/2014/main" id="{52DFFEDE-BD24-4F20-BFC3-F6F037DB7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9"/>
                <a:ext cx="199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1" name="Rectangle 214">
                <a:extLst>
                  <a:ext uri="{FF2B5EF4-FFF2-40B4-BE49-F238E27FC236}">
                    <a16:creationId xmlns:a16="http://schemas.microsoft.com/office/drawing/2014/main" id="{22D1F602-C387-4842-8A57-9ED329BD1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3"/>
                <a:ext cx="199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2" name="Rectangle 215">
                <a:extLst>
                  <a:ext uri="{FF2B5EF4-FFF2-40B4-BE49-F238E27FC236}">
                    <a16:creationId xmlns:a16="http://schemas.microsoft.com/office/drawing/2014/main" id="{D7A3041F-BC50-4839-8D46-2635F3DA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5"/>
                <a:ext cx="199" cy="3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3" name="Rectangle 216">
                <a:extLst>
                  <a:ext uri="{FF2B5EF4-FFF2-40B4-BE49-F238E27FC236}">
                    <a16:creationId xmlns:a16="http://schemas.microsoft.com/office/drawing/2014/main" id="{A597216F-B926-42DD-8DD4-0BD3D7E93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0"/>
                <a:ext cx="199" cy="1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4" name="Rectangle 217">
                <a:extLst>
                  <a:ext uri="{FF2B5EF4-FFF2-40B4-BE49-F238E27FC236}">
                    <a16:creationId xmlns:a16="http://schemas.microsoft.com/office/drawing/2014/main" id="{EB3FE498-7E41-4AC9-B447-EF341172F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1"/>
                <a:ext cx="199" cy="3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5" name="Rectangle 218">
                <a:extLst>
                  <a:ext uri="{FF2B5EF4-FFF2-40B4-BE49-F238E27FC236}">
                    <a16:creationId xmlns:a16="http://schemas.microsoft.com/office/drawing/2014/main" id="{9BBF8DB4-8665-4C1A-8B44-BDA9DA9BB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4"/>
                <a:ext cx="199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6" name="Rectangle 219">
                <a:extLst>
                  <a:ext uri="{FF2B5EF4-FFF2-40B4-BE49-F238E27FC236}">
                    <a16:creationId xmlns:a16="http://schemas.microsoft.com/office/drawing/2014/main" id="{C569D532-04E0-4EAD-9548-9BD2889B7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9"/>
                <a:ext cx="199" cy="1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7" name="Rectangle 220">
                <a:extLst>
                  <a:ext uri="{FF2B5EF4-FFF2-40B4-BE49-F238E27FC236}">
                    <a16:creationId xmlns:a16="http://schemas.microsoft.com/office/drawing/2014/main" id="{76FD4435-A877-4940-87C3-A82FF7577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0"/>
                <a:ext cx="199" cy="3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8" name="Rectangle 221">
                <a:extLst>
                  <a:ext uri="{FF2B5EF4-FFF2-40B4-BE49-F238E27FC236}">
                    <a16:creationId xmlns:a16="http://schemas.microsoft.com/office/drawing/2014/main" id="{D20F43B4-DF3D-483C-A5CF-AE04C510C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3"/>
                <a:ext cx="199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39" name="Rectangle 222">
                <a:extLst>
                  <a:ext uri="{FF2B5EF4-FFF2-40B4-BE49-F238E27FC236}">
                    <a16:creationId xmlns:a16="http://schemas.microsoft.com/office/drawing/2014/main" id="{7C92FCB5-B372-48CC-9759-4875A1258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7"/>
                <a:ext cx="199" cy="2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0" name="Rectangle 223">
                <a:extLst>
                  <a:ext uri="{FF2B5EF4-FFF2-40B4-BE49-F238E27FC236}">
                    <a16:creationId xmlns:a16="http://schemas.microsoft.com/office/drawing/2014/main" id="{5F3AAA5F-292D-4BD8-AFDB-B57529001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9"/>
                <a:ext cx="199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1" name="Rectangle 224">
                <a:extLst>
                  <a:ext uri="{FF2B5EF4-FFF2-40B4-BE49-F238E27FC236}">
                    <a16:creationId xmlns:a16="http://schemas.microsoft.com/office/drawing/2014/main" id="{333D0CE7-255D-4D75-8E49-912C2003A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2"/>
                <a:ext cx="199" cy="2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2" name="Rectangle 225">
                <a:extLst>
                  <a:ext uri="{FF2B5EF4-FFF2-40B4-BE49-F238E27FC236}">
                    <a16:creationId xmlns:a16="http://schemas.microsoft.com/office/drawing/2014/main" id="{290768EA-AD20-4E05-9127-9580BC7B0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6"/>
                <a:ext cx="199" cy="3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3" name="Rectangle 226">
                <a:extLst>
                  <a:ext uri="{FF2B5EF4-FFF2-40B4-BE49-F238E27FC236}">
                    <a16:creationId xmlns:a16="http://schemas.microsoft.com/office/drawing/2014/main" id="{2F690FF6-68CA-46FE-B114-35710D5CD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9"/>
                <a:ext cx="199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4" name="Rectangle 227">
                <a:extLst>
                  <a:ext uri="{FF2B5EF4-FFF2-40B4-BE49-F238E27FC236}">
                    <a16:creationId xmlns:a16="http://schemas.microsoft.com/office/drawing/2014/main" id="{E2364700-893E-4F86-ADD1-759FD4A2B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3"/>
                <a:ext cx="199" cy="2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5" name="Rectangle 228">
                <a:extLst>
                  <a:ext uri="{FF2B5EF4-FFF2-40B4-BE49-F238E27FC236}">
                    <a16:creationId xmlns:a16="http://schemas.microsoft.com/office/drawing/2014/main" id="{DE1C7E44-6CDC-4DFB-A1B1-162247A3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5"/>
                <a:ext cx="199" cy="3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6" name="Rectangle 229">
                <a:extLst>
                  <a:ext uri="{FF2B5EF4-FFF2-40B4-BE49-F238E27FC236}">
                    <a16:creationId xmlns:a16="http://schemas.microsoft.com/office/drawing/2014/main" id="{292B1A96-7779-4E9C-BBB5-17F197D55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8"/>
                <a:ext cx="199" cy="2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7" name="Rectangle 230">
                <a:extLst>
                  <a:ext uri="{FF2B5EF4-FFF2-40B4-BE49-F238E27FC236}">
                    <a16:creationId xmlns:a16="http://schemas.microsoft.com/office/drawing/2014/main" id="{1971E523-1349-46D3-B772-F0FEE8A79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1"/>
                <a:ext cx="199" cy="3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8" name="Rectangle 231">
                <a:extLst>
                  <a:ext uri="{FF2B5EF4-FFF2-40B4-BE49-F238E27FC236}">
                    <a16:creationId xmlns:a16="http://schemas.microsoft.com/office/drawing/2014/main" id="{5D78BC4E-7620-4BEB-A964-615F5A2AF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4"/>
                <a:ext cx="199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49" name="Rectangle 232">
                <a:extLst>
                  <a:ext uri="{FF2B5EF4-FFF2-40B4-BE49-F238E27FC236}">
                    <a16:creationId xmlns:a16="http://schemas.microsoft.com/office/drawing/2014/main" id="{E1F1F08C-2F90-4D13-BC96-C11F16873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7"/>
                <a:ext cx="199" cy="1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0" name="Rectangle 233">
                <a:extLst>
                  <a:ext uri="{FF2B5EF4-FFF2-40B4-BE49-F238E27FC236}">
                    <a16:creationId xmlns:a16="http://schemas.microsoft.com/office/drawing/2014/main" id="{5B17F695-C070-409C-A4BF-86B9CAC8E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0"/>
                <a:ext cx="199" cy="3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1" name="Rectangle 234">
                <a:extLst>
                  <a:ext uri="{FF2B5EF4-FFF2-40B4-BE49-F238E27FC236}">
                    <a16:creationId xmlns:a16="http://schemas.microsoft.com/office/drawing/2014/main" id="{7CC511DB-85A7-406F-997E-AF05EF716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3"/>
                <a:ext cx="199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2" name="Rectangle 235">
                <a:extLst>
                  <a:ext uri="{FF2B5EF4-FFF2-40B4-BE49-F238E27FC236}">
                    <a16:creationId xmlns:a16="http://schemas.microsoft.com/office/drawing/2014/main" id="{2367B756-E5E0-4306-A1FC-3E7E36261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7"/>
                <a:ext cx="199" cy="2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3" name="Rectangle 236">
                <a:extLst>
                  <a:ext uri="{FF2B5EF4-FFF2-40B4-BE49-F238E27FC236}">
                    <a16:creationId xmlns:a16="http://schemas.microsoft.com/office/drawing/2014/main" id="{D158BD91-1851-4239-AF0B-4E2FEDB83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9"/>
                <a:ext cx="199" cy="6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4" name="Rectangle 237">
                <a:extLst>
                  <a:ext uri="{FF2B5EF4-FFF2-40B4-BE49-F238E27FC236}">
                    <a16:creationId xmlns:a16="http://schemas.microsoft.com/office/drawing/2014/main" id="{76252A9F-460A-47B7-91E4-887C7C5C8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3"/>
                <a:ext cx="199" cy="2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5" name="Rectangle 238">
                <a:extLst>
                  <a:ext uri="{FF2B5EF4-FFF2-40B4-BE49-F238E27FC236}">
                    <a16:creationId xmlns:a16="http://schemas.microsoft.com/office/drawing/2014/main" id="{C010E668-B8A0-4547-9524-C29BE44F5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6"/>
                <a:ext cx="199" cy="3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6" name="Rectangle 239">
                <a:extLst>
                  <a:ext uri="{FF2B5EF4-FFF2-40B4-BE49-F238E27FC236}">
                    <a16:creationId xmlns:a16="http://schemas.microsoft.com/office/drawing/2014/main" id="{13F1EA33-F80B-48F1-9FC6-8253BA850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9"/>
                <a:ext cx="199" cy="3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7" name="Rectangle 240">
                <a:extLst>
                  <a:ext uri="{FF2B5EF4-FFF2-40B4-BE49-F238E27FC236}">
                    <a16:creationId xmlns:a16="http://schemas.microsoft.com/office/drawing/2014/main" id="{94B2361C-6788-44B9-8001-2A6AB3EC1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4"/>
                <a:ext cx="199" cy="1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8" name="Rectangle 241">
                <a:extLst>
                  <a:ext uri="{FF2B5EF4-FFF2-40B4-BE49-F238E27FC236}">
                    <a16:creationId xmlns:a16="http://schemas.microsoft.com/office/drawing/2014/main" id="{E33F61E7-001D-4F83-95BD-048D1692C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5"/>
                <a:ext cx="199" cy="3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9" name="Rectangle 242">
                <a:extLst>
                  <a:ext uri="{FF2B5EF4-FFF2-40B4-BE49-F238E27FC236}">
                    <a16:creationId xmlns:a16="http://schemas.microsoft.com/office/drawing/2014/main" id="{CA796DC1-3CE7-4960-AF98-51DDABA63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8"/>
                <a:ext cx="199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60" name="Rectangle 243">
                <a:extLst>
                  <a:ext uri="{FF2B5EF4-FFF2-40B4-BE49-F238E27FC236}">
                    <a16:creationId xmlns:a16="http://schemas.microsoft.com/office/drawing/2014/main" id="{B4102802-E275-475F-8F6A-F793657A0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92"/>
                <a:ext cx="199" cy="2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61" name="Freeform 244">
                <a:extLst>
                  <a:ext uri="{FF2B5EF4-FFF2-40B4-BE49-F238E27FC236}">
                    <a16:creationId xmlns:a16="http://schemas.microsoft.com/office/drawing/2014/main" id="{EA527CE3-7D35-4754-ABC0-445E2580B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113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462" name="Picture 245">
                <a:extLst>
                  <a:ext uri="{FF2B5EF4-FFF2-40B4-BE49-F238E27FC236}">
                    <a16:creationId xmlns:a16="http://schemas.microsoft.com/office/drawing/2014/main" id="{8DE2ED16-053D-456D-93A8-7041C76EED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3" name="Picture 246">
                <a:extLst>
                  <a:ext uri="{FF2B5EF4-FFF2-40B4-BE49-F238E27FC236}">
                    <a16:creationId xmlns:a16="http://schemas.microsoft.com/office/drawing/2014/main" id="{C3FC48B8-0E1B-4F19-943D-804F72FFD7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4" name="Freeform 247">
                <a:extLst>
                  <a:ext uri="{FF2B5EF4-FFF2-40B4-BE49-F238E27FC236}">
                    <a16:creationId xmlns:a16="http://schemas.microsoft.com/office/drawing/2014/main" id="{033D9C5A-2451-4209-8C45-403A99044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148"/>
                <a:ext cx="72" cy="220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465" name="Picture 248">
                <a:extLst>
                  <a:ext uri="{FF2B5EF4-FFF2-40B4-BE49-F238E27FC236}">
                    <a16:creationId xmlns:a16="http://schemas.microsoft.com/office/drawing/2014/main" id="{A810F192-0253-4F9D-9EAD-57F4E02EFB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6" name="Picture 249">
                <a:extLst>
                  <a:ext uri="{FF2B5EF4-FFF2-40B4-BE49-F238E27FC236}">
                    <a16:creationId xmlns:a16="http://schemas.microsoft.com/office/drawing/2014/main" id="{5913C7BB-E34B-413E-AC03-7BC2414389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7" name="Freeform 250">
                <a:extLst>
                  <a:ext uri="{FF2B5EF4-FFF2-40B4-BE49-F238E27FC236}">
                    <a16:creationId xmlns:a16="http://schemas.microsoft.com/office/drawing/2014/main" id="{8D3DA6FF-1ABF-401C-8D71-EA9173579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" y="3121"/>
                <a:ext cx="118" cy="247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7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7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68" name="Freeform 251">
                <a:extLst>
                  <a:ext uri="{FF2B5EF4-FFF2-40B4-BE49-F238E27FC236}">
                    <a16:creationId xmlns:a16="http://schemas.microsoft.com/office/drawing/2014/main" id="{1A9C23C9-9A1C-427F-9335-CB04D3D5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289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469" name="Picture 252">
                <a:extLst>
                  <a:ext uri="{FF2B5EF4-FFF2-40B4-BE49-F238E27FC236}">
                    <a16:creationId xmlns:a16="http://schemas.microsoft.com/office/drawing/2014/main" id="{F2532DC3-CFD9-4490-8141-6A0417731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250"/>
                <a:ext cx="28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0" name="Picture 253">
                <a:extLst>
                  <a:ext uri="{FF2B5EF4-FFF2-40B4-BE49-F238E27FC236}">
                    <a16:creationId xmlns:a16="http://schemas.microsoft.com/office/drawing/2014/main" id="{7A73424A-4AEB-4F94-9BFF-6237474A04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250"/>
                <a:ext cx="29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" name="Freeform 254">
                <a:extLst>
                  <a:ext uri="{FF2B5EF4-FFF2-40B4-BE49-F238E27FC236}">
                    <a16:creationId xmlns:a16="http://schemas.microsoft.com/office/drawing/2014/main" id="{C467CD48-E592-41F5-B07A-5EF8C58D5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" y="3255"/>
                <a:ext cx="16" cy="17"/>
              </a:xfrm>
              <a:custGeom>
                <a:avLst/>
                <a:gdLst>
                  <a:gd name="T0" fmla="*/ 12 w 14"/>
                  <a:gd name="T1" fmla="*/ 7 h 18"/>
                  <a:gd name="T2" fmla="*/ 4 w 14"/>
                  <a:gd name="T3" fmla="*/ 1 h 18"/>
                  <a:gd name="T4" fmla="*/ 2 w 14"/>
                  <a:gd name="T5" fmla="*/ 11 h 18"/>
                  <a:gd name="T6" fmla="*/ 10 w 14"/>
                  <a:gd name="T7" fmla="*/ 17 h 18"/>
                  <a:gd name="T8" fmla="*/ 12 w 14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8"/>
                  <a:gd name="T17" fmla="*/ 14 w 1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8">
                    <a:moveTo>
                      <a:pt x="12" y="7"/>
                    </a:moveTo>
                    <a:cubicBezTo>
                      <a:pt x="11" y="3"/>
                      <a:pt x="7" y="0"/>
                      <a:pt x="4" y="1"/>
                    </a:cubicBezTo>
                    <a:cubicBezTo>
                      <a:pt x="1" y="3"/>
                      <a:pt x="0" y="7"/>
                      <a:pt x="2" y="11"/>
                    </a:cubicBezTo>
                    <a:cubicBezTo>
                      <a:pt x="3" y="16"/>
                      <a:pt x="7" y="18"/>
                      <a:pt x="10" y="17"/>
                    </a:cubicBezTo>
                    <a:cubicBezTo>
                      <a:pt x="12" y="16"/>
                      <a:pt x="14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72" name="Freeform 255">
                <a:extLst>
                  <a:ext uri="{FF2B5EF4-FFF2-40B4-BE49-F238E27FC236}">
                    <a16:creationId xmlns:a16="http://schemas.microsoft.com/office/drawing/2014/main" id="{608410EC-6840-4318-A027-6F4F759AF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8" y="3294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73" name="Freeform 256">
                <a:extLst>
                  <a:ext uri="{FF2B5EF4-FFF2-40B4-BE49-F238E27FC236}">
                    <a16:creationId xmlns:a16="http://schemas.microsoft.com/office/drawing/2014/main" id="{CD636B0D-AE73-4E79-90E6-D7F38F0AC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74" name="Freeform 257">
                <a:extLst>
                  <a:ext uri="{FF2B5EF4-FFF2-40B4-BE49-F238E27FC236}">
                    <a16:creationId xmlns:a16="http://schemas.microsoft.com/office/drawing/2014/main" id="{EE397BE2-03CA-4CB7-909D-00B5DB0E6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2 w 53"/>
                  <a:gd name="T1" fmla="*/ 5 h 32"/>
                  <a:gd name="T2" fmla="*/ 51 w 53"/>
                  <a:gd name="T3" fmla="*/ 32 h 32"/>
                  <a:gd name="T4" fmla="*/ 53 w 53"/>
                  <a:gd name="T5" fmla="*/ 29 h 32"/>
                  <a:gd name="T6" fmla="*/ 51 w 53"/>
                  <a:gd name="T7" fmla="*/ 27 h 32"/>
                  <a:gd name="T8" fmla="*/ 3 w 53"/>
                  <a:gd name="T9" fmla="*/ 0 h 32"/>
                  <a:gd name="T10" fmla="*/ 1 w 53"/>
                  <a:gd name="T11" fmla="*/ 1 h 32"/>
                  <a:gd name="T12" fmla="*/ 0 w 53"/>
                  <a:gd name="T13" fmla="*/ 2 h 32"/>
                  <a:gd name="T14" fmla="*/ 2 w 53"/>
                  <a:gd name="T15" fmla="*/ 5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2"/>
                  <a:gd name="T26" fmla="*/ 53 w 53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2">
                    <a:moveTo>
                      <a:pt x="2" y="5"/>
                    </a:moveTo>
                    <a:cubicBezTo>
                      <a:pt x="16" y="17"/>
                      <a:pt x="33" y="27"/>
                      <a:pt x="51" y="32"/>
                    </a:cubicBezTo>
                    <a:cubicBezTo>
                      <a:pt x="52" y="32"/>
                      <a:pt x="53" y="31"/>
                      <a:pt x="53" y="29"/>
                    </a:cubicBezTo>
                    <a:cubicBezTo>
                      <a:pt x="53" y="28"/>
                      <a:pt x="52" y="28"/>
                      <a:pt x="51" y="27"/>
                    </a:cubicBezTo>
                    <a:cubicBezTo>
                      <a:pt x="33" y="22"/>
                      <a:pt x="17" y="13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4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475" name="Picture 258">
                <a:extLst>
                  <a:ext uri="{FF2B5EF4-FFF2-40B4-BE49-F238E27FC236}">
                    <a16:creationId xmlns:a16="http://schemas.microsoft.com/office/drawing/2014/main" id="{DADCA932-A81A-47D3-8B81-33CD6CA4E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194"/>
                <a:ext cx="22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6" name="Picture 259">
                <a:extLst>
                  <a:ext uri="{FF2B5EF4-FFF2-40B4-BE49-F238E27FC236}">
                    <a16:creationId xmlns:a16="http://schemas.microsoft.com/office/drawing/2014/main" id="{AD31AF8D-2ACD-48EE-AC57-EC149622EE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194"/>
                <a:ext cx="23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7" name="Freeform 260">
                <a:extLst>
                  <a:ext uri="{FF2B5EF4-FFF2-40B4-BE49-F238E27FC236}">
                    <a16:creationId xmlns:a16="http://schemas.microsoft.com/office/drawing/2014/main" id="{EA5AB225-FE03-4AA5-9E42-7B9675A49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3195"/>
                <a:ext cx="16" cy="13"/>
              </a:xfrm>
              <a:custGeom>
                <a:avLst/>
                <a:gdLst>
                  <a:gd name="T0" fmla="*/ 16 w 16"/>
                  <a:gd name="T1" fmla="*/ 13 h 13"/>
                  <a:gd name="T2" fmla="*/ 1 w 16"/>
                  <a:gd name="T3" fmla="*/ 5 h 13"/>
                  <a:gd name="T4" fmla="*/ 10 w 16"/>
                  <a:gd name="T5" fmla="*/ 13 h 13"/>
                  <a:gd name="T6" fmla="*/ 16 w 16"/>
                  <a:gd name="T7" fmla="*/ 13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13"/>
                  <a:gd name="T14" fmla="*/ 16 w 16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13">
                    <a:moveTo>
                      <a:pt x="16" y="13"/>
                    </a:moveTo>
                    <a:cubicBezTo>
                      <a:pt x="13" y="4"/>
                      <a:pt x="7" y="0"/>
                      <a:pt x="1" y="5"/>
                    </a:cubicBezTo>
                    <a:cubicBezTo>
                      <a:pt x="0" y="8"/>
                      <a:pt x="4" y="12"/>
                      <a:pt x="10" y="13"/>
                    </a:cubicBezTo>
                    <a:cubicBezTo>
                      <a:pt x="12" y="13"/>
                      <a:pt x="14" y="13"/>
                      <a:pt x="16" y="13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478" name="Picture 261">
                <a:extLst>
                  <a:ext uri="{FF2B5EF4-FFF2-40B4-BE49-F238E27FC236}">
                    <a16:creationId xmlns:a16="http://schemas.microsoft.com/office/drawing/2014/main" id="{4DBF790A-2FE4-40CB-9163-812E7A6A69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9" name="Picture 262">
                <a:extLst>
                  <a:ext uri="{FF2B5EF4-FFF2-40B4-BE49-F238E27FC236}">
                    <a16:creationId xmlns:a16="http://schemas.microsoft.com/office/drawing/2014/main" id="{CA9A1618-1B90-451A-BB35-354ACBD48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0" name="Picture 263">
                <a:extLst>
                  <a:ext uri="{FF2B5EF4-FFF2-40B4-BE49-F238E27FC236}">
                    <a16:creationId xmlns:a16="http://schemas.microsoft.com/office/drawing/2014/main" id="{E9947DEB-1B06-473C-AAA7-088D25B8C3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" name="Freeform 264">
                <a:extLst>
                  <a:ext uri="{FF2B5EF4-FFF2-40B4-BE49-F238E27FC236}">
                    <a16:creationId xmlns:a16="http://schemas.microsoft.com/office/drawing/2014/main" id="{4BA80614-3781-4A4F-8584-A63D55B38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4"/>
                <a:ext cx="49" cy="31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82" name="Freeform 265">
                <a:extLst>
                  <a:ext uri="{FF2B5EF4-FFF2-40B4-BE49-F238E27FC236}">
                    <a16:creationId xmlns:a16="http://schemas.microsoft.com/office/drawing/2014/main" id="{EF8B752E-2BA7-405A-8064-9400AB157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1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83" name="Freeform 266">
                <a:extLst>
                  <a:ext uri="{FF2B5EF4-FFF2-40B4-BE49-F238E27FC236}">
                    <a16:creationId xmlns:a16="http://schemas.microsoft.com/office/drawing/2014/main" id="{0727A588-8971-4533-B268-1B8988AF1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2"/>
                <a:ext cx="49" cy="41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419" name="Rectangle 539">
              <a:extLst>
                <a:ext uri="{FF2B5EF4-FFF2-40B4-BE49-F238E27FC236}">
                  <a16:creationId xmlns:a16="http://schemas.microsoft.com/office/drawing/2014/main" id="{14D678DE-A95E-4247-93A4-0B522FD5D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909" y="5449781"/>
              <a:ext cx="8042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시나리오엔진 및 기타외부 </a:t>
              </a:r>
              <a:r>
                <a:rPr lang="en-US" altLang="ko-KR" sz="1000" b="1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API</a:t>
              </a:r>
              <a:endParaRPr kumimoji="0" lang="ko-KR" altLang="en-US" sz="1000" b="1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20" name="모서리가 둥근 직사각형 5">
              <a:extLst>
                <a:ext uri="{FF2B5EF4-FFF2-40B4-BE49-F238E27FC236}">
                  <a16:creationId xmlns:a16="http://schemas.microsoft.com/office/drawing/2014/main" id="{28FF048E-B793-49E3-9116-E7464E2ECAED}"/>
                </a:ext>
              </a:extLst>
            </p:cNvPr>
            <p:cNvSpPr/>
            <p:nvPr/>
          </p:nvSpPr>
          <p:spPr>
            <a:xfrm>
              <a:off x="4555441" y="4985214"/>
              <a:ext cx="1061081" cy="992722"/>
            </a:xfrm>
            <a:prstGeom prst="roundRect">
              <a:avLst>
                <a:gd name="adj" fmla="val 10052"/>
              </a:avLst>
            </a:prstGeom>
            <a:noFill/>
            <a:ln w="127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7" name="꺾인 연결선 987">
            <a:extLst>
              <a:ext uri="{FF2B5EF4-FFF2-40B4-BE49-F238E27FC236}">
                <a16:creationId xmlns:a16="http://schemas.microsoft.com/office/drawing/2014/main" id="{ECF2872C-4E60-4661-B26A-51A901DC56B9}"/>
              </a:ext>
            </a:extLst>
          </p:cNvPr>
          <p:cNvCxnSpPr>
            <a:cxnSpLocks/>
            <a:stCxn id="420" idx="0"/>
            <a:endCxn id="273" idx="3"/>
          </p:cNvCxnSpPr>
          <p:nvPr/>
        </p:nvCxnSpPr>
        <p:spPr>
          <a:xfrm rot="16200000" flipH="1" flipV="1">
            <a:off x="6088944" y="3667663"/>
            <a:ext cx="480464" cy="1534516"/>
          </a:xfrm>
          <a:prstGeom prst="bentConnector4">
            <a:avLst>
              <a:gd name="adj1" fmla="val -47579"/>
              <a:gd name="adj2" fmla="val 7229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0" name="그룹 6">
            <a:extLst>
              <a:ext uri="{FF2B5EF4-FFF2-40B4-BE49-F238E27FC236}">
                <a16:creationId xmlns:a16="http://schemas.microsoft.com/office/drawing/2014/main" id="{894C0F09-22DA-4B18-B488-C7F035E65A4C}"/>
              </a:ext>
            </a:extLst>
          </p:cNvPr>
          <p:cNvGrpSpPr/>
          <p:nvPr/>
        </p:nvGrpSpPr>
        <p:grpSpPr>
          <a:xfrm>
            <a:off x="6324484" y="2059251"/>
            <a:ext cx="1368152" cy="992722"/>
            <a:chOff x="4555441" y="4985214"/>
            <a:chExt cx="1061081" cy="992722"/>
          </a:xfrm>
        </p:grpSpPr>
        <p:grpSp>
          <p:nvGrpSpPr>
            <p:cNvPr id="551" name="Group 193">
              <a:extLst>
                <a:ext uri="{FF2B5EF4-FFF2-40B4-BE49-F238E27FC236}">
                  <a16:creationId xmlns:a16="http://schemas.microsoft.com/office/drawing/2014/main" id="{D8C5818C-AC09-4580-A559-4DD2FAD3E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953" y="5105878"/>
              <a:ext cx="296890" cy="342518"/>
              <a:chOff x="2675" y="2197"/>
              <a:chExt cx="215" cy="299"/>
            </a:xfrm>
          </p:grpSpPr>
          <p:sp>
            <p:nvSpPr>
              <p:cNvPr id="618" name="Freeform 130">
                <a:extLst>
                  <a:ext uri="{FF2B5EF4-FFF2-40B4-BE49-F238E27FC236}">
                    <a16:creationId xmlns:a16="http://schemas.microsoft.com/office/drawing/2014/main" id="{FDABB9CE-B889-4E3E-8DA8-DE013CD1E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397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19" name="Rectangle 131">
                <a:extLst>
                  <a:ext uri="{FF2B5EF4-FFF2-40B4-BE49-F238E27FC236}">
                    <a16:creationId xmlns:a16="http://schemas.microsoft.com/office/drawing/2014/main" id="{CF2D4E75-A79E-4A37-9022-A6426DC99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197"/>
                <a:ext cx="20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0" name="Rectangle 132">
                <a:extLst>
                  <a:ext uri="{FF2B5EF4-FFF2-40B4-BE49-F238E27FC236}">
                    <a16:creationId xmlns:a16="http://schemas.microsoft.com/office/drawing/2014/main" id="{BB736BF8-1216-4183-A637-233D8A30A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0"/>
                <a:ext cx="201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1" name="Rectangle 133">
                <a:extLst>
                  <a:ext uri="{FF2B5EF4-FFF2-40B4-BE49-F238E27FC236}">
                    <a16:creationId xmlns:a16="http://schemas.microsoft.com/office/drawing/2014/main" id="{1B1C7DC5-45A3-46E3-ADC5-DDD200483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1"/>
                <a:ext cx="201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2" name="Rectangle 134">
                <a:extLst>
                  <a:ext uri="{FF2B5EF4-FFF2-40B4-BE49-F238E27FC236}">
                    <a16:creationId xmlns:a16="http://schemas.microsoft.com/office/drawing/2014/main" id="{C32AA106-69D9-43FA-ACD0-2CC2141A1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6"/>
                <a:ext cx="201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3" name="Rectangle 135">
                <a:extLst>
                  <a:ext uri="{FF2B5EF4-FFF2-40B4-BE49-F238E27FC236}">
                    <a16:creationId xmlns:a16="http://schemas.microsoft.com/office/drawing/2014/main" id="{8402E73D-59FE-49BB-BB0E-1B8A0C0FD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9"/>
                <a:ext cx="201" cy="1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4" name="Rectangle 136">
                <a:extLst>
                  <a:ext uri="{FF2B5EF4-FFF2-40B4-BE49-F238E27FC236}">
                    <a16:creationId xmlns:a16="http://schemas.microsoft.com/office/drawing/2014/main" id="{1BC1316D-FD90-4EC0-A40A-038BDA02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2"/>
                <a:ext cx="201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5" name="Rectangle 137">
                <a:extLst>
                  <a:ext uri="{FF2B5EF4-FFF2-40B4-BE49-F238E27FC236}">
                    <a16:creationId xmlns:a16="http://schemas.microsoft.com/office/drawing/2014/main" id="{49311284-6204-43E2-9078-B4542EFFA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5"/>
                <a:ext cx="201" cy="2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6" name="Rectangle 138">
                <a:extLst>
                  <a:ext uri="{FF2B5EF4-FFF2-40B4-BE49-F238E27FC236}">
                    <a16:creationId xmlns:a16="http://schemas.microsoft.com/office/drawing/2014/main" id="{DED00938-783E-49C7-927D-B52DE737C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7"/>
                <a:ext cx="201" cy="2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7" name="Rectangle 139">
                <a:extLst>
                  <a:ext uri="{FF2B5EF4-FFF2-40B4-BE49-F238E27FC236}">
                    <a16:creationId xmlns:a16="http://schemas.microsoft.com/office/drawing/2014/main" id="{15BF40A4-759D-4FCD-A580-7AEABB7A0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1"/>
                <a:ext cx="201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8" name="Rectangle 140">
                <a:extLst>
                  <a:ext uri="{FF2B5EF4-FFF2-40B4-BE49-F238E27FC236}">
                    <a16:creationId xmlns:a16="http://schemas.microsoft.com/office/drawing/2014/main" id="{FDDFB530-FC31-4DAA-834F-C829A7235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4"/>
                <a:ext cx="201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29" name="Rectangle 141">
                <a:extLst>
                  <a:ext uri="{FF2B5EF4-FFF2-40B4-BE49-F238E27FC236}">
                    <a16:creationId xmlns:a16="http://schemas.microsoft.com/office/drawing/2014/main" id="{97835B18-C097-414C-8A68-65CC1D3AB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6"/>
                <a:ext cx="201" cy="2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0" name="Rectangle 142">
                <a:extLst>
                  <a:ext uri="{FF2B5EF4-FFF2-40B4-BE49-F238E27FC236}">
                    <a16:creationId xmlns:a16="http://schemas.microsoft.com/office/drawing/2014/main" id="{C4D6FDD7-8B50-4731-A45F-4DC63AD37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0"/>
                <a:ext cx="201" cy="5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1" name="Rectangle 143">
                <a:extLst>
                  <a:ext uri="{FF2B5EF4-FFF2-40B4-BE49-F238E27FC236}">
                    <a16:creationId xmlns:a16="http://schemas.microsoft.com/office/drawing/2014/main" id="{08D71313-96E0-43D3-86A6-71D78565E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4"/>
                <a:ext cx="201" cy="1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2" name="Rectangle 144">
                <a:extLst>
                  <a:ext uri="{FF2B5EF4-FFF2-40B4-BE49-F238E27FC236}">
                    <a16:creationId xmlns:a16="http://schemas.microsoft.com/office/drawing/2014/main" id="{4DA551E5-8313-4FA5-B597-6509717BA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7"/>
                <a:ext cx="201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3" name="Rectangle 145">
                <a:extLst>
                  <a:ext uri="{FF2B5EF4-FFF2-40B4-BE49-F238E27FC236}">
                    <a16:creationId xmlns:a16="http://schemas.microsoft.com/office/drawing/2014/main" id="{552CB008-FBAC-4C9F-B12D-13A0F682F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0"/>
                <a:ext cx="201" cy="2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4" name="Rectangle 146">
                <a:extLst>
                  <a:ext uri="{FF2B5EF4-FFF2-40B4-BE49-F238E27FC236}">
                    <a16:creationId xmlns:a16="http://schemas.microsoft.com/office/drawing/2014/main" id="{4EBD6683-7C33-4B6B-A27C-8DEB69B43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2"/>
                <a:ext cx="201" cy="2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5" name="Rectangle 147">
                <a:extLst>
                  <a:ext uri="{FF2B5EF4-FFF2-40B4-BE49-F238E27FC236}">
                    <a16:creationId xmlns:a16="http://schemas.microsoft.com/office/drawing/2014/main" id="{1BF08BB3-C2C8-4132-A2DD-2539B368C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6"/>
                <a:ext cx="201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6" name="Rectangle 148">
                <a:extLst>
                  <a:ext uri="{FF2B5EF4-FFF2-40B4-BE49-F238E27FC236}">
                    <a16:creationId xmlns:a16="http://schemas.microsoft.com/office/drawing/2014/main" id="{25F6FB6A-10E5-4279-BF39-2BFDF103D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9"/>
                <a:ext cx="201" cy="1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7" name="Rectangle 149">
                <a:extLst>
                  <a:ext uri="{FF2B5EF4-FFF2-40B4-BE49-F238E27FC236}">
                    <a16:creationId xmlns:a16="http://schemas.microsoft.com/office/drawing/2014/main" id="{95C7EE1F-40F0-4E2E-AFFA-0636C89CD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0"/>
                <a:ext cx="201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8" name="Rectangle 150">
                <a:extLst>
                  <a:ext uri="{FF2B5EF4-FFF2-40B4-BE49-F238E27FC236}">
                    <a16:creationId xmlns:a16="http://schemas.microsoft.com/office/drawing/2014/main" id="{73732967-7D47-429D-8C1F-071A3B0E3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5"/>
                <a:ext cx="201" cy="3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39" name="Rectangle 151">
                <a:extLst>
                  <a:ext uri="{FF2B5EF4-FFF2-40B4-BE49-F238E27FC236}">
                    <a16:creationId xmlns:a16="http://schemas.microsoft.com/office/drawing/2014/main" id="{CD3C1DF9-A7BE-41A2-AEDF-26A928979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8"/>
                <a:ext cx="201" cy="1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40" name="Rectangle 152">
                <a:extLst>
                  <a:ext uri="{FF2B5EF4-FFF2-40B4-BE49-F238E27FC236}">
                    <a16:creationId xmlns:a16="http://schemas.microsoft.com/office/drawing/2014/main" id="{66C20202-02AB-47B8-932D-E6160332A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9"/>
                <a:ext cx="201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41" name="Rectangle 153">
                <a:extLst>
                  <a:ext uri="{FF2B5EF4-FFF2-40B4-BE49-F238E27FC236}">
                    <a16:creationId xmlns:a16="http://schemas.microsoft.com/office/drawing/2014/main" id="{C99BFEBB-FBE3-4491-B2D8-F388333F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4"/>
                <a:ext cx="201" cy="3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42" name="Rectangle 154">
                <a:extLst>
                  <a:ext uri="{FF2B5EF4-FFF2-40B4-BE49-F238E27FC236}">
                    <a16:creationId xmlns:a16="http://schemas.microsoft.com/office/drawing/2014/main" id="{EEBD3C3D-099C-40C7-8104-FABDA20D4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7"/>
                <a:ext cx="201" cy="2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43" name="Rectangle 155">
                <a:extLst>
                  <a:ext uri="{FF2B5EF4-FFF2-40B4-BE49-F238E27FC236}">
                    <a16:creationId xmlns:a16="http://schemas.microsoft.com/office/drawing/2014/main" id="{7A95704B-5572-4895-8206-43A3D026A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1"/>
                <a:ext cx="201" cy="3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44" name="Rectangle 156">
                <a:extLst>
                  <a:ext uri="{FF2B5EF4-FFF2-40B4-BE49-F238E27FC236}">
                    <a16:creationId xmlns:a16="http://schemas.microsoft.com/office/drawing/2014/main" id="{04902C55-30D3-4575-B076-0E503172A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4"/>
                <a:ext cx="201" cy="1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45" name="Rectangle 157">
                <a:extLst>
                  <a:ext uri="{FF2B5EF4-FFF2-40B4-BE49-F238E27FC236}">
                    <a16:creationId xmlns:a16="http://schemas.microsoft.com/office/drawing/2014/main" id="{7F7B0442-37D1-4BCB-AA4C-B32252960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5"/>
                <a:ext cx="201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46" name="Rectangle 158">
                <a:extLst>
                  <a:ext uri="{FF2B5EF4-FFF2-40B4-BE49-F238E27FC236}">
                    <a16:creationId xmlns:a16="http://schemas.microsoft.com/office/drawing/2014/main" id="{BFB12673-E65E-4E60-A71F-46F8D98BA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0"/>
                <a:ext cx="201" cy="3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47" name="Rectangle 159">
                <a:extLst>
                  <a:ext uri="{FF2B5EF4-FFF2-40B4-BE49-F238E27FC236}">
                    <a16:creationId xmlns:a16="http://schemas.microsoft.com/office/drawing/2014/main" id="{16B9A782-BBD5-4610-A885-48DCC1FFB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3"/>
                <a:ext cx="201" cy="1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48" name="Rectangle 160">
                <a:extLst>
                  <a:ext uri="{FF2B5EF4-FFF2-40B4-BE49-F238E27FC236}">
                    <a16:creationId xmlns:a16="http://schemas.microsoft.com/office/drawing/2014/main" id="{F7E30DD8-3A99-4A5C-94BB-EA3DF6045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6"/>
                <a:ext cx="201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49" name="Rectangle 161">
                <a:extLst>
                  <a:ext uri="{FF2B5EF4-FFF2-40B4-BE49-F238E27FC236}">
                    <a16:creationId xmlns:a16="http://schemas.microsoft.com/office/drawing/2014/main" id="{2AF2CCD2-85CF-4B61-BEC7-472DF7103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9"/>
                <a:ext cx="201" cy="3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50" name="Rectangle 162">
                <a:extLst>
                  <a:ext uri="{FF2B5EF4-FFF2-40B4-BE49-F238E27FC236}">
                    <a16:creationId xmlns:a16="http://schemas.microsoft.com/office/drawing/2014/main" id="{3834B4DB-2D5B-4762-9E40-3C16C2A84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2"/>
                <a:ext cx="201" cy="1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51" name="Rectangle 163">
                <a:extLst>
                  <a:ext uri="{FF2B5EF4-FFF2-40B4-BE49-F238E27FC236}">
                    <a16:creationId xmlns:a16="http://schemas.microsoft.com/office/drawing/2014/main" id="{DC09F612-A533-4C32-A286-6AC47C2FC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5"/>
                <a:ext cx="201" cy="3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52" name="Rectangle 164">
                <a:extLst>
                  <a:ext uri="{FF2B5EF4-FFF2-40B4-BE49-F238E27FC236}">
                    <a16:creationId xmlns:a16="http://schemas.microsoft.com/office/drawing/2014/main" id="{9A848CF4-A640-401A-8410-3F46548B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8"/>
                <a:ext cx="201" cy="2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53" name="Rectangle 165">
                <a:extLst>
                  <a:ext uri="{FF2B5EF4-FFF2-40B4-BE49-F238E27FC236}">
                    <a16:creationId xmlns:a16="http://schemas.microsoft.com/office/drawing/2014/main" id="{E9F73987-5FE5-4F7D-B731-7E765C382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0"/>
                <a:ext cx="201" cy="2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54" name="Rectangle 166">
                <a:extLst>
                  <a:ext uri="{FF2B5EF4-FFF2-40B4-BE49-F238E27FC236}">
                    <a16:creationId xmlns:a16="http://schemas.microsoft.com/office/drawing/2014/main" id="{CE3C468A-25B6-4CA4-B27A-09D2B4942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4"/>
                <a:ext cx="201" cy="6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55" name="Rectangle 167">
                <a:extLst>
                  <a:ext uri="{FF2B5EF4-FFF2-40B4-BE49-F238E27FC236}">
                    <a16:creationId xmlns:a16="http://schemas.microsoft.com/office/drawing/2014/main" id="{04CE8128-BCFB-4FB4-97FD-ED8A0D475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8"/>
                <a:ext cx="201" cy="1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56" name="Rectangle 168">
                <a:extLst>
                  <a:ext uri="{FF2B5EF4-FFF2-40B4-BE49-F238E27FC236}">
                    <a16:creationId xmlns:a16="http://schemas.microsoft.com/office/drawing/2014/main" id="{6B0A0A6C-A4F5-4657-8074-904D533ED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1"/>
                <a:ext cx="201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57" name="Rectangle 169">
                <a:extLst>
                  <a:ext uri="{FF2B5EF4-FFF2-40B4-BE49-F238E27FC236}">
                    <a16:creationId xmlns:a16="http://schemas.microsoft.com/office/drawing/2014/main" id="{35A1CB3A-C956-4A49-9509-E7BCAB663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4"/>
                <a:ext cx="201" cy="3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58" name="Freeform 170">
                <a:extLst>
                  <a:ext uri="{FF2B5EF4-FFF2-40B4-BE49-F238E27FC236}">
                    <a16:creationId xmlns:a16="http://schemas.microsoft.com/office/drawing/2014/main" id="{38026122-0C5F-4C36-B6E2-4C695281C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114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59" name="Picture 171">
                <a:extLst>
                  <a:ext uri="{FF2B5EF4-FFF2-40B4-BE49-F238E27FC236}">
                    <a16:creationId xmlns:a16="http://schemas.microsoft.com/office/drawing/2014/main" id="{6D66C4DE-2ED1-4139-97EA-647E51D39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0" name="Picture 172">
                <a:extLst>
                  <a:ext uri="{FF2B5EF4-FFF2-40B4-BE49-F238E27FC236}">
                    <a16:creationId xmlns:a16="http://schemas.microsoft.com/office/drawing/2014/main" id="{C15894FB-21CB-40BB-85AC-A098EAC9D7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1" name="Freeform 173">
                <a:extLst>
                  <a:ext uri="{FF2B5EF4-FFF2-40B4-BE49-F238E27FC236}">
                    <a16:creationId xmlns:a16="http://schemas.microsoft.com/office/drawing/2014/main" id="{660BE77C-79D9-46B5-A8DD-9595D5B5D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70"/>
                <a:ext cx="73" cy="222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62" name="Picture 174">
                <a:extLst>
                  <a:ext uri="{FF2B5EF4-FFF2-40B4-BE49-F238E27FC236}">
                    <a16:creationId xmlns:a16="http://schemas.microsoft.com/office/drawing/2014/main" id="{D464A4D4-E48F-458B-9ED2-B537D43CC0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3" name="Picture 175">
                <a:extLst>
                  <a:ext uri="{FF2B5EF4-FFF2-40B4-BE49-F238E27FC236}">
                    <a16:creationId xmlns:a16="http://schemas.microsoft.com/office/drawing/2014/main" id="{98AC8B04-5235-4E41-893C-2802EBB55E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4" name="Freeform 176">
                <a:extLst>
                  <a:ext uri="{FF2B5EF4-FFF2-40B4-BE49-F238E27FC236}">
                    <a16:creationId xmlns:a16="http://schemas.microsoft.com/office/drawing/2014/main" id="{E38D55DF-FCF4-4615-824F-A0E0C4FA3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242"/>
                <a:ext cx="120" cy="249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8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8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65" name="Freeform 177">
                <a:extLst>
                  <a:ext uri="{FF2B5EF4-FFF2-40B4-BE49-F238E27FC236}">
                    <a16:creationId xmlns:a16="http://schemas.microsoft.com/office/drawing/2014/main" id="{48982FA6-1119-4795-B22A-F8D0C2759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291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66" name="Picture 178">
                <a:extLst>
                  <a:ext uri="{FF2B5EF4-FFF2-40B4-BE49-F238E27FC236}">
                    <a16:creationId xmlns:a16="http://schemas.microsoft.com/office/drawing/2014/main" id="{3E3A1892-649A-4C4F-A826-31B9788DB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7" name="Picture 179">
                <a:extLst>
                  <a:ext uri="{FF2B5EF4-FFF2-40B4-BE49-F238E27FC236}">
                    <a16:creationId xmlns:a16="http://schemas.microsoft.com/office/drawing/2014/main" id="{5262C2DA-7AEB-4AA9-9930-DBB6847D5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8" name="Freeform 180">
                <a:extLst>
                  <a:ext uri="{FF2B5EF4-FFF2-40B4-BE49-F238E27FC236}">
                    <a16:creationId xmlns:a16="http://schemas.microsoft.com/office/drawing/2014/main" id="{54B0309C-0714-4272-A1DD-66C3C348F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379"/>
                <a:ext cx="13" cy="18"/>
              </a:xfrm>
              <a:custGeom>
                <a:avLst/>
                <a:gdLst>
                  <a:gd name="T0" fmla="*/ 12 w 13"/>
                  <a:gd name="T1" fmla="*/ 7 h 18"/>
                  <a:gd name="T2" fmla="*/ 4 w 13"/>
                  <a:gd name="T3" fmla="*/ 1 h 18"/>
                  <a:gd name="T4" fmla="*/ 2 w 13"/>
                  <a:gd name="T5" fmla="*/ 11 h 18"/>
                  <a:gd name="T6" fmla="*/ 9 w 13"/>
                  <a:gd name="T7" fmla="*/ 17 h 18"/>
                  <a:gd name="T8" fmla="*/ 12 w 13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18"/>
                  <a:gd name="T17" fmla="*/ 13 w 1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18">
                    <a:moveTo>
                      <a:pt x="12" y="7"/>
                    </a:moveTo>
                    <a:cubicBezTo>
                      <a:pt x="10" y="3"/>
                      <a:pt x="7" y="0"/>
                      <a:pt x="4" y="1"/>
                    </a:cubicBezTo>
                    <a:cubicBezTo>
                      <a:pt x="1" y="2"/>
                      <a:pt x="0" y="7"/>
                      <a:pt x="2" y="11"/>
                    </a:cubicBezTo>
                    <a:cubicBezTo>
                      <a:pt x="3" y="15"/>
                      <a:pt x="6" y="18"/>
                      <a:pt x="9" y="17"/>
                    </a:cubicBezTo>
                    <a:cubicBezTo>
                      <a:pt x="12" y="16"/>
                      <a:pt x="13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69" name="Freeform 181">
                <a:extLst>
                  <a:ext uri="{FF2B5EF4-FFF2-40B4-BE49-F238E27FC236}">
                    <a16:creationId xmlns:a16="http://schemas.microsoft.com/office/drawing/2014/main" id="{C6A82824-F3C5-446B-A337-8C0DFF33BC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0" y="2418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70" name="Freeform 182">
                <a:extLst>
                  <a:ext uri="{FF2B5EF4-FFF2-40B4-BE49-F238E27FC236}">
                    <a16:creationId xmlns:a16="http://schemas.microsoft.com/office/drawing/2014/main" id="{4719F999-08EA-4222-9128-9C1FDCB78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71" name="Freeform 183">
                <a:extLst>
                  <a:ext uri="{FF2B5EF4-FFF2-40B4-BE49-F238E27FC236}">
                    <a16:creationId xmlns:a16="http://schemas.microsoft.com/office/drawing/2014/main" id="{C993FFDE-C7C9-4E95-88FF-CE5F7E286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2 w 53"/>
                  <a:gd name="T1" fmla="*/ 5 h 33"/>
                  <a:gd name="T2" fmla="*/ 51 w 53"/>
                  <a:gd name="T3" fmla="*/ 33 h 33"/>
                  <a:gd name="T4" fmla="*/ 53 w 53"/>
                  <a:gd name="T5" fmla="*/ 30 h 33"/>
                  <a:gd name="T6" fmla="*/ 51 w 53"/>
                  <a:gd name="T7" fmla="*/ 28 h 33"/>
                  <a:gd name="T8" fmla="*/ 3 w 53"/>
                  <a:gd name="T9" fmla="*/ 1 h 33"/>
                  <a:gd name="T10" fmla="*/ 0 w 53"/>
                  <a:gd name="T11" fmla="*/ 1 h 33"/>
                  <a:gd name="T12" fmla="*/ 0 w 53"/>
                  <a:gd name="T13" fmla="*/ 3 h 33"/>
                  <a:gd name="T14" fmla="*/ 2 w 53"/>
                  <a:gd name="T15" fmla="*/ 5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3"/>
                  <a:gd name="T26" fmla="*/ 53 w 53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3">
                    <a:moveTo>
                      <a:pt x="2" y="5"/>
                    </a:moveTo>
                    <a:cubicBezTo>
                      <a:pt x="16" y="18"/>
                      <a:pt x="33" y="28"/>
                      <a:pt x="51" y="33"/>
                    </a:cubicBezTo>
                    <a:cubicBezTo>
                      <a:pt x="52" y="33"/>
                      <a:pt x="53" y="31"/>
                      <a:pt x="53" y="30"/>
                    </a:cubicBezTo>
                    <a:cubicBezTo>
                      <a:pt x="53" y="29"/>
                      <a:pt x="52" y="28"/>
                      <a:pt x="51" y="28"/>
                    </a:cubicBezTo>
                    <a:cubicBezTo>
                      <a:pt x="33" y="23"/>
                      <a:pt x="17" y="14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72" name="Picture 184">
                <a:extLst>
                  <a:ext uri="{FF2B5EF4-FFF2-40B4-BE49-F238E27FC236}">
                    <a16:creationId xmlns:a16="http://schemas.microsoft.com/office/drawing/2014/main" id="{E43E9BEF-8BC8-4C1E-8CE7-C12153609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3" name="Picture 185">
                <a:extLst>
                  <a:ext uri="{FF2B5EF4-FFF2-40B4-BE49-F238E27FC236}">
                    <a16:creationId xmlns:a16="http://schemas.microsoft.com/office/drawing/2014/main" id="{67A6B75C-3AE9-48BE-A368-532212852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4" name="Freeform 186">
                <a:extLst>
                  <a:ext uri="{FF2B5EF4-FFF2-40B4-BE49-F238E27FC236}">
                    <a16:creationId xmlns:a16="http://schemas.microsoft.com/office/drawing/2014/main" id="{BBA1A2DE-1D62-479B-A0DB-F53FE5D15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2" y="2317"/>
                <a:ext cx="17" cy="14"/>
              </a:xfrm>
              <a:custGeom>
                <a:avLst/>
                <a:gdLst>
                  <a:gd name="T0" fmla="*/ 17 w 17"/>
                  <a:gd name="T1" fmla="*/ 12 h 13"/>
                  <a:gd name="T2" fmla="*/ 2 w 17"/>
                  <a:gd name="T3" fmla="*/ 4 h 13"/>
                  <a:gd name="T4" fmla="*/ 11 w 17"/>
                  <a:gd name="T5" fmla="*/ 12 h 13"/>
                  <a:gd name="T6" fmla="*/ 17 w 17"/>
                  <a:gd name="T7" fmla="*/ 12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3"/>
                  <a:gd name="T14" fmla="*/ 17 w 17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3">
                    <a:moveTo>
                      <a:pt x="17" y="12"/>
                    </a:moveTo>
                    <a:cubicBezTo>
                      <a:pt x="14" y="3"/>
                      <a:pt x="7" y="0"/>
                      <a:pt x="2" y="4"/>
                    </a:cubicBezTo>
                    <a:cubicBezTo>
                      <a:pt x="0" y="8"/>
                      <a:pt x="4" y="11"/>
                      <a:pt x="11" y="12"/>
                    </a:cubicBezTo>
                    <a:cubicBezTo>
                      <a:pt x="13" y="13"/>
                      <a:pt x="15" y="13"/>
                      <a:pt x="17" y="12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75" name="Picture 187">
                <a:extLst>
                  <a:ext uri="{FF2B5EF4-FFF2-40B4-BE49-F238E27FC236}">
                    <a16:creationId xmlns:a16="http://schemas.microsoft.com/office/drawing/2014/main" id="{AB332B2A-DD99-4D80-9C7F-C6E1473F5E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6" name="Picture 188">
                <a:extLst>
                  <a:ext uri="{FF2B5EF4-FFF2-40B4-BE49-F238E27FC236}">
                    <a16:creationId xmlns:a16="http://schemas.microsoft.com/office/drawing/2014/main" id="{A353D0A9-3C49-477B-94E3-979222448F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7" name="Picture 189">
                <a:extLst>
                  <a:ext uri="{FF2B5EF4-FFF2-40B4-BE49-F238E27FC236}">
                    <a16:creationId xmlns:a16="http://schemas.microsoft.com/office/drawing/2014/main" id="{626CD38C-505E-4F88-8920-08F6A8EC0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8" name="Freeform 190">
                <a:extLst>
                  <a:ext uri="{FF2B5EF4-FFF2-40B4-BE49-F238E27FC236}">
                    <a16:creationId xmlns:a16="http://schemas.microsoft.com/office/drawing/2014/main" id="{2E2B53D0-0642-4C54-8534-775EBE1D8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5"/>
                <a:ext cx="49" cy="33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79" name="Freeform 191">
                <a:extLst>
                  <a:ext uri="{FF2B5EF4-FFF2-40B4-BE49-F238E27FC236}">
                    <a16:creationId xmlns:a16="http://schemas.microsoft.com/office/drawing/2014/main" id="{7C06C7B0-9553-4799-A077-A6CDBA2D5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80" name="Freeform 192">
                <a:extLst>
                  <a:ext uri="{FF2B5EF4-FFF2-40B4-BE49-F238E27FC236}">
                    <a16:creationId xmlns:a16="http://schemas.microsoft.com/office/drawing/2014/main" id="{B3E82437-BAC7-435E-93DA-66B42FEBB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2" name="Group 267">
              <a:extLst>
                <a:ext uri="{FF2B5EF4-FFF2-40B4-BE49-F238E27FC236}">
                  <a16:creationId xmlns:a16="http://schemas.microsoft.com/office/drawing/2014/main" id="{6E973670-9BD3-4CEF-8DF8-242BAA6BE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5043" y="5102543"/>
              <a:ext cx="298271" cy="342517"/>
              <a:chOff x="1153" y="3074"/>
              <a:chExt cx="216" cy="299"/>
            </a:xfrm>
          </p:grpSpPr>
          <p:sp>
            <p:nvSpPr>
              <p:cNvPr id="555" name="Freeform 204">
                <a:extLst>
                  <a:ext uri="{FF2B5EF4-FFF2-40B4-BE49-F238E27FC236}">
                    <a16:creationId xmlns:a16="http://schemas.microsoft.com/office/drawing/2014/main" id="{9BF83A1B-C599-43A2-9440-EFBAD6889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3274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56" name="Rectangle 205">
                <a:extLst>
                  <a:ext uri="{FF2B5EF4-FFF2-40B4-BE49-F238E27FC236}">
                    <a16:creationId xmlns:a16="http://schemas.microsoft.com/office/drawing/2014/main" id="{9804925F-3829-4DDA-8BB9-9C2194487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4"/>
                <a:ext cx="199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57" name="Rectangle 206">
                <a:extLst>
                  <a:ext uri="{FF2B5EF4-FFF2-40B4-BE49-F238E27FC236}">
                    <a16:creationId xmlns:a16="http://schemas.microsoft.com/office/drawing/2014/main" id="{86F93C40-5A62-424D-9F21-2F83CECE0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9"/>
                <a:ext cx="199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58" name="Rectangle 207">
                <a:extLst>
                  <a:ext uri="{FF2B5EF4-FFF2-40B4-BE49-F238E27FC236}">
                    <a16:creationId xmlns:a16="http://schemas.microsoft.com/office/drawing/2014/main" id="{20996743-5DF7-466B-AE2C-EC1077042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0"/>
                <a:ext cx="199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59" name="Rectangle 208">
                <a:extLst>
                  <a:ext uri="{FF2B5EF4-FFF2-40B4-BE49-F238E27FC236}">
                    <a16:creationId xmlns:a16="http://schemas.microsoft.com/office/drawing/2014/main" id="{A0B487CA-5E9C-4E91-9C2E-8FA517F8E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3"/>
                <a:ext cx="199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60" name="Rectangle 209">
                <a:extLst>
                  <a:ext uri="{FF2B5EF4-FFF2-40B4-BE49-F238E27FC236}">
                    <a16:creationId xmlns:a16="http://schemas.microsoft.com/office/drawing/2014/main" id="{77D6705E-4BF5-404C-9EC3-A4CB4A496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7"/>
                <a:ext cx="199" cy="2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61" name="Rectangle 210">
                <a:extLst>
                  <a:ext uri="{FF2B5EF4-FFF2-40B4-BE49-F238E27FC236}">
                    <a16:creationId xmlns:a16="http://schemas.microsoft.com/office/drawing/2014/main" id="{C948C13A-0833-4DF8-A07A-94337FB3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9"/>
                <a:ext cx="199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62" name="Rectangle 211">
                <a:extLst>
                  <a:ext uri="{FF2B5EF4-FFF2-40B4-BE49-F238E27FC236}">
                    <a16:creationId xmlns:a16="http://schemas.microsoft.com/office/drawing/2014/main" id="{D9FBECD5-5D19-4A71-A339-B0AE175A4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4"/>
                <a:ext cx="199" cy="1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63" name="Rectangle 212">
                <a:extLst>
                  <a:ext uri="{FF2B5EF4-FFF2-40B4-BE49-F238E27FC236}">
                    <a16:creationId xmlns:a16="http://schemas.microsoft.com/office/drawing/2014/main" id="{4D1B489A-A52F-4CEA-BFBE-11EC7F421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5"/>
                <a:ext cx="199" cy="6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64" name="Rectangle 213">
                <a:extLst>
                  <a:ext uri="{FF2B5EF4-FFF2-40B4-BE49-F238E27FC236}">
                    <a16:creationId xmlns:a16="http://schemas.microsoft.com/office/drawing/2014/main" id="{E47C97F5-8CD7-4090-BDF1-1363868F3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9"/>
                <a:ext cx="199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65" name="Rectangle 214">
                <a:extLst>
                  <a:ext uri="{FF2B5EF4-FFF2-40B4-BE49-F238E27FC236}">
                    <a16:creationId xmlns:a16="http://schemas.microsoft.com/office/drawing/2014/main" id="{502B77A7-9EE7-4923-A0FC-D6E61C424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3"/>
                <a:ext cx="199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66" name="Rectangle 215">
                <a:extLst>
                  <a:ext uri="{FF2B5EF4-FFF2-40B4-BE49-F238E27FC236}">
                    <a16:creationId xmlns:a16="http://schemas.microsoft.com/office/drawing/2014/main" id="{994113DA-5301-4D5C-B394-9D22B2E0A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5"/>
                <a:ext cx="199" cy="3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67" name="Rectangle 216">
                <a:extLst>
                  <a:ext uri="{FF2B5EF4-FFF2-40B4-BE49-F238E27FC236}">
                    <a16:creationId xmlns:a16="http://schemas.microsoft.com/office/drawing/2014/main" id="{10795806-C5D1-424A-AD03-7B1B8E113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0"/>
                <a:ext cx="199" cy="1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68" name="Rectangle 217">
                <a:extLst>
                  <a:ext uri="{FF2B5EF4-FFF2-40B4-BE49-F238E27FC236}">
                    <a16:creationId xmlns:a16="http://schemas.microsoft.com/office/drawing/2014/main" id="{B3AA3B6F-6322-4DCE-983A-F4A93E601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1"/>
                <a:ext cx="199" cy="3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69" name="Rectangle 218">
                <a:extLst>
                  <a:ext uri="{FF2B5EF4-FFF2-40B4-BE49-F238E27FC236}">
                    <a16:creationId xmlns:a16="http://schemas.microsoft.com/office/drawing/2014/main" id="{4326755F-01C7-4FCF-B94B-4259DE128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4"/>
                <a:ext cx="199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0" name="Rectangle 219">
                <a:extLst>
                  <a:ext uri="{FF2B5EF4-FFF2-40B4-BE49-F238E27FC236}">
                    <a16:creationId xmlns:a16="http://schemas.microsoft.com/office/drawing/2014/main" id="{DFDA2A3B-DD52-4DB3-B892-CACD00915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9"/>
                <a:ext cx="199" cy="1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1" name="Rectangle 220">
                <a:extLst>
                  <a:ext uri="{FF2B5EF4-FFF2-40B4-BE49-F238E27FC236}">
                    <a16:creationId xmlns:a16="http://schemas.microsoft.com/office/drawing/2014/main" id="{3555CD16-3058-4763-95BB-AF5A88E26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0"/>
                <a:ext cx="199" cy="3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2" name="Rectangle 221">
                <a:extLst>
                  <a:ext uri="{FF2B5EF4-FFF2-40B4-BE49-F238E27FC236}">
                    <a16:creationId xmlns:a16="http://schemas.microsoft.com/office/drawing/2014/main" id="{05828374-D828-4310-8E01-7D62AD4AA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3"/>
                <a:ext cx="199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3" name="Rectangle 222">
                <a:extLst>
                  <a:ext uri="{FF2B5EF4-FFF2-40B4-BE49-F238E27FC236}">
                    <a16:creationId xmlns:a16="http://schemas.microsoft.com/office/drawing/2014/main" id="{990CF218-104A-44ED-B3C7-4D7EB24E4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7"/>
                <a:ext cx="199" cy="2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4" name="Rectangle 223">
                <a:extLst>
                  <a:ext uri="{FF2B5EF4-FFF2-40B4-BE49-F238E27FC236}">
                    <a16:creationId xmlns:a16="http://schemas.microsoft.com/office/drawing/2014/main" id="{D82C23AC-F0C2-4298-9FFA-B2F978A16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9"/>
                <a:ext cx="199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5" name="Rectangle 224">
                <a:extLst>
                  <a:ext uri="{FF2B5EF4-FFF2-40B4-BE49-F238E27FC236}">
                    <a16:creationId xmlns:a16="http://schemas.microsoft.com/office/drawing/2014/main" id="{591DD54E-2D44-4330-9031-91C20233A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2"/>
                <a:ext cx="199" cy="2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6" name="Rectangle 225">
                <a:extLst>
                  <a:ext uri="{FF2B5EF4-FFF2-40B4-BE49-F238E27FC236}">
                    <a16:creationId xmlns:a16="http://schemas.microsoft.com/office/drawing/2014/main" id="{5F5E39E4-BA21-482E-83D1-52B7E642E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6"/>
                <a:ext cx="199" cy="3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7" name="Rectangle 226">
                <a:extLst>
                  <a:ext uri="{FF2B5EF4-FFF2-40B4-BE49-F238E27FC236}">
                    <a16:creationId xmlns:a16="http://schemas.microsoft.com/office/drawing/2014/main" id="{AEBC22D6-3C68-4AD7-A162-717FB17CF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9"/>
                <a:ext cx="199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8" name="Rectangle 227">
                <a:extLst>
                  <a:ext uri="{FF2B5EF4-FFF2-40B4-BE49-F238E27FC236}">
                    <a16:creationId xmlns:a16="http://schemas.microsoft.com/office/drawing/2014/main" id="{8DB00604-9273-4777-9300-742118A88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3"/>
                <a:ext cx="199" cy="2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79" name="Rectangle 228">
                <a:extLst>
                  <a:ext uri="{FF2B5EF4-FFF2-40B4-BE49-F238E27FC236}">
                    <a16:creationId xmlns:a16="http://schemas.microsoft.com/office/drawing/2014/main" id="{F16672EE-8E8F-4E85-9744-36835A411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5"/>
                <a:ext cx="199" cy="3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0" name="Rectangle 229">
                <a:extLst>
                  <a:ext uri="{FF2B5EF4-FFF2-40B4-BE49-F238E27FC236}">
                    <a16:creationId xmlns:a16="http://schemas.microsoft.com/office/drawing/2014/main" id="{9A47F2C7-F6B2-4718-B035-6449A4497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8"/>
                <a:ext cx="199" cy="2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1" name="Rectangle 230">
                <a:extLst>
                  <a:ext uri="{FF2B5EF4-FFF2-40B4-BE49-F238E27FC236}">
                    <a16:creationId xmlns:a16="http://schemas.microsoft.com/office/drawing/2014/main" id="{80D8FE05-CA89-44C6-9881-04DB16BED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1"/>
                <a:ext cx="199" cy="3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2" name="Rectangle 231">
                <a:extLst>
                  <a:ext uri="{FF2B5EF4-FFF2-40B4-BE49-F238E27FC236}">
                    <a16:creationId xmlns:a16="http://schemas.microsoft.com/office/drawing/2014/main" id="{18B18208-F2D5-4DF7-ABDC-72B1DAAC6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4"/>
                <a:ext cx="199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3" name="Rectangle 232">
                <a:extLst>
                  <a:ext uri="{FF2B5EF4-FFF2-40B4-BE49-F238E27FC236}">
                    <a16:creationId xmlns:a16="http://schemas.microsoft.com/office/drawing/2014/main" id="{AA0781FC-7F15-47AA-8FE0-C59A93E39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7"/>
                <a:ext cx="199" cy="1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4" name="Rectangle 233">
                <a:extLst>
                  <a:ext uri="{FF2B5EF4-FFF2-40B4-BE49-F238E27FC236}">
                    <a16:creationId xmlns:a16="http://schemas.microsoft.com/office/drawing/2014/main" id="{F77546B3-9ED6-4A0A-A1FD-5745B592D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0"/>
                <a:ext cx="199" cy="3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5" name="Rectangle 234">
                <a:extLst>
                  <a:ext uri="{FF2B5EF4-FFF2-40B4-BE49-F238E27FC236}">
                    <a16:creationId xmlns:a16="http://schemas.microsoft.com/office/drawing/2014/main" id="{DF83098B-7319-493F-93DE-63A072D31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3"/>
                <a:ext cx="199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6" name="Rectangle 235">
                <a:extLst>
                  <a:ext uri="{FF2B5EF4-FFF2-40B4-BE49-F238E27FC236}">
                    <a16:creationId xmlns:a16="http://schemas.microsoft.com/office/drawing/2014/main" id="{C80DF2D0-8899-4437-B13C-9A76F8976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7"/>
                <a:ext cx="199" cy="2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7" name="Rectangle 236">
                <a:extLst>
                  <a:ext uri="{FF2B5EF4-FFF2-40B4-BE49-F238E27FC236}">
                    <a16:creationId xmlns:a16="http://schemas.microsoft.com/office/drawing/2014/main" id="{1D89E268-5C80-4DAB-85E6-8FB819E03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9"/>
                <a:ext cx="199" cy="6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8" name="Rectangle 237">
                <a:extLst>
                  <a:ext uri="{FF2B5EF4-FFF2-40B4-BE49-F238E27FC236}">
                    <a16:creationId xmlns:a16="http://schemas.microsoft.com/office/drawing/2014/main" id="{738181BA-BFD9-4A98-ABF4-96CB07DC7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3"/>
                <a:ext cx="199" cy="2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89" name="Rectangle 238">
                <a:extLst>
                  <a:ext uri="{FF2B5EF4-FFF2-40B4-BE49-F238E27FC236}">
                    <a16:creationId xmlns:a16="http://schemas.microsoft.com/office/drawing/2014/main" id="{83BE8EC1-066A-47C3-8243-9F5009E65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6"/>
                <a:ext cx="199" cy="3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90" name="Rectangle 239">
                <a:extLst>
                  <a:ext uri="{FF2B5EF4-FFF2-40B4-BE49-F238E27FC236}">
                    <a16:creationId xmlns:a16="http://schemas.microsoft.com/office/drawing/2014/main" id="{7FF9D5D7-0FD6-41EC-ADE2-393B3E1EA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9"/>
                <a:ext cx="199" cy="3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91" name="Rectangle 240">
                <a:extLst>
                  <a:ext uri="{FF2B5EF4-FFF2-40B4-BE49-F238E27FC236}">
                    <a16:creationId xmlns:a16="http://schemas.microsoft.com/office/drawing/2014/main" id="{E8BB2670-2F6F-4EDC-BFAB-768C5B19F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4"/>
                <a:ext cx="199" cy="1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92" name="Rectangle 241">
                <a:extLst>
                  <a:ext uri="{FF2B5EF4-FFF2-40B4-BE49-F238E27FC236}">
                    <a16:creationId xmlns:a16="http://schemas.microsoft.com/office/drawing/2014/main" id="{41D58D87-713F-49FF-B571-757F1F4B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5"/>
                <a:ext cx="199" cy="3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93" name="Rectangle 242">
                <a:extLst>
                  <a:ext uri="{FF2B5EF4-FFF2-40B4-BE49-F238E27FC236}">
                    <a16:creationId xmlns:a16="http://schemas.microsoft.com/office/drawing/2014/main" id="{374C9AEF-7316-43E8-8885-AC186F3DA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8"/>
                <a:ext cx="199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94" name="Rectangle 243">
                <a:extLst>
                  <a:ext uri="{FF2B5EF4-FFF2-40B4-BE49-F238E27FC236}">
                    <a16:creationId xmlns:a16="http://schemas.microsoft.com/office/drawing/2014/main" id="{F0479532-6998-45D1-AF37-8F55E7AA2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92"/>
                <a:ext cx="199" cy="2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95" name="Freeform 244">
                <a:extLst>
                  <a:ext uri="{FF2B5EF4-FFF2-40B4-BE49-F238E27FC236}">
                    <a16:creationId xmlns:a16="http://schemas.microsoft.com/office/drawing/2014/main" id="{254F3036-D02D-4EB2-AC22-63DDF8B20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113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596" name="Picture 245">
                <a:extLst>
                  <a:ext uri="{FF2B5EF4-FFF2-40B4-BE49-F238E27FC236}">
                    <a16:creationId xmlns:a16="http://schemas.microsoft.com/office/drawing/2014/main" id="{C7C83DDD-CC13-4795-A468-B19AB81178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7" name="Picture 246">
                <a:extLst>
                  <a:ext uri="{FF2B5EF4-FFF2-40B4-BE49-F238E27FC236}">
                    <a16:creationId xmlns:a16="http://schemas.microsoft.com/office/drawing/2014/main" id="{F2158AF5-DEE6-42A4-8795-8ADBDFA8BD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8" name="Freeform 247">
                <a:extLst>
                  <a:ext uri="{FF2B5EF4-FFF2-40B4-BE49-F238E27FC236}">
                    <a16:creationId xmlns:a16="http://schemas.microsoft.com/office/drawing/2014/main" id="{D475BE4A-2275-461F-891F-C60D07530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148"/>
                <a:ext cx="72" cy="220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599" name="Picture 248">
                <a:extLst>
                  <a:ext uri="{FF2B5EF4-FFF2-40B4-BE49-F238E27FC236}">
                    <a16:creationId xmlns:a16="http://schemas.microsoft.com/office/drawing/2014/main" id="{B1E2C173-D2A6-4024-BAB4-4E893340CD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0" name="Picture 249">
                <a:extLst>
                  <a:ext uri="{FF2B5EF4-FFF2-40B4-BE49-F238E27FC236}">
                    <a16:creationId xmlns:a16="http://schemas.microsoft.com/office/drawing/2014/main" id="{A509BBCE-7FC1-40BC-906F-8B6EB6ED0D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1" name="Freeform 250">
                <a:extLst>
                  <a:ext uri="{FF2B5EF4-FFF2-40B4-BE49-F238E27FC236}">
                    <a16:creationId xmlns:a16="http://schemas.microsoft.com/office/drawing/2014/main" id="{618DDE04-F195-4E1C-A2E9-DE17251F5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" y="3121"/>
                <a:ext cx="118" cy="247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7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7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02" name="Freeform 251">
                <a:extLst>
                  <a:ext uri="{FF2B5EF4-FFF2-40B4-BE49-F238E27FC236}">
                    <a16:creationId xmlns:a16="http://schemas.microsoft.com/office/drawing/2014/main" id="{090A0C75-95C4-4501-873D-5C855A2EA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289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03" name="Picture 252">
                <a:extLst>
                  <a:ext uri="{FF2B5EF4-FFF2-40B4-BE49-F238E27FC236}">
                    <a16:creationId xmlns:a16="http://schemas.microsoft.com/office/drawing/2014/main" id="{D628FFD4-BE8E-45FB-AD8E-C345510064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250"/>
                <a:ext cx="28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" name="Picture 253">
                <a:extLst>
                  <a:ext uri="{FF2B5EF4-FFF2-40B4-BE49-F238E27FC236}">
                    <a16:creationId xmlns:a16="http://schemas.microsoft.com/office/drawing/2014/main" id="{F6E5E928-506A-4BF8-B72B-88DFE1D8F4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250"/>
                <a:ext cx="29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5" name="Freeform 254">
                <a:extLst>
                  <a:ext uri="{FF2B5EF4-FFF2-40B4-BE49-F238E27FC236}">
                    <a16:creationId xmlns:a16="http://schemas.microsoft.com/office/drawing/2014/main" id="{C2F4D708-274D-443D-8C53-46239FD06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" y="3255"/>
                <a:ext cx="16" cy="17"/>
              </a:xfrm>
              <a:custGeom>
                <a:avLst/>
                <a:gdLst>
                  <a:gd name="T0" fmla="*/ 12 w 14"/>
                  <a:gd name="T1" fmla="*/ 7 h 18"/>
                  <a:gd name="T2" fmla="*/ 4 w 14"/>
                  <a:gd name="T3" fmla="*/ 1 h 18"/>
                  <a:gd name="T4" fmla="*/ 2 w 14"/>
                  <a:gd name="T5" fmla="*/ 11 h 18"/>
                  <a:gd name="T6" fmla="*/ 10 w 14"/>
                  <a:gd name="T7" fmla="*/ 17 h 18"/>
                  <a:gd name="T8" fmla="*/ 12 w 14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8"/>
                  <a:gd name="T17" fmla="*/ 14 w 1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8">
                    <a:moveTo>
                      <a:pt x="12" y="7"/>
                    </a:moveTo>
                    <a:cubicBezTo>
                      <a:pt x="11" y="3"/>
                      <a:pt x="7" y="0"/>
                      <a:pt x="4" y="1"/>
                    </a:cubicBezTo>
                    <a:cubicBezTo>
                      <a:pt x="1" y="3"/>
                      <a:pt x="0" y="7"/>
                      <a:pt x="2" y="11"/>
                    </a:cubicBezTo>
                    <a:cubicBezTo>
                      <a:pt x="3" y="16"/>
                      <a:pt x="7" y="18"/>
                      <a:pt x="10" y="17"/>
                    </a:cubicBezTo>
                    <a:cubicBezTo>
                      <a:pt x="12" y="16"/>
                      <a:pt x="14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06" name="Freeform 255">
                <a:extLst>
                  <a:ext uri="{FF2B5EF4-FFF2-40B4-BE49-F238E27FC236}">
                    <a16:creationId xmlns:a16="http://schemas.microsoft.com/office/drawing/2014/main" id="{C4EC224F-7820-410D-868E-73FF966C42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8" y="3294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07" name="Freeform 256">
                <a:extLst>
                  <a:ext uri="{FF2B5EF4-FFF2-40B4-BE49-F238E27FC236}">
                    <a16:creationId xmlns:a16="http://schemas.microsoft.com/office/drawing/2014/main" id="{9A2CECE2-BC6E-46B9-A708-FC9379209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08" name="Freeform 257">
                <a:extLst>
                  <a:ext uri="{FF2B5EF4-FFF2-40B4-BE49-F238E27FC236}">
                    <a16:creationId xmlns:a16="http://schemas.microsoft.com/office/drawing/2014/main" id="{340D0107-FACD-4A5F-9F21-108BDCC00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2 w 53"/>
                  <a:gd name="T1" fmla="*/ 5 h 32"/>
                  <a:gd name="T2" fmla="*/ 51 w 53"/>
                  <a:gd name="T3" fmla="*/ 32 h 32"/>
                  <a:gd name="T4" fmla="*/ 53 w 53"/>
                  <a:gd name="T5" fmla="*/ 29 h 32"/>
                  <a:gd name="T6" fmla="*/ 51 w 53"/>
                  <a:gd name="T7" fmla="*/ 27 h 32"/>
                  <a:gd name="T8" fmla="*/ 3 w 53"/>
                  <a:gd name="T9" fmla="*/ 0 h 32"/>
                  <a:gd name="T10" fmla="*/ 1 w 53"/>
                  <a:gd name="T11" fmla="*/ 1 h 32"/>
                  <a:gd name="T12" fmla="*/ 0 w 53"/>
                  <a:gd name="T13" fmla="*/ 2 h 32"/>
                  <a:gd name="T14" fmla="*/ 2 w 53"/>
                  <a:gd name="T15" fmla="*/ 5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2"/>
                  <a:gd name="T26" fmla="*/ 53 w 53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2">
                    <a:moveTo>
                      <a:pt x="2" y="5"/>
                    </a:moveTo>
                    <a:cubicBezTo>
                      <a:pt x="16" y="17"/>
                      <a:pt x="33" y="27"/>
                      <a:pt x="51" y="32"/>
                    </a:cubicBezTo>
                    <a:cubicBezTo>
                      <a:pt x="52" y="32"/>
                      <a:pt x="53" y="31"/>
                      <a:pt x="53" y="29"/>
                    </a:cubicBezTo>
                    <a:cubicBezTo>
                      <a:pt x="53" y="28"/>
                      <a:pt x="52" y="28"/>
                      <a:pt x="51" y="27"/>
                    </a:cubicBezTo>
                    <a:cubicBezTo>
                      <a:pt x="33" y="22"/>
                      <a:pt x="17" y="13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4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09" name="Picture 258">
                <a:extLst>
                  <a:ext uri="{FF2B5EF4-FFF2-40B4-BE49-F238E27FC236}">
                    <a16:creationId xmlns:a16="http://schemas.microsoft.com/office/drawing/2014/main" id="{477A7268-8770-4C97-BE4C-472F2D0B6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194"/>
                <a:ext cx="22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0" name="Picture 259">
                <a:extLst>
                  <a:ext uri="{FF2B5EF4-FFF2-40B4-BE49-F238E27FC236}">
                    <a16:creationId xmlns:a16="http://schemas.microsoft.com/office/drawing/2014/main" id="{2843235B-2AA5-4985-BE9F-2EB131E978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194"/>
                <a:ext cx="23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1" name="Freeform 260">
                <a:extLst>
                  <a:ext uri="{FF2B5EF4-FFF2-40B4-BE49-F238E27FC236}">
                    <a16:creationId xmlns:a16="http://schemas.microsoft.com/office/drawing/2014/main" id="{8A776F76-D48E-4B48-ABB6-3E374A053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3195"/>
                <a:ext cx="16" cy="13"/>
              </a:xfrm>
              <a:custGeom>
                <a:avLst/>
                <a:gdLst>
                  <a:gd name="T0" fmla="*/ 16 w 16"/>
                  <a:gd name="T1" fmla="*/ 13 h 13"/>
                  <a:gd name="T2" fmla="*/ 1 w 16"/>
                  <a:gd name="T3" fmla="*/ 5 h 13"/>
                  <a:gd name="T4" fmla="*/ 10 w 16"/>
                  <a:gd name="T5" fmla="*/ 13 h 13"/>
                  <a:gd name="T6" fmla="*/ 16 w 16"/>
                  <a:gd name="T7" fmla="*/ 13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13"/>
                  <a:gd name="T14" fmla="*/ 16 w 16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13">
                    <a:moveTo>
                      <a:pt x="16" y="13"/>
                    </a:moveTo>
                    <a:cubicBezTo>
                      <a:pt x="13" y="4"/>
                      <a:pt x="7" y="0"/>
                      <a:pt x="1" y="5"/>
                    </a:cubicBezTo>
                    <a:cubicBezTo>
                      <a:pt x="0" y="8"/>
                      <a:pt x="4" y="12"/>
                      <a:pt x="10" y="13"/>
                    </a:cubicBezTo>
                    <a:cubicBezTo>
                      <a:pt x="12" y="13"/>
                      <a:pt x="14" y="13"/>
                      <a:pt x="16" y="13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612" name="Picture 261">
                <a:extLst>
                  <a:ext uri="{FF2B5EF4-FFF2-40B4-BE49-F238E27FC236}">
                    <a16:creationId xmlns:a16="http://schemas.microsoft.com/office/drawing/2014/main" id="{FC5654B4-B1D4-4445-BDBB-5A2F106FCB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3" name="Picture 262">
                <a:extLst>
                  <a:ext uri="{FF2B5EF4-FFF2-40B4-BE49-F238E27FC236}">
                    <a16:creationId xmlns:a16="http://schemas.microsoft.com/office/drawing/2014/main" id="{D7DB7EFA-EE5C-42ED-A750-618ED5295A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" name="Picture 263">
                <a:extLst>
                  <a:ext uri="{FF2B5EF4-FFF2-40B4-BE49-F238E27FC236}">
                    <a16:creationId xmlns:a16="http://schemas.microsoft.com/office/drawing/2014/main" id="{9E0BB165-CD17-4C87-82E0-E439D0741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5" name="Freeform 264">
                <a:extLst>
                  <a:ext uri="{FF2B5EF4-FFF2-40B4-BE49-F238E27FC236}">
                    <a16:creationId xmlns:a16="http://schemas.microsoft.com/office/drawing/2014/main" id="{0359866A-1706-4338-AFC8-86D5E2F13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4"/>
                <a:ext cx="49" cy="31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16" name="Freeform 265">
                <a:extLst>
                  <a:ext uri="{FF2B5EF4-FFF2-40B4-BE49-F238E27FC236}">
                    <a16:creationId xmlns:a16="http://schemas.microsoft.com/office/drawing/2014/main" id="{42B5E931-0536-4476-A0EC-7D4939B9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1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17" name="Freeform 266">
                <a:extLst>
                  <a:ext uri="{FF2B5EF4-FFF2-40B4-BE49-F238E27FC236}">
                    <a16:creationId xmlns:a16="http://schemas.microsoft.com/office/drawing/2014/main" id="{FE73E5CC-3879-436F-86BD-A65135AAE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2"/>
                <a:ext cx="49" cy="41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553" name="Rectangle 539">
              <a:extLst>
                <a:ext uri="{FF2B5EF4-FFF2-40B4-BE49-F238E27FC236}">
                  <a16:creationId xmlns:a16="http://schemas.microsoft.com/office/drawing/2014/main" id="{687F7BE9-5CB8-4D4B-BD00-CDCD6408B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909" y="5449781"/>
              <a:ext cx="80420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dirty="0">
                  <a:solidFill>
                    <a:prstClr val="black"/>
                  </a:solidFill>
                  <a:latin typeface="맑은 고딕"/>
                  <a:ea typeface="맑은 고딕"/>
                </a:rPr>
                <a:t>Skill</a:t>
              </a:r>
              <a:r>
                <a:rPr kumimoji="0" lang="ko-KR" altLang="en-US" sz="1000" b="1" dirty="0">
                  <a:solidFill>
                    <a:prstClr val="black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000" b="1" dirty="0" err="1">
                  <a:solidFill>
                    <a:prstClr val="black"/>
                  </a:solidFill>
                  <a:latin typeface="맑은 고딕"/>
                  <a:ea typeface="맑은 고딕"/>
                </a:rPr>
                <a:t>api</a:t>
              </a:r>
              <a:r>
                <a:rPr kumimoji="0" lang="ko-KR" altLang="en-US" sz="1000" b="1" dirty="0">
                  <a:solidFill>
                    <a:prstClr val="black"/>
                  </a:solidFill>
                  <a:latin typeface="맑은 고딕"/>
                  <a:ea typeface="맑은 고딕"/>
                </a:rPr>
                <a:t> 서버</a:t>
              </a:r>
              <a:endParaRPr kumimoji="0" lang="ko-KR" altLang="en-US" sz="1000" b="1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4" name="모서리가 둥근 직사각형 5">
              <a:extLst>
                <a:ext uri="{FF2B5EF4-FFF2-40B4-BE49-F238E27FC236}">
                  <a16:creationId xmlns:a16="http://schemas.microsoft.com/office/drawing/2014/main" id="{03E801E0-6088-4938-BE4A-EE284ADC8514}"/>
                </a:ext>
              </a:extLst>
            </p:cNvPr>
            <p:cNvSpPr/>
            <p:nvPr/>
          </p:nvSpPr>
          <p:spPr>
            <a:xfrm>
              <a:off x="4555441" y="4985214"/>
              <a:ext cx="1061081" cy="992722"/>
            </a:xfrm>
            <a:prstGeom prst="roundRect">
              <a:avLst>
                <a:gd name="adj" fmla="val 10052"/>
              </a:avLst>
            </a:prstGeom>
            <a:noFill/>
            <a:ln w="127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81" name="꺾인 연결선 987">
            <a:extLst>
              <a:ext uri="{FF2B5EF4-FFF2-40B4-BE49-F238E27FC236}">
                <a16:creationId xmlns:a16="http://schemas.microsoft.com/office/drawing/2014/main" id="{EEA5BDC9-7561-4E9C-B6F3-4FC9CA6923CE}"/>
              </a:ext>
            </a:extLst>
          </p:cNvPr>
          <p:cNvCxnSpPr>
            <a:cxnSpLocks/>
            <a:stCxn id="554" idx="0"/>
            <a:endCxn id="139" idx="3"/>
          </p:cNvCxnSpPr>
          <p:nvPr/>
        </p:nvCxnSpPr>
        <p:spPr>
          <a:xfrm rot="16200000" flipH="1" flipV="1">
            <a:off x="5655227" y="1503557"/>
            <a:ext cx="797640" cy="1909027"/>
          </a:xfrm>
          <a:prstGeom prst="bentConnector4">
            <a:avLst>
              <a:gd name="adj1" fmla="val -28660"/>
              <a:gd name="adj2" fmla="val 67917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3" name="그룹 6">
            <a:extLst>
              <a:ext uri="{FF2B5EF4-FFF2-40B4-BE49-F238E27FC236}">
                <a16:creationId xmlns:a16="http://schemas.microsoft.com/office/drawing/2014/main" id="{3401763F-2FA6-4E6B-80D2-FC6088293214}"/>
              </a:ext>
            </a:extLst>
          </p:cNvPr>
          <p:cNvGrpSpPr/>
          <p:nvPr/>
        </p:nvGrpSpPr>
        <p:grpSpPr>
          <a:xfrm>
            <a:off x="1888482" y="4051379"/>
            <a:ext cx="1368152" cy="992722"/>
            <a:chOff x="4555441" y="4985214"/>
            <a:chExt cx="1061081" cy="992722"/>
          </a:xfrm>
        </p:grpSpPr>
        <p:grpSp>
          <p:nvGrpSpPr>
            <p:cNvPr id="684" name="Group 193">
              <a:extLst>
                <a:ext uri="{FF2B5EF4-FFF2-40B4-BE49-F238E27FC236}">
                  <a16:creationId xmlns:a16="http://schemas.microsoft.com/office/drawing/2014/main" id="{C630DD55-7EE7-4FFC-B882-5DB78A779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953" y="5105878"/>
              <a:ext cx="296890" cy="342518"/>
              <a:chOff x="2675" y="2197"/>
              <a:chExt cx="215" cy="299"/>
            </a:xfrm>
          </p:grpSpPr>
          <p:sp>
            <p:nvSpPr>
              <p:cNvPr id="751" name="Freeform 130">
                <a:extLst>
                  <a:ext uri="{FF2B5EF4-FFF2-40B4-BE49-F238E27FC236}">
                    <a16:creationId xmlns:a16="http://schemas.microsoft.com/office/drawing/2014/main" id="{F4E58190-B317-4B6C-B155-6DF823DFD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397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52" name="Rectangle 131">
                <a:extLst>
                  <a:ext uri="{FF2B5EF4-FFF2-40B4-BE49-F238E27FC236}">
                    <a16:creationId xmlns:a16="http://schemas.microsoft.com/office/drawing/2014/main" id="{42B15E9A-8D69-411D-BC76-7AD3265C2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197"/>
                <a:ext cx="20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53" name="Rectangle 132">
                <a:extLst>
                  <a:ext uri="{FF2B5EF4-FFF2-40B4-BE49-F238E27FC236}">
                    <a16:creationId xmlns:a16="http://schemas.microsoft.com/office/drawing/2014/main" id="{F4A9AC46-BB46-4A8B-ACDD-702DF69AF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0"/>
                <a:ext cx="201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54" name="Rectangle 133">
                <a:extLst>
                  <a:ext uri="{FF2B5EF4-FFF2-40B4-BE49-F238E27FC236}">
                    <a16:creationId xmlns:a16="http://schemas.microsoft.com/office/drawing/2014/main" id="{ECEF9A56-59D0-44E7-80A7-C1B85AA6A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1"/>
                <a:ext cx="201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55" name="Rectangle 134">
                <a:extLst>
                  <a:ext uri="{FF2B5EF4-FFF2-40B4-BE49-F238E27FC236}">
                    <a16:creationId xmlns:a16="http://schemas.microsoft.com/office/drawing/2014/main" id="{3CB0028C-C5ED-4CEF-9F8E-A84722ABC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6"/>
                <a:ext cx="201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56" name="Rectangle 135">
                <a:extLst>
                  <a:ext uri="{FF2B5EF4-FFF2-40B4-BE49-F238E27FC236}">
                    <a16:creationId xmlns:a16="http://schemas.microsoft.com/office/drawing/2014/main" id="{7772AEC8-F74A-491C-850F-2F72CF648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09"/>
                <a:ext cx="201" cy="1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57" name="Rectangle 136">
                <a:extLst>
                  <a:ext uri="{FF2B5EF4-FFF2-40B4-BE49-F238E27FC236}">
                    <a16:creationId xmlns:a16="http://schemas.microsoft.com/office/drawing/2014/main" id="{1E704BAA-2121-4378-8901-AB652AE02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2"/>
                <a:ext cx="201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58" name="Rectangle 137">
                <a:extLst>
                  <a:ext uri="{FF2B5EF4-FFF2-40B4-BE49-F238E27FC236}">
                    <a16:creationId xmlns:a16="http://schemas.microsoft.com/office/drawing/2014/main" id="{8557855D-65C7-472E-9DAE-26CE2EA00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5"/>
                <a:ext cx="201" cy="2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59" name="Rectangle 138">
                <a:extLst>
                  <a:ext uri="{FF2B5EF4-FFF2-40B4-BE49-F238E27FC236}">
                    <a16:creationId xmlns:a16="http://schemas.microsoft.com/office/drawing/2014/main" id="{3FC9A075-3F21-4D38-B43B-FBDB8B744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17"/>
                <a:ext cx="201" cy="2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0" name="Rectangle 139">
                <a:extLst>
                  <a:ext uri="{FF2B5EF4-FFF2-40B4-BE49-F238E27FC236}">
                    <a16:creationId xmlns:a16="http://schemas.microsoft.com/office/drawing/2014/main" id="{178F5BC4-75B7-43D7-86E2-1E26A4B81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1"/>
                <a:ext cx="201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1" name="Rectangle 140">
                <a:extLst>
                  <a:ext uri="{FF2B5EF4-FFF2-40B4-BE49-F238E27FC236}">
                    <a16:creationId xmlns:a16="http://schemas.microsoft.com/office/drawing/2014/main" id="{796D7ED7-FC8F-4C09-A228-8DBD7C082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4"/>
                <a:ext cx="201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2" name="Rectangle 141">
                <a:extLst>
                  <a:ext uri="{FF2B5EF4-FFF2-40B4-BE49-F238E27FC236}">
                    <a16:creationId xmlns:a16="http://schemas.microsoft.com/office/drawing/2014/main" id="{28A8C796-F065-4589-929F-3E01784C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26"/>
                <a:ext cx="201" cy="2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3" name="Rectangle 142">
                <a:extLst>
                  <a:ext uri="{FF2B5EF4-FFF2-40B4-BE49-F238E27FC236}">
                    <a16:creationId xmlns:a16="http://schemas.microsoft.com/office/drawing/2014/main" id="{9286EA3F-C722-49F5-83B3-4C079F50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0"/>
                <a:ext cx="201" cy="5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4" name="Rectangle 143">
                <a:extLst>
                  <a:ext uri="{FF2B5EF4-FFF2-40B4-BE49-F238E27FC236}">
                    <a16:creationId xmlns:a16="http://schemas.microsoft.com/office/drawing/2014/main" id="{96C60264-29B3-434D-B48C-234084E35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4"/>
                <a:ext cx="201" cy="1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5" name="Rectangle 144">
                <a:extLst>
                  <a:ext uri="{FF2B5EF4-FFF2-40B4-BE49-F238E27FC236}">
                    <a16:creationId xmlns:a16="http://schemas.microsoft.com/office/drawing/2014/main" id="{A67CC616-7760-4D62-A587-FE58F550F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37"/>
                <a:ext cx="201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6" name="Rectangle 145">
                <a:extLst>
                  <a:ext uri="{FF2B5EF4-FFF2-40B4-BE49-F238E27FC236}">
                    <a16:creationId xmlns:a16="http://schemas.microsoft.com/office/drawing/2014/main" id="{B3869E4E-469F-48B9-85CB-9E8D6B25C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0"/>
                <a:ext cx="201" cy="2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7" name="Rectangle 146">
                <a:extLst>
                  <a:ext uri="{FF2B5EF4-FFF2-40B4-BE49-F238E27FC236}">
                    <a16:creationId xmlns:a16="http://schemas.microsoft.com/office/drawing/2014/main" id="{C0734534-8380-4CD5-838C-54A1FC810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2"/>
                <a:ext cx="201" cy="2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8" name="Rectangle 147">
                <a:extLst>
                  <a:ext uri="{FF2B5EF4-FFF2-40B4-BE49-F238E27FC236}">
                    <a16:creationId xmlns:a16="http://schemas.microsoft.com/office/drawing/2014/main" id="{8606D3BD-3848-4DDE-BB17-3AD5EC47C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6"/>
                <a:ext cx="201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9" name="Rectangle 148">
                <a:extLst>
                  <a:ext uri="{FF2B5EF4-FFF2-40B4-BE49-F238E27FC236}">
                    <a16:creationId xmlns:a16="http://schemas.microsoft.com/office/drawing/2014/main" id="{0E2BC0C4-8AC3-4EEC-ABF4-CFD3A51BB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49"/>
                <a:ext cx="201" cy="1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0" name="Rectangle 149">
                <a:extLst>
                  <a:ext uri="{FF2B5EF4-FFF2-40B4-BE49-F238E27FC236}">
                    <a16:creationId xmlns:a16="http://schemas.microsoft.com/office/drawing/2014/main" id="{1EFDF7B9-335A-40AB-BC48-BB4E56D86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0"/>
                <a:ext cx="201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1" name="Rectangle 150">
                <a:extLst>
                  <a:ext uri="{FF2B5EF4-FFF2-40B4-BE49-F238E27FC236}">
                    <a16:creationId xmlns:a16="http://schemas.microsoft.com/office/drawing/2014/main" id="{7BD9866D-3315-4E17-A22F-B277A972A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5"/>
                <a:ext cx="201" cy="3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2" name="Rectangle 151">
                <a:extLst>
                  <a:ext uri="{FF2B5EF4-FFF2-40B4-BE49-F238E27FC236}">
                    <a16:creationId xmlns:a16="http://schemas.microsoft.com/office/drawing/2014/main" id="{84C7BF70-763C-410A-BA6B-41A790BC5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8"/>
                <a:ext cx="201" cy="1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3" name="Rectangle 152">
                <a:extLst>
                  <a:ext uri="{FF2B5EF4-FFF2-40B4-BE49-F238E27FC236}">
                    <a16:creationId xmlns:a16="http://schemas.microsoft.com/office/drawing/2014/main" id="{69C94C72-F0F3-488D-8311-16674868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59"/>
                <a:ext cx="201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4" name="Rectangle 153">
                <a:extLst>
                  <a:ext uri="{FF2B5EF4-FFF2-40B4-BE49-F238E27FC236}">
                    <a16:creationId xmlns:a16="http://schemas.microsoft.com/office/drawing/2014/main" id="{96BF7244-6E20-4EFC-ACE2-F39CA00EA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4"/>
                <a:ext cx="201" cy="3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5" name="Rectangle 154">
                <a:extLst>
                  <a:ext uri="{FF2B5EF4-FFF2-40B4-BE49-F238E27FC236}">
                    <a16:creationId xmlns:a16="http://schemas.microsoft.com/office/drawing/2014/main" id="{9997C664-5E01-49D3-B6B6-27629A621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67"/>
                <a:ext cx="201" cy="2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6" name="Rectangle 155">
                <a:extLst>
                  <a:ext uri="{FF2B5EF4-FFF2-40B4-BE49-F238E27FC236}">
                    <a16:creationId xmlns:a16="http://schemas.microsoft.com/office/drawing/2014/main" id="{BAD9C625-A50C-44ED-A6EA-F5524EEB8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1"/>
                <a:ext cx="201" cy="3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7" name="Rectangle 156">
                <a:extLst>
                  <a:ext uri="{FF2B5EF4-FFF2-40B4-BE49-F238E27FC236}">
                    <a16:creationId xmlns:a16="http://schemas.microsoft.com/office/drawing/2014/main" id="{8FD39172-8478-4633-BB7B-B2AB851BF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4"/>
                <a:ext cx="201" cy="1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8" name="Rectangle 157">
                <a:extLst>
                  <a:ext uri="{FF2B5EF4-FFF2-40B4-BE49-F238E27FC236}">
                    <a16:creationId xmlns:a16="http://schemas.microsoft.com/office/drawing/2014/main" id="{9FEC74DB-2E03-4523-B039-368195E3E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75"/>
                <a:ext cx="201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79" name="Rectangle 158">
                <a:extLst>
                  <a:ext uri="{FF2B5EF4-FFF2-40B4-BE49-F238E27FC236}">
                    <a16:creationId xmlns:a16="http://schemas.microsoft.com/office/drawing/2014/main" id="{32B34E1A-346B-4B00-8B93-E236FEEE7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0"/>
                <a:ext cx="201" cy="3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0" name="Rectangle 159">
                <a:extLst>
                  <a:ext uri="{FF2B5EF4-FFF2-40B4-BE49-F238E27FC236}">
                    <a16:creationId xmlns:a16="http://schemas.microsoft.com/office/drawing/2014/main" id="{EB5D0834-3B5D-4541-A9D2-931700DB1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3"/>
                <a:ext cx="201" cy="1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1" name="Rectangle 160">
                <a:extLst>
                  <a:ext uri="{FF2B5EF4-FFF2-40B4-BE49-F238E27FC236}">
                    <a16:creationId xmlns:a16="http://schemas.microsoft.com/office/drawing/2014/main" id="{3150F54D-14B8-4A41-AE38-747171E18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6"/>
                <a:ext cx="201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2" name="Rectangle 161">
                <a:extLst>
                  <a:ext uri="{FF2B5EF4-FFF2-40B4-BE49-F238E27FC236}">
                    <a16:creationId xmlns:a16="http://schemas.microsoft.com/office/drawing/2014/main" id="{719CC35C-5D4D-4E26-BB00-A85FE708A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89"/>
                <a:ext cx="201" cy="3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3" name="Rectangle 162">
                <a:extLst>
                  <a:ext uri="{FF2B5EF4-FFF2-40B4-BE49-F238E27FC236}">
                    <a16:creationId xmlns:a16="http://schemas.microsoft.com/office/drawing/2014/main" id="{6E02D336-135D-42B9-A4EB-25DB6F070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2"/>
                <a:ext cx="201" cy="1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4" name="Rectangle 163">
                <a:extLst>
                  <a:ext uri="{FF2B5EF4-FFF2-40B4-BE49-F238E27FC236}">
                    <a16:creationId xmlns:a16="http://schemas.microsoft.com/office/drawing/2014/main" id="{9677E6CD-C5EE-416B-B4AD-819C5C1C1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5"/>
                <a:ext cx="201" cy="3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5" name="Rectangle 164">
                <a:extLst>
                  <a:ext uri="{FF2B5EF4-FFF2-40B4-BE49-F238E27FC236}">
                    <a16:creationId xmlns:a16="http://schemas.microsoft.com/office/drawing/2014/main" id="{412EDF32-B849-4389-8489-F92B7089C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298"/>
                <a:ext cx="201" cy="2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6" name="Rectangle 165">
                <a:extLst>
                  <a:ext uri="{FF2B5EF4-FFF2-40B4-BE49-F238E27FC236}">
                    <a16:creationId xmlns:a16="http://schemas.microsoft.com/office/drawing/2014/main" id="{C7B272C4-1908-4E2E-967C-A32D54144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0"/>
                <a:ext cx="201" cy="2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7" name="Rectangle 166">
                <a:extLst>
                  <a:ext uri="{FF2B5EF4-FFF2-40B4-BE49-F238E27FC236}">
                    <a16:creationId xmlns:a16="http://schemas.microsoft.com/office/drawing/2014/main" id="{167FE016-42FC-4FA7-8E5B-48F81E3E2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4"/>
                <a:ext cx="201" cy="6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8" name="Rectangle 167">
                <a:extLst>
                  <a:ext uri="{FF2B5EF4-FFF2-40B4-BE49-F238E27FC236}">
                    <a16:creationId xmlns:a16="http://schemas.microsoft.com/office/drawing/2014/main" id="{95D0943D-5109-424E-A0DB-41D975D8A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08"/>
                <a:ext cx="201" cy="1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89" name="Rectangle 168">
                <a:extLst>
                  <a:ext uri="{FF2B5EF4-FFF2-40B4-BE49-F238E27FC236}">
                    <a16:creationId xmlns:a16="http://schemas.microsoft.com/office/drawing/2014/main" id="{040743BC-7058-44ED-8EC2-6D69C4CEF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1"/>
                <a:ext cx="201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90" name="Rectangle 169">
                <a:extLst>
                  <a:ext uri="{FF2B5EF4-FFF2-40B4-BE49-F238E27FC236}">
                    <a16:creationId xmlns:a16="http://schemas.microsoft.com/office/drawing/2014/main" id="{B86CB504-265C-491F-9627-B4156027D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314"/>
                <a:ext cx="201" cy="3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91" name="Freeform 170">
                <a:extLst>
                  <a:ext uri="{FF2B5EF4-FFF2-40B4-BE49-F238E27FC236}">
                    <a16:creationId xmlns:a16="http://schemas.microsoft.com/office/drawing/2014/main" id="{B8242A83-EF47-47C2-B8BE-D6813EFDA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114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792" name="Picture 171">
                <a:extLst>
                  <a:ext uri="{FF2B5EF4-FFF2-40B4-BE49-F238E27FC236}">
                    <a16:creationId xmlns:a16="http://schemas.microsoft.com/office/drawing/2014/main" id="{2E73CF3C-BD76-4E08-94FA-0148C49AE5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93" name="Picture 172">
                <a:extLst>
                  <a:ext uri="{FF2B5EF4-FFF2-40B4-BE49-F238E27FC236}">
                    <a16:creationId xmlns:a16="http://schemas.microsoft.com/office/drawing/2014/main" id="{B9ADEB18-89AB-425C-9444-6923EEC636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" y="2264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4" name="Freeform 173">
                <a:extLst>
                  <a:ext uri="{FF2B5EF4-FFF2-40B4-BE49-F238E27FC236}">
                    <a16:creationId xmlns:a16="http://schemas.microsoft.com/office/drawing/2014/main" id="{1C94AE84-79FF-4B94-8274-448E0F566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70"/>
                <a:ext cx="73" cy="222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795" name="Picture 174">
                <a:extLst>
                  <a:ext uri="{FF2B5EF4-FFF2-40B4-BE49-F238E27FC236}">
                    <a16:creationId xmlns:a16="http://schemas.microsoft.com/office/drawing/2014/main" id="{86D88B03-44F1-4C64-AE7F-4445006E02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96" name="Picture 175">
                <a:extLst>
                  <a:ext uri="{FF2B5EF4-FFF2-40B4-BE49-F238E27FC236}">
                    <a16:creationId xmlns:a16="http://schemas.microsoft.com/office/drawing/2014/main" id="{26EB5197-1AB3-4FCA-80C9-D084B188D5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8" y="2240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7" name="Freeform 176">
                <a:extLst>
                  <a:ext uri="{FF2B5EF4-FFF2-40B4-BE49-F238E27FC236}">
                    <a16:creationId xmlns:a16="http://schemas.microsoft.com/office/drawing/2014/main" id="{CF68A02D-1C67-4975-B695-DAB1A4FB5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2242"/>
                <a:ext cx="120" cy="249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8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8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98" name="Freeform 177">
                <a:extLst>
                  <a:ext uri="{FF2B5EF4-FFF2-40B4-BE49-F238E27FC236}">
                    <a16:creationId xmlns:a16="http://schemas.microsoft.com/office/drawing/2014/main" id="{6CAC8E5B-1262-411F-81EA-30CA036B4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2200"/>
                <a:ext cx="191" cy="291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799" name="Picture 178">
                <a:extLst>
                  <a:ext uri="{FF2B5EF4-FFF2-40B4-BE49-F238E27FC236}">
                    <a16:creationId xmlns:a16="http://schemas.microsoft.com/office/drawing/2014/main" id="{3E58C4AD-22CE-49C6-974F-7D4ECED4EE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0" name="Picture 179">
                <a:extLst>
                  <a:ext uri="{FF2B5EF4-FFF2-40B4-BE49-F238E27FC236}">
                    <a16:creationId xmlns:a16="http://schemas.microsoft.com/office/drawing/2014/main" id="{D7E2880F-60DC-4AE2-9A72-BE40418D78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72"/>
                <a:ext cx="28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1" name="Freeform 180">
                <a:extLst>
                  <a:ext uri="{FF2B5EF4-FFF2-40B4-BE49-F238E27FC236}">
                    <a16:creationId xmlns:a16="http://schemas.microsoft.com/office/drawing/2014/main" id="{628AA66F-508A-4447-B76A-36B39FBD2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379"/>
                <a:ext cx="13" cy="18"/>
              </a:xfrm>
              <a:custGeom>
                <a:avLst/>
                <a:gdLst>
                  <a:gd name="T0" fmla="*/ 12 w 13"/>
                  <a:gd name="T1" fmla="*/ 7 h 18"/>
                  <a:gd name="T2" fmla="*/ 4 w 13"/>
                  <a:gd name="T3" fmla="*/ 1 h 18"/>
                  <a:gd name="T4" fmla="*/ 2 w 13"/>
                  <a:gd name="T5" fmla="*/ 11 h 18"/>
                  <a:gd name="T6" fmla="*/ 9 w 13"/>
                  <a:gd name="T7" fmla="*/ 17 h 18"/>
                  <a:gd name="T8" fmla="*/ 12 w 13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18"/>
                  <a:gd name="T17" fmla="*/ 13 w 1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18">
                    <a:moveTo>
                      <a:pt x="12" y="7"/>
                    </a:moveTo>
                    <a:cubicBezTo>
                      <a:pt x="10" y="3"/>
                      <a:pt x="7" y="0"/>
                      <a:pt x="4" y="1"/>
                    </a:cubicBezTo>
                    <a:cubicBezTo>
                      <a:pt x="1" y="2"/>
                      <a:pt x="0" y="7"/>
                      <a:pt x="2" y="11"/>
                    </a:cubicBezTo>
                    <a:cubicBezTo>
                      <a:pt x="3" y="15"/>
                      <a:pt x="6" y="18"/>
                      <a:pt x="9" y="17"/>
                    </a:cubicBezTo>
                    <a:cubicBezTo>
                      <a:pt x="12" y="16"/>
                      <a:pt x="13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02" name="Freeform 181">
                <a:extLst>
                  <a:ext uri="{FF2B5EF4-FFF2-40B4-BE49-F238E27FC236}">
                    <a16:creationId xmlns:a16="http://schemas.microsoft.com/office/drawing/2014/main" id="{5D8AD9FC-50F5-49AA-B847-FEFF85CA22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90" y="2418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03" name="Freeform 182">
                <a:extLst>
                  <a:ext uri="{FF2B5EF4-FFF2-40B4-BE49-F238E27FC236}">
                    <a16:creationId xmlns:a16="http://schemas.microsoft.com/office/drawing/2014/main" id="{F68E6B2D-2105-4513-9DE6-4C3A173B5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04" name="Freeform 183">
                <a:extLst>
                  <a:ext uri="{FF2B5EF4-FFF2-40B4-BE49-F238E27FC236}">
                    <a16:creationId xmlns:a16="http://schemas.microsoft.com/office/drawing/2014/main" id="{A936F8B4-DBD7-4DD8-9C8B-7800827F5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2304"/>
                <a:ext cx="55" cy="33"/>
              </a:xfrm>
              <a:custGeom>
                <a:avLst/>
                <a:gdLst>
                  <a:gd name="T0" fmla="*/ 2 w 53"/>
                  <a:gd name="T1" fmla="*/ 5 h 33"/>
                  <a:gd name="T2" fmla="*/ 51 w 53"/>
                  <a:gd name="T3" fmla="*/ 33 h 33"/>
                  <a:gd name="T4" fmla="*/ 53 w 53"/>
                  <a:gd name="T5" fmla="*/ 30 h 33"/>
                  <a:gd name="T6" fmla="*/ 51 w 53"/>
                  <a:gd name="T7" fmla="*/ 28 h 33"/>
                  <a:gd name="T8" fmla="*/ 3 w 53"/>
                  <a:gd name="T9" fmla="*/ 1 h 33"/>
                  <a:gd name="T10" fmla="*/ 0 w 53"/>
                  <a:gd name="T11" fmla="*/ 1 h 33"/>
                  <a:gd name="T12" fmla="*/ 0 w 53"/>
                  <a:gd name="T13" fmla="*/ 3 h 33"/>
                  <a:gd name="T14" fmla="*/ 2 w 53"/>
                  <a:gd name="T15" fmla="*/ 5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3"/>
                  <a:gd name="T26" fmla="*/ 53 w 53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3">
                    <a:moveTo>
                      <a:pt x="2" y="5"/>
                    </a:moveTo>
                    <a:cubicBezTo>
                      <a:pt x="16" y="18"/>
                      <a:pt x="33" y="28"/>
                      <a:pt x="51" y="33"/>
                    </a:cubicBezTo>
                    <a:cubicBezTo>
                      <a:pt x="52" y="33"/>
                      <a:pt x="53" y="31"/>
                      <a:pt x="53" y="30"/>
                    </a:cubicBezTo>
                    <a:cubicBezTo>
                      <a:pt x="53" y="29"/>
                      <a:pt x="52" y="28"/>
                      <a:pt x="51" y="28"/>
                    </a:cubicBezTo>
                    <a:cubicBezTo>
                      <a:pt x="33" y="23"/>
                      <a:pt x="17" y="14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805" name="Picture 184">
                <a:extLst>
                  <a:ext uri="{FF2B5EF4-FFF2-40B4-BE49-F238E27FC236}">
                    <a16:creationId xmlns:a16="http://schemas.microsoft.com/office/drawing/2014/main" id="{B0B526B5-B8CC-4C47-BFC3-3E5E6A6E5E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6" name="Picture 185">
                <a:extLst>
                  <a:ext uri="{FF2B5EF4-FFF2-40B4-BE49-F238E27FC236}">
                    <a16:creationId xmlns:a16="http://schemas.microsoft.com/office/drawing/2014/main" id="{F2CF4B00-AB0B-4570-9DF7-C075ECF161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0" y="2317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7" name="Freeform 186">
                <a:extLst>
                  <a:ext uri="{FF2B5EF4-FFF2-40B4-BE49-F238E27FC236}">
                    <a16:creationId xmlns:a16="http://schemas.microsoft.com/office/drawing/2014/main" id="{AE97B527-AD5A-440C-8CDA-328F3EDF1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2" y="2317"/>
                <a:ext cx="17" cy="14"/>
              </a:xfrm>
              <a:custGeom>
                <a:avLst/>
                <a:gdLst>
                  <a:gd name="T0" fmla="*/ 17 w 17"/>
                  <a:gd name="T1" fmla="*/ 12 h 13"/>
                  <a:gd name="T2" fmla="*/ 2 w 17"/>
                  <a:gd name="T3" fmla="*/ 4 h 13"/>
                  <a:gd name="T4" fmla="*/ 11 w 17"/>
                  <a:gd name="T5" fmla="*/ 12 h 13"/>
                  <a:gd name="T6" fmla="*/ 17 w 17"/>
                  <a:gd name="T7" fmla="*/ 12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3"/>
                  <a:gd name="T14" fmla="*/ 17 w 17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3">
                    <a:moveTo>
                      <a:pt x="17" y="12"/>
                    </a:moveTo>
                    <a:cubicBezTo>
                      <a:pt x="14" y="3"/>
                      <a:pt x="7" y="0"/>
                      <a:pt x="2" y="4"/>
                    </a:cubicBezTo>
                    <a:cubicBezTo>
                      <a:pt x="0" y="8"/>
                      <a:pt x="4" y="11"/>
                      <a:pt x="11" y="12"/>
                    </a:cubicBezTo>
                    <a:cubicBezTo>
                      <a:pt x="13" y="13"/>
                      <a:pt x="15" y="13"/>
                      <a:pt x="17" y="12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808" name="Picture 187">
                <a:extLst>
                  <a:ext uri="{FF2B5EF4-FFF2-40B4-BE49-F238E27FC236}">
                    <a16:creationId xmlns:a16="http://schemas.microsoft.com/office/drawing/2014/main" id="{28D22744-6401-4722-8F34-FF6736BA0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09" name="Picture 188">
                <a:extLst>
                  <a:ext uri="{FF2B5EF4-FFF2-40B4-BE49-F238E27FC236}">
                    <a16:creationId xmlns:a16="http://schemas.microsoft.com/office/drawing/2014/main" id="{917B03EB-9424-4C24-9E2F-169602F867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0" name="Picture 189">
                <a:extLst>
                  <a:ext uri="{FF2B5EF4-FFF2-40B4-BE49-F238E27FC236}">
                    <a16:creationId xmlns:a16="http://schemas.microsoft.com/office/drawing/2014/main" id="{03051E39-21EF-499B-9054-C5A56BBA55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" y="2320"/>
                <a:ext cx="56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1" name="Freeform 190">
                <a:extLst>
                  <a:ext uri="{FF2B5EF4-FFF2-40B4-BE49-F238E27FC236}">
                    <a16:creationId xmlns:a16="http://schemas.microsoft.com/office/drawing/2014/main" id="{FFFABDBF-F384-4B30-986B-C7FC1DF8E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5"/>
                <a:ext cx="49" cy="33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12" name="Freeform 191">
                <a:extLst>
                  <a:ext uri="{FF2B5EF4-FFF2-40B4-BE49-F238E27FC236}">
                    <a16:creationId xmlns:a16="http://schemas.microsoft.com/office/drawing/2014/main" id="{BC8ADB4B-BE75-4CBB-93D1-41345FFC1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13" name="Freeform 192">
                <a:extLst>
                  <a:ext uri="{FF2B5EF4-FFF2-40B4-BE49-F238E27FC236}">
                    <a16:creationId xmlns:a16="http://schemas.microsoft.com/office/drawing/2014/main" id="{0AE49641-D49E-4662-B45F-14C696C2E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324"/>
                <a:ext cx="49" cy="42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685" name="Group 267">
              <a:extLst>
                <a:ext uri="{FF2B5EF4-FFF2-40B4-BE49-F238E27FC236}">
                  <a16:creationId xmlns:a16="http://schemas.microsoft.com/office/drawing/2014/main" id="{767488DE-DF5D-4D7A-A827-089E4A7B0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5043" y="5102543"/>
              <a:ext cx="298271" cy="342517"/>
              <a:chOff x="1153" y="3074"/>
              <a:chExt cx="216" cy="299"/>
            </a:xfrm>
          </p:grpSpPr>
          <p:sp>
            <p:nvSpPr>
              <p:cNvPr id="688" name="Freeform 204">
                <a:extLst>
                  <a:ext uri="{FF2B5EF4-FFF2-40B4-BE49-F238E27FC236}">
                    <a16:creationId xmlns:a16="http://schemas.microsoft.com/office/drawing/2014/main" id="{50C1F060-9864-4955-BF39-D2E0AFF3A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3274"/>
                <a:ext cx="141" cy="96"/>
              </a:xfrm>
              <a:custGeom>
                <a:avLst/>
                <a:gdLst>
                  <a:gd name="T0" fmla="*/ 0 w 801"/>
                  <a:gd name="T1" fmla="*/ 0 h 497"/>
                  <a:gd name="T2" fmla="*/ 0 w 801"/>
                  <a:gd name="T3" fmla="*/ 0 h 497"/>
                  <a:gd name="T4" fmla="*/ 0 w 801"/>
                  <a:gd name="T5" fmla="*/ 0 h 497"/>
                  <a:gd name="T6" fmla="*/ 0 w 801"/>
                  <a:gd name="T7" fmla="*/ 0 h 497"/>
                  <a:gd name="T8" fmla="*/ 0 w 801"/>
                  <a:gd name="T9" fmla="*/ 0 h 497"/>
                  <a:gd name="T10" fmla="*/ 0 w 801"/>
                  <a:gd name="T11" fmla="*/ 0 h 497"/>
                  <a:gd name="T12" fmla="*/ 0 w 801"/>
                  <a:gd name="T13" fmla="*/ 0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497"/>
                  <a:gd name="T23" fmla="*/ 801 w 801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497">
                    <a:moveTo>
                      <a:pt x="232" y="491"/>
                    </a:moveTo>
                    <a:cubicBezTo>
                      <a:pt x="412" y="497"/>
                      <a:pt x="586" y="439"/>
                      <a:pt x="717" y="331"/>
                    </a:cubicBezTo>
                    <a:cubicBezTo>
                      <a:pt x="801" y="245"/>
                      <a:pt x="789" y="115"/>
                      <a:pt x="690" y="42"/>
                    </a:cubicBezTo>
                    <a:cubicBezTo>
                      <a:pt x="663" y="22"/>
                      <a:pt x="631" y="7"/>
                      <a:pt x="596" y="0"/>
                    </a:cubicBezTo>
                    <a:lnTo>
                      <a:pt x="0" y="491"/>
                    </a:lnTo>
                    <a:lnTo>
                      <a:pt x="232" y="491"/>
                    </a:lnTo>
                    <a:close/>
                  </a:path>
                </a:pathLst>
              </a:custGeom>
              <a:solidFill>
                <a:srgbClr val="DCD2B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89" name="Rectangle 205">
                <a:extLst>
                  <a:ext uri="{FF2B5EF4-FFF2-40B4-BE49-F238E27FC236}">
                    <a16:creationId xmlns:a16="http://schemas.microsoft.com/office/drawing/2014/main" id="{219CFB09-DE0F-4A29-ABCA-C977B6C4D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4"/>
                <a:ext cx="199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0" name="Rectangle 206">
                <a:extLst>
                  <a:ext uri="{FF2B5EF4-FFF2-40B4-BE49-F238E27FC236}">
                    <a16:creationId xmlns:a16="http://schemas.microsoft.com/office/drawing/2014/main" id="{1FA063DA-E124-48C7-B436-259729A7B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79"/>
                <a:ext cx="199" cy="1"/>
              </a:xfrm>
              <a:prstGeom prst="rect">
                <a:avLst/>
              </a:prstGeom>
              <a:solidFill>
                <a:srgbClr val="E2D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1" name="Rectangle 207">
                <a:extLst>
                  <a:ext uri="{FF2B5EF4-FFF2-40B4-BE49-F238E27FC236}">
                    <a16:creationId xmlns:a16="http://schemas.microsoft.com/office/drawing/2014/main" id="{5A688ADE-D3D4-44DF-B47D-586ADB0E6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0"/>
                <a:ext cx="199" cy="3"/>
              </a:xfrm>
              <a:prstGeom prst="rect">
                <a:avLst/>
              </a:prstGeom>
              <a:solidFill>
                <a:srgbClr val="E3D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2" name="Rectangle 208">
                <a:extLst>
                  <a:ext uri="{FF2B5EF4-FFF2-40B4-BE49-F238E27FC236}">
                    <a16:creationId xmlns:a16="http://schemas.microsoft.com/office/drawing/2014/main" id="{2685750E-5A6F-4780-9240-F0B9A0B77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3"/>
                <a:ext cx="199" cy="3"/>
              </a:xfrm>
              <a:prstGeom prst="rect">
                <a:avLst/>
              </a:prstGeom>
              <a:solidFill>
                <a:srgbClr val="E3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3" name="Rectangle 209">
                <a:extLst>
                  <a:ext uri="{FF2B5EF4-FFF2-40B4-BE49-F238E27FC236}">
                    <a16:creationId xmlns:a16="http://schemas.microsoft.com/office/drawing/2014/main" id="{A8E5D97D-DA34-42CB-85DA-ECAA0AE3F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7"/>
                <a:ext cx="199" cy="2"/>
              </a:xfrm>
              <a:prstGeom prst="rect">
                <a:avLst/>
              </a:prstGeom>
              <a:solidFill>
                <a:srgbClr val="E4D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4" name="Rectangle 210">
                <a:extLst>
                  <a:ext uri="{FF2B5EF4-FFF2-40B4-BE49-F238E27FC236}">
                    <a16:creationId xmlns:a16="http://schemas.microsoft.com/office/drawing/2014/main" id="{3E985FF5-3AF3-4C64-83B0-32558766F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89"/>
                <a:ext cx="199" cy="3"/>
              </a:xfrm>
              <a:prstGeom prst="rect">
                <a:avLst/>
              </a:prstGeom>
              <a:solidFill>
                <a:srgbClr val="E5D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5" name="Rectangle 211">
                <a:extLst>
                  <a:ext uri="{FF2B5EF4-FFF2-40B4-BE49-F238E27FC236}">
                    <a16:creationId xmlns:a16="http://schemas.microsoft.com/office/drawing/2014/main" id="{64E6A046-35C5-4344-8A59-5534B342E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4"/>
                <a:ext cx="199" cy="1"/>
              </a:xfrm>
              <a:prstGeom prst="rect">
                <a:avLst/>
              </a:prstGeom>
              <a:solidFill>
                <a:srgbClr val="E6DE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6" name="Rectangle 212">
                <a:extLst>
                  <a:ext uri="{FF2B5EF4-FFF2-40B4-BE49-F238E27FC236}">
                    <a16:creationId xmlns:a16="http://schemas.microsoft.com/office/drawing/2014/main" id="{CBA13A48-54F8-4C6A-B00D-B103F8D44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5"/>
                <a:ext cx="199" cy="6"/>
              </a:xfrm>
              <a:prstGeom prst="rect">
                <a:avLst/>
              </a:prstGeom>
              <a:solidFill>
                <a:srgbClr val="E7D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7" name="Rectangle 213">
                <a:extLst>
                  <a:ext uri="{FF2B5EF4-FFF2-40B4-BE49-F238E27FC236}">
                    <a16:creationId xmlns:a16="http://schemas.microsoft.com/office/drawing/2014/main" id="{F2B67FE5-C145-46BD-A05A-75416241C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099"/>
                <a:ext cx="199" cy="3"/>
              </a:xfrm>
              <a:prstGeom prst="rect">
                <a:avLst/>
              </a:prstGeom>
              <a:solidFill>
                <a:srgbClr val="E7E0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8" name="Rectangle 214">
                <a:extLst>
                  <a:ext uri="{FF2B5EF4-FFF2-40B4-BE49-F238E27FC236}">
                    <a16:creationId xmlns:a16="http://schemas.microsoft.com/office/drawing/2014/main" id="{5B93328A-02F5-4ECC-807E-8A5694794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3"/>
                <a:ext cx="199" cy="2"/>
              </a:xfrm>
              <a:prstGeom prst="rect">
                <a:avLst/>
              </a:prstGeom>
              <a:solidFill>
                <a:srgbClr val="E8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9" name="Rectangle 215">
                <a:extLst>
                  <a:ext uri="{FF2B5EF4-FFF2-40B4-BE49-F238E27FC236}">
                    <a16:creationId xmlns:a16="http://schemas.microsoft.com/office/drawing/2014/main" id="{2D0551EE-F11C-43AF-9426-5941340DE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5"/>
                <a:ext cx="199" cy="3"/>
              </a:xfrm>
              <a:prstGeom prst="rect">
                <a:avLst/>
              </a:prstGeom>
              <a:solidFill>
                <a:srgbClr val="E9E2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0" name="Rectangle 216">
                <a:extLst>
                  <a:ext uri="{FF2B5EF4-FFF2-40B4-BE49-F238E27FC236}">
                    <a16:creationId xmlns:a16="http://schemas.microsoft.com/office/drawing/2014/main" id="{2A08E439-1B65-41F7-A5A3-C5E80F18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0"/>
                <a:ext cx="199" cy="1"/>
              </a:xfrm>
              <a:prstGeom prst="rect">
                <a:avLst/>
              </a:prstGeom>
              <a:solidFill>
                <a:srgbClr val="E9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1" name="Rectangle 217">
                <a:extLst>
                  <a:ext uri="{FF2B5EF4-FFF2-40B4-BE49-F238E27FC236}">
                    <a16:creationId xmlns:a16="http://schemas.microsoft.com/office/drawing/2014/main" id="{CA837DE8-8C6D-4269-A999-D560F8D97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1"/>
                <a:ext cx="199" cy="3"/>
              </a:xfrm>
              <a:prstGeom prst="rect">
                <a:avLst/>
              </a:prstGeom>
              <a:solidFill>
                <a:srgbClr val="EAE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2" name="Rectangle 218">
                <a:extLst>
                  <a:ext uri="{FF2B5EF4-FFF2-40B4-BE49-F238E27FC236}">
                    <a16:creationId xmlns:a16="http://schemas.microsoft.com/office/drawing/2014/main" id="{FFA8E46D-39C8-4291-9666-18E4E87E1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4"/>
                <a:ext cx="199" cy="3"/>
              </a:xfrm>
              <a:prstGeom prst="rect">
                <a:avLst/>
              </a:prstGeom>
              <a:solidFill>
                <a:srgbClr val="EBE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3" name="Rectangle 219">
                <a:extLst>
                  <a:ext uri="{FF2B5EF4-FFF2-40B4-BE49-F238E27FC236}">
                    <a16:creationId xmlns:a16="http://schemas.microsoft.com/office/drawing/2014/main" id="{AF702934-8791-468E-85B5-4374FE644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19"/>
                <a:ext cx="199" cy="1"/>
              </a:xfrm>
              <a:prstGeom prst="rect">
                <a:avLst/>
              </a:prstGeom>
              <a:solidFill>
                <a:srgbClr val="EBE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4" name="Rectangle 220">
                <a:extLst>
                  <a:ext uri="{FF2B5EF4-FFF2-40B4-BE49-F238E27FC236}">
                    <a16:creationId xmlns:a16="http://schemas.microsoft.com/office/drawing/2014/main" id="{53DF2C88-2989-4E2E-B459-387C8A4E8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0"/>
                <a:ext cx="199" cy="3"/>
              </a:xfrm>
              <a:prstGeom prst="rect">
                <a:avLst/>
              </a:prstGeom>
              <a:solidFill>
                <a:srgbClr val="ECE7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5" name="Rectangle 221">
                <a:extLst>
                  <a:ext uri="{FF2B5EF4-FFF2-40B4-BE49-F238E27FC236}">
                    <a16:creationId xmlns:a16="http://schemas.microsoft.com/office/drawing/2014/main" id="{F544BB0F-D0CD-451D-90B1-8B9216F7D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3"/>
                <a:ext cx="199" cy="3"/>
              </a:xfrm>
              <a:prstGeom prst="rect">
                <a:avLst/>
              </a:prstGeom>
              <a:solidFill>
                <a:srgbClr val="EDE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6" name="Rectangle 222">
                <a:extLst>
                  <a:ext uri="{FF2B5EF4-FFF2-40B4-BE49-F238E27FC236}">
                    <a16:creationId xmlns:a16="http://schemas.microsoft.com/office/drawing/2014/main" id="{DDA682B4-1F11-4DFD-AABF-7F9DE870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7"/>
                <a:ext cx="199" cy="2"/>
              </a:xfrm>
              <a:prstGeom prst="rect">
                <a:avLst/>
              </a:prstGeom>
              <a:solidFill>
                <a:srgbClr val="EEE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7" name="Rectangle 223">
                <a:extLst>
                  <a:ext uri="{FF2B5EF4-FFF2-40B4-BE49-F238E27FC236}">
                    <a16:creationId xmlns:a16="http://schemas.microsoft.com/office/drawing/2014/main" id="{1AE5507C-9D9A-4F14-B766-C73E89E25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29"/>
                <a:ext cx="199" cy="3"/>
              </a:xfrm>
              <a:prstGeom prst="rect">
                <a:avLst/>
              </a:prstGeom>
              <a:solidFill>
                <a:srgbClr val="EFEA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8" name="Rectangle 224">
                <a:extLst>
                  <a:ext uri="{FF2B5EF4-FFF2-40B4-BE49-F238E27FC236}">
                    <a16:creationId xmlns:a16="http://schemas.microsoft.com/office/drawing/2014/main" id="{2A1EBE01-8EEF-40BE-B957-E60A9EBCB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2"/>
                <a:ext cx="199" cy="2"/>
              </a:xfrm>
              <a:prstGeom prst="rect">
                <a:avLst/>
              </a:prstGeom>
              <a:solidFill>
                <a:srgbClr val="EFE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09" name="Rectangle 225">
                <a:extLst>
                  <a:ext uri="{FF2B5EF4-FFF2-40B4-BE49-F238E27FC236}">
                    <a16:creationId xmlns:a16="http://schemas.microsoft.com/office/drawing/2014/main" id="{194FBA10-A99C-4032-913B-46AE6145D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6"/>
                <a:ext cx="199" cy="3"/>
              </a:xfrm>
              <a:prstGeom prst="rect">
                <a:avLst/>
              </a:prstGeom>
              <a:solidFill>
                <a:srgbClr val="F0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0" name="Rectangle 226">
                <a:extLst>
                  <a:ext uri="{FF2B5EF4-FFF2-40B4-BE49-F238E27FC236}">
                    <a16:creationId xmlns:a16="http://schemas.microsoft.com/office/drawing/2014/main" id="{1FA2A01B-C926-46F2-8CDC-627FE9D23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39"/>
                <a:ext cx="199" cy="3"/>
              </a:xfrm>
              <a:prstGeom prst="rect">
                <a:avLst/>
              </a:prstGeom>
              <a:solidFill>
                <a:srgbClr val="F1ED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1" name="Rectangle 227">
                <a:extLst>
                  <a:ext uri="{FF2B5EF4-FFF2-40B4-BE49-F238E27FC236}">
                    <a16:creationId xmlns:a16="http://schemas.microsoft.com/office/drawing/2014/main" id="{F842E414-DC81-4306-817C-380887F16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3"/>
                <a:ext cx="199" cy="2"/>
              </a:xfrm>
              <a:prstGeom prst="rect">
                <a:avLst/>
              </a:prstGeom>
              <a:solidFill>
                <a:srgbClr val="F2EE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2" name="Rectangle 228">
                <a:extLst>
                  <a:ext uri="{FF2B5EF4-FFF2-40B4-BE49-F238E27FC236}">
                    <a16:creationId xmlns:a16="http://schemas.microsoft.com/office/drawing/2014/main" id="{EA3827EF-26A2-408D-A366-61ABD904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5"/>
                <a:ext cx="199" cy="3"/>
              </a:xfrm>
              <a:prstGeom prst="rect">
                <a:avLst/>
              </a:prstGeom>
              <a:solidFill>
                <a:srgbClr val="F3E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3" name="Rectangle 229">
                <a:extLst>
                  <a:ext uri="{FF2B5EF4-FFF2-40B4-BE49-F238E27FC236}">
                    <a16:creationId xmlns:a16="http://schemas.microsoft.com/office/drawing/2014/main" id="{025C9CD8-6EDE-4D48-97D6-483C82828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48"/>
                <a:ext cx="199" cy="2"/>
              </a:xfrm>
              <a:prstGeom prst="rect">
                <a:avLst/>
              </a:prstGeom>
              <a:solidFill>
                <a:srgbClr val="F4F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4" name="Rectangle 230">
                <a:extLst>
                  <a:ext uri="{FF2B5EF4-FFF2-40B4-BE49-F238E27FC236}">
                    <a16:creationId xmlns:a16="http://schemas.microsoft.com/office/drawing/2014/main" id="{ED43A6EB-4C02-43EC-96BE-E54AF6383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1"/>
                <a:ext cx="199" cy="3"/>
              </a:xfrm>
              <a:prstGeom prst="rect">
                <a:avLst/>
              </a:prstGeom>
              <a:solidFill>
                <a:srgbClr val="F4F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5" name="Rectangle 231">
                <a:extLst>
                  <a:ext uri="{FF2B5EF4-FFF2-40B4-BE49-F238E27FC236}">
                    <a16:creationId xmlns:a16="http://schemas.microsoft.com/office/drawing/2014/main" id="{7845DB53-3FF5-488A-9156-98F5272A2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4"/>
                <a:ext cx="199" cy="3"/>
              </a:xfrm>
              <a:prstGeom prst="rect">
                <a:avLst/>
              </a:prstGeom>
              <a:solidFill>
                <a:srgbClr val="F5F2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6" name="Rectangle 232">
                <a:extLst>
                  <a:ext uri="{FF2B5EF4-FFF2-40B4-BE49-F238E27FC236}">
                    <a16:creationId xmlns:a16="http://schemas.microsoft.com/office/drawing/2014/main" id="{1203CB22-E223-4462-A4FA-6E8E0D15C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57"/>
                <a:ext cx="199" cy="1"/>
              </a:xfrm>
              <a:prstGeom prst="rect">
                <a:avLst/>
              </a:prstGeom>
              <a:solidFill>
                <a:srgbClr val="F6F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7" name="Rectangle 233">
                <a:extLst>
                  <a:ext uri="{FF2B5EF4-FFF2-40B4-BE49-F238E27FC236}">
                    <a16:creationId xmlns:a16="http://schemas.microsoft.com/office/drawing/2014/main" id="{F0EA6A19-DD8E-48E0-9758-1B506732D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0"/>
                <a:ext cx="199" cy="3"/>
              </a:xfrm>
              <a:prstGeom prst="rect">
                <a:avLst/>
              </a:prstGeom>
              <a:solidFill>
                <a:srgbClr val="F7F4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8" name="Rectangle 234">
                <a:extLst>
                  <a:ext uri="{FF2B5EF4-FFF2-40B4-BE49-F238E27FC236}">
                    <a16:creationId xmlns:a16="http://schemas.microsoft.com/office/drawing/2014/main" id="{49389E44-DC5A-4CDE-8152-7B6FFE1C1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3"/>
                <a:ext cx="199" cy="3"/>
              </a:xfrm>
              <a:prstGeom prst="rect">
                <a:avLst/>
              </a:prstGeom>
              <a:solidFill>
                <a:srgbClr val="F8F5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19" name="Rectangle 235">
                <a:extLst>
                  <a:ext uri="{FF2B5EF4-FFF2-40B4-BE49-F238E27FC236}">
                    <a16:creationId xmlns:a16="http://schemas.microsoft.com/office/drawing/2014/main" id="{61CA228D-1852-4BE2-ADAA-C2FCD1ABE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7"/>
                <a:ext cx="199" cy="2"/>
              </a:xfrm>
              <a:prstGeom prst="rect">
                <a:avLst/>
              </a:prstGeom>
              <a:solidFill>
                <a:srgbClr val="F8F6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0" name="Rectangle 236">
                <a:extLst>
                  <a:ext uri="{FF2B5EF4-FFF2-40B4-BE49-F238E27FC236}">
                    <a16:creationId xmlns:a16="http://schemas.microsoft.com/office/drawing/2014/main" id="{09EEBE48-27EF-4BBB-8F07-12D2F75F2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69"/>
                <a:ext cx="199" cy="6"/>
              </a:xfrm>
              <a:prstGeom prst="rect">
                <a:avLst/>
              </a:prstGeom>
              <a:solidFill>
                <a:srgbClr val="F9F7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1" name="Rectangle 237">
                <a:extLst>
                  <a:ext uri="{FF2B5EF4-FFF2-40B4-BE49-F238E27FC236}">
                    <a16:creationId xmlns:a16="http://schemas.microsoft.com/office/drawing/2014/main" id="{0D866A2D-1C88-40E9-960B-D8197703C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3"/>
                <a:ext cx="199" cy="2"/>
              </a:xfrm>
              <a:prstGeom prst="rect">
                <a:avLst/>
              </a:prstGeom>
              <a:solidFill>
                <a:srgbClr val="F9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2" name="Rectangle 238">
                <a:extLst>
                  <a:ext uri="{FF2B5EF4-FFF2-40B4-BE49-F238E27FC236}">
                    <a16:creationId xmlns:a16="http://schemas.microsoft.com/office/drawing/2014/main" id="{350E282F-ED6E-462E-AF34-C14AC1E72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6"/>
                <a:ext cx="199" cy="3"/>
              </a:xfrm>
              <a:prstGeom prst="rect">
                <a:avLst/>
              </a:prstGeom>
              <a:solidFill>
                <a:srgbClr val="FAF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3" name="Rectangle 239">
                <a:extLst>
                  <a:ext uri="{FF2B5EF4-FFF2-40B4-BE49-F238E27FC236}">
                    <a16:creationId xmlns:a16="http://schemas.microsoft.com/office/drawing/2014/main" id="{8EF70438-1DCC-42DC-8A2A-CAC37C9E0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79"/>
                <a:ext cx="199" cy="3"/>
              </a:xfrm>
              <a:prstGeom prst="rect">
                <a:avLst/>
              </a:prstGeom>
              <a:solidFill>
                <a:srgbClr val="FBFA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4" name="Rectangle 240">
                <a:extLst>
                  <a:ext uri="{FF2B5EF4-FFF2-40B4-BE49-F238E27FC236}">
                    <a16:creationId xmlns:a16="http://schemas.microsoft.com/office/drawing/2014/main" id="{45E29730-E7CE-4C07-AD2D-9C93ED5BA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4"/>
                <a:ext cx="199" cy="1"/>
              </a:xfrm>
              <a:prstGeom prst="rect">
                <a:avLst/>
              </a:prstGeom>
              <a:solidFill>
                <a:srgbClr val="FCFB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5" name="Rectangle 241">
                <a:extLst>
                  <a:ext uri="{FF2B5EF4-FFF2-40B4-BE49-F238E27FC236}">
                    <a16:creationId xmlns:a16="http://schemas.microsoft.com/office/drawing/2014/main" id="{24999C3B-E874-49CA-8FB4-88A1AB3CE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5"/>
                <a:ext cx="199" cy="3"/>
              </a:xfrm>
              <a:prstGeom prst="rect">
                <a:avLst/>
              </a:prstGeom>
              <a:solidFill>
                <a:srgbClr val="FCFC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6" name="Rectangle 242">
                <a:extLst>
                  <a:ext uri="{FF2B5EF4-FFF2-40B4-BE49-F238E27FC236}">
                    <a16:creationId xmlns:a16="http://schemas.microsoft.com/office/drawing/2014/main" id="{0CCC3097-9F64-4B9B-9CBD-8C0ABFE47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88"/>
                <a:ext cx="199" cy="3"/>
              </a:xfrm>
              <a:prstGeom prst="rect">
                <a:avLst/>
              </a:prstGeom>
              <a:solidFill>
                <a:srgbClr val="FD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7" name="Rectangle 243">
                <a:extLst>
                  <a:ext uri="{FF2B5EF4-FFF2-40B4-BE49-F238E27FC236}">
                    <a16:creationId xmlns:a16="http://schemas.microsoft.com/office/drawing/2014/main" id="{F4BC7675-34C1-49D8-8CBC-B0C441B07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92"/>
                <a:ext cx="199" cy="2"/>
              </a:xfrm>
              <a:prstGeom prst="rect">
                <a:avLst/>
              </a:prstGeom>
              <a:solidFill>
                <a:srgbClr val="FE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8" name="Freeform 244">
                <a:extLst>
                  <a:ext uri="{FF2B5EF4-FFF2-40B4-BE49-F238E27FC236}">
                    <a16:creationId xmlns:a16="http://schemas.microsoft.com/office/drawing/2014/main" id="{EBBCCF5E-CE79-4A68-AEC0-CC23DD3FE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113"/>
              </a:xfrm>
              <a:custGeom>
                <a:avLst/>
                <a:gdLst>
                  <a:gd name="T0" fmla="*/ 0 w 1089"/>
                  <a:gd name="T1" fmla="*/ 0 h 592"/>
                  <a:gd name="T2" fmla="*/ 0 w 1089"/>
                  <a:gd name="T3" fmla="*/ 0 h 592"/>
                  <a:gd name="T4" fmla="*/ 0 w 1089"/>
                  <a:gd name="T5" fmla="*/ 0 h 592"/>
                  <a:gd name="T6" fmla="*/ 0 w 1089"/>
                  <a:gd name="T7" fmla="*/ 0 h 592"/>
                  <a:gd name="T8" fmla="*/ 0 w 1089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592"/>
                  <a:gd name="T17" fmla="*/ 1089 w 1089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592">
                    <a:moveTo>
                      <a:pt x="413" y="592"/>
                    </a:moveTo>
                    <a:lnTo>
                      <a:pt x="1089" y="224"/>
                    </a:lnTo>
                    <a:lnTo>
                      <a:pt x="670" y="0"/>
                    </a:lnTo>
                    <a:lnTo>
                      <a:pt x="0" y="365"/>
                    </a:lnTo>
                    <a:cubicBezTo>
                      <a:pt x="107" y="482"/>
                      <a:pt x="252" y="562"/>
                      <a:pt x="413" y="592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729" name="Picture 245">
                <a:extLst>
                  <a:ext uri="{FF2B5EF4-FFF2-40B4-BE49-F238E27FC236}">
                    <a16:creationId xmlns:a16="http://schemas.microsoft.com/office/drawing/2014/main" id="{C9EDF646-752F-4EA5-8F5C-9C33CB3C84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0" name="Picture 246">
                <a:extLst>
                  <a:ext uri="{FF2B5EF4-FFF2-40B4-BE49-F238E27FC236}">
                    <a16:creationId xmlns:a16="http://schemas.microsoft.com/office/drawing/2014/main" id="{C03AEB5D-C4E1-455F-9140-29137B9A06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3" y="3142"/>
                <a:ext cx="7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1" name="Freeform 247">
                <a:extLst>
                  <a:ext uri="{FF2B5EF4-FFF2-40B4-BE49-F238E27FC236}">
                    <a16:creationId xmlns:a16="http://schemas.microsoft.com/office/drawing/2014/main" id="{1084C33C-776B-48B4-8593-41BDA0F55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148"/>
                <a:ext cx="72" cy="220"/>
              </a:xfrm>
              <a:custGeom>
                <a:avLst/>
                <a:gdLst>
                  <a:gd name="T0" fmla="*/ 0 w 413"/>
                  <a:gd name="T1" fmla="*/ 0 h 1148"/>
                  <a:gd name="T2" fmla="*/ 0 w 413"/>
                  <a:gd name="T3" fmla="*/ 0 h 1148"/>
                  <a:gd name="T4" fmla="*/ 0 w 413"/>
                  <a:gd name="T5" fmla="*/ 0 h 1148"/>
                  <a:gd name="T6" fmla="*/ 0 w 413"/>
                  <a:gd name="T7" fmla="*/ 0 h 1148"/>
                  <a:gd name="T8" fmla="*/ 0 w 413"/>
                  <a:gd name="T9" fmla="*/ 0 h 1148"/>
                  <a:gd name="T10" fmla="*/ 0 w 413"/>
                  <a:gd name="T11" fmla="*/ 0 h 1148"/>
                  <a:gd name="T12" fmla="*/ 0 w 413"/>
                  <a:gd name="T13" fmla="*/ 0 h 11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3"/>
                  <a:gd name="T22" fmla="*/ 0 h 1148"/>
                  <a:gd name="T23" fmla="*/ 413 w 413"/>
                  <a:gd name="T24" fmla="*/ 1148 h 11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3" h="1148">
                    <a:moveTo>
                      <a:pt x="413" y="228"/>
                    </a:moveTo>
                    <a:cubicBezTo>
                      <a:pt x="252" y="198"/>
                      <a:pt x="106" y="118"/>
                      <a:pt x="0" y="0"/>
                    </a:cubicBezTo>
                    <a:lnTo>
                      <a:pt x="0" y="938"/>
                    </a:lnTo>
                    <a:cubicBezTo>
                      <a:pt x="108" y="1050"/>
                      <a:pt x="254" y="1124"/>
                      <a:pt x="413" y="1148"/>
                    </a:cubicBezTo>
                    <a:lnTo>
                      <a:pt x="413" y="228"/>
                    </a:ln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732" name="Picture 248">
                <a:extLst>
                  <a:ext uri="{FF2B5EF4-FFF2-40B4-BE49-F238E27FC236}">
                    <a16:creationId xmlns:a16="http://schemas.microsoft.com/office/drawing/2014/main" id="{B9498062-8E5C-4471-9908-7C8C8902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3" name="Picture 249">
                <a:extLst>
                  <a:ext uri="{FF2B5EF4-FFF2-40B4-BE49-F238E27FC236}">
                    <a16:creationId xmlns:a16="http://schemas.microsoft.com/office/drawing/2014/main" id="{41146AA5-0639-49E0-812A-05DD07781A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" y="3117"/>
                <a:ext cx="12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4" name="Freeform 250">
                <a:extLst>
                  <a:ext uri="{FF2B5EF4-FFF2-40B4-BE49-F238E27FC236}">
                    <a16:creationId xmlns:a16="http://schemas.microsoft.com/office/drawing/2014/main" id="{E71FEA71-B3C7-4498-9B98-80547F582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" y="3121"/>
                <a:ext cx="118" cy="247"/>
              </a:xfrm>
              <a:custGeom>
                <a:avLst/>
                <a:gdLst>
                  <a:gd name="T0" fmla="*/ 0 w 118"/>
                  <a:gd name="T1" fmla="*/ 71 h 248"/>
                  <a:gd name="T2" fmla="*/ 0 w 118"/>
                  <a:gd name="T3" fmla="*/ 248 h 248"/>
                  <a:gd name="T4" fmla="*/ 118 w 118"/>
                  <a:gd name="T5" fmla="*/ 177 h 248"/>
                  <a:gd name="T6" fmla="*/ 118 w 118"/>
                  <a:gd name="T7" fmla="*/ 0 h 248"/>
                  <a:gd name="T8" fmla="*/ 0 w 118"/>
                  <a:gd name="T9" fmla="*/ 71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248"/>
                  <a:gd name="T17" fmla="*/ 118 w 118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248">
                    <a:moveTo>
                      <a:pt x="0" y="71"/>
                    </a:moveTo>
                    <a:lnTo>
                      <a:pt x="0" y="248"/>
                    </a:lnTo>
                    <a:lnTo>
                      <a:pt x="118" y="177"/>
                    </a:lnTo>
                    <a:lnTo>
                      <a:pt x="118" y="0"/>
                    </a:lnTo>
                    <a:lnTo>
                      <a:pt x="0" y="71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35" name="Freeform 251">
                <a:extLst>
                  <a:ext uri="{FF2B5EF4-FFF2-40B4-BE49-F238E27FC236}">
                    <a16:creationId xmlns:a16="http://schemas.microsoft.com/office/drawing/2014/main" id="{7CEAC0A2-CAF0-48A9-A1E4-77BB8F69E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" y="3079"/>
                <a:ext cx="188" cy="289"/>
              </a:xfrm>
              <a:custGeom>
                <a:avLst/>
                <a:gdLst>
                  <a:gd name="T0" fmla="*/ 0 w 1089"/>
                  <a:gd name="T1" fmla="*/ 0 h 1512"/>
                  <a:gd name="T2" fmla="*/ 0 w 1089"/>
                  <a:gd name="T3" fmla="*/ 0 h 1512"/>
                  <a:gd name="T4" fmla="*/ 0 w 1089"/>
                  <a:gd name="T5" fmla="*/ 0 h 1512"/>
                  <a:gd name="T6" fmla="*/ 0 w 1089"/>
                  <a:gd name="T7" fmla="*/ 0 h 1512"/>
                  <a:gd name="T8" fmla="*/ 0 w 1089"/>
                  <a:gd name="T9" fmla="*/ 0 h 1512"/>
                  <a:gd name="T10" fmla="*/ 0 w 1089"/>
                  <a:gd name="T11" fmla="*/ 0 h 1512"/>
                  <a:gd name="T12" fmla="*/ 0 w 1089"/>
                  <a:gd name="T13" fmla="*/ 0 h 1512"/>
                  <a:gd name="T14" fmla="*/ 0 w 1089"/>
                  <a:gd name="T15" fmla="*/ 0 h 15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9"/>
                  <a:gd name="T25" fmla="*/ 0 h 1512"/>
                  <a:gd name="T26" fmla="*/ 1089 w 1089"/>
                  <a:gd name="T27" fmla="*/ 1512 h 15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9" h="1512">
                    <a:moveTo>
                      <a:pt x="1089" y="224"/>
                    </a:moveTo>
                    <a:lnTo>
                      <a:pt x="670" y="0"/>
                    </a:lnTo>
                    <a:lnTo>
                      <a:pt x="0" y="365"/>
                    </a:lnTo>
                    <a:lnTo>
                      <a:pt x="0" y="1302"/>
                    </a:lnTo>
                    <a:cubicBezTo>
                      <a:pt x="108" y="1414"/>
                      <a:pt x="254" y="1488"/>
                      <a:pt x="413" y="1512"/>
                    </a:cubicBezTo>
                    <a:lnTo>
                      <a:pt x="1089" y="1147"/>
                    </a:lnTo>
                    <a:lnTo>
                      <a:pt x="1089" y="224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736" name="Picture 252">
                <a:extLst>
                  <a:ext uri="{FF2B5EF4-FFF2-40B4-BE49-F238E27FC236}">
                    <a16:creationId xmlns:a16="http://schemas.microsoft.com/office/drawing/2014/main" id="{0645D958-A95B-4179-B5A1-CB9548EA15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250"/>
                <a:ext cx="28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7" name="Picture 253">
                <a:extLst>
                  <a:ext uri="{FF2B5EF4-FFF2-40B4-BE49-F238E27FC236}">
                    <a16:creationId xmlns:a16="http://schemas.microsoft.com/office/drawing/2014/main" id="{22E73BD3-BB6A-447F-8B61-6CFAB60506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250"/>
                <a:ext cx="29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8" name="Freeform 254">
                <a:extLst>
                  <a:ext uri="{FF2B5EF4-FFF2-40B4-BE49-F238E27FC236}">
                    <a16:creationId xmlns:a16="http://schemas.microsoft.com/office/drawing/2014/main" id="{D2A26B3C-42DB-47F6-9444-04488BB2F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3" y="3255"/>
                <a:ext cx="16" cy="17"/>
              </a:xfrm>
              <a:custGeom>
                <a:avLst/>
                <a:gdLst>
                  <a:gd name="T0" fmla="*/ 12 w 14"/>
                  <a:gd name="T1" fmla="*/ 7 h 18"/>
                  <a:gd name="T2" fmla="*/ 4 w 14"/>
                  <a:gd name="T3" fmla="*/ 1 h 18"/>
                  <a:gd name="T4" fmla="*/ 2 w 14"/>
                  <a:gd name="T5" fmla="*/ 11 h 18"/>
                  <a:gd name="T6" fmla="*/ 10 w 14"/>
                  <a:gd name="T7" fmla="*/ 17 h 18"/>
                  <a:gd name="T8" fmla="*/ 12 w 14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8"/>
                  <a:gd name="T17" fmla="*/ 14 w 1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8">
                    <a:moveTo>
                      <a:pt x="12" y="7"/>
                    </a:moveTo>
                    <a:cubicBezTo>
                      <a:pt x="11" y="3"/>
                      <a:pt x="7" y="0"/>
                      <a:pt x="4" y="1"/>
                    </a:cubicBezTo>
                    <a:cubicBezTo>
                      <a:pt x="1" y="3"/>
                      <a:pt x="0" y="7"/>
                      <a:pt x="2" y="11"/>
                    </a:cubicBezTo>
                    <a:cubicBezTo>
                      <a:pt x="3" y="16"/>
                      <a:pt x="7" y="18"/>
                      <a:pt x="10" y="17"/>
                    </a:cubicBezTo>
                    <a:cubicBezTo>
                      <a:pt x="12" y="16"/>
                      <a:pt x="14" y="11"/>
                      <a:pt x="12" y="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39" name="Freeform 255">
                <a:extLst>
                  <a:ext uri="{FF2B5EF4-FFF2-40B4-BE49-F238E27FC236}">
                    <a16:creationId xmlns:a16="http://schemas.microsoft.com/office/drawing/2014/main" id="{FB1AB637-C9AC-4D87-9235-66273E8195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8" y="3294"/>
                <a:ext cx="49" cy="49"/>
              </a:xfrm>
              <a:custGeom>
                <a:avLst/>
                <a:gdLst>
                  <a:gd name="T0" fmla="*/ 0 w 279"/>
                  <a:gd name="T1" fmla="*/ 0 h 255"/>
                  <a:gd name="T2" fmla="*/ 0 w 279"/>
                  <a:gd name="T3" fmla="*/ 0 h 255"/>
                  <a:gd name="T4" fmla="*/ 0 w 279"/>
                  <a:gd name="T5" fmla="*/ 0 h 255"/>
                  <a:gd name="T6" fmla="*/ 0 w 279"/>
                  <a:gd name="T7" fmla="*/ 0 h 255"/>
                  <a:gd name="T8" fmla="*/ 0 w 279"/>
                  <a:gd name="T9" fmla="*/ 0 h 255"/>
                  <a:gd name="T10" fmla="*/ 0 w 279"/>
                  <a:gd name="T11" fmla="*/ 0 h 2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255"/>
                  <a:gd name="T20" fmla="*/ 279 w 279"/>
                  <a:gd name="T21" fmla="*/ 255 h 2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255">
                    <a:moveTo>
                      <a:pt x="0" y="0"/>
                    </a:moveTo>
                    <a:cubicBezTo>
                      <a:pt x="83" y="68"/>
                      <a:pt x="178" y="117"/>
                      <a:pt x="279" y="143"/>
                    </a:cubicBezTo>
                    <a:moveTo>
                      <a:pt x="0" y="56"/>
                    </a:moveTo>
                    <a:cubicBezTo>
                      <a:pt x="83" y="124"/>
                      <a:pt x="178" y="173"/>
                      <a:pt x="279" y="199"/>
                    </a:cubicBezTo>
                    <a:moveTo>
                      <a:pt x="0" y="112"/>
                    </a:moveTo>
                    <a:cubicBezTo>
                      <a:pt x="83" y="180"/>
                      <a:pt x="178" y="229"/>
                      <a:pt x="279" y="255"/>
                    </a:cubicBezTo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40" name="Freeform 256">
                <a:extLst>
                  <a:ext uri="{FF2B5EF4-FFF2-40B4-BE49-F238E27FC236}">
                    <a16:creationId xmlns:a16="http://schemas.microsoft.com/office/drawing/2014/main" id="{ACAC5481-9193-4DA9-9BFF-DBB2A39DF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0 w 302"/>
                  <a:gd name="T1" fmla="*/ 0 h 168"/>
                  <a:gd name="T2" fmla="*/ 0 w 302"/>
                  <a:gd name="T3" fmla="*/ 0 h 168"/>
                  <a:gd name="T4" fmla="*/ 0 w 302"/>
                  <a:gd name="T5" fmla="*/ 0 h 168"/>
                  <a:gd name="T6" fmla="*/ 0 w 302"/>
                  <a:gd name="T7" fmla="*/ 0 h 168"/>
                  <a:gd name="T8" fmla="*/ 0 w 302"/>
                  <a:gd name="T9" fmla="*/ 0 h 168"/>
                  <a:gd name="T10" fmla="*/ 0 w 302"/>
                  <a:gd name="T11" fmla="*/ 0 h 168"/>
                  <a:gd name="T12" fmla="*/ 0 w 302"/>
                  <a:gd name="T13" fmla="*/ 0 h 168"/>
                  <a:gd name="T14" fmla="*/ 0 w 30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2"/>
                  <a:gd name="T25" fmla="*/ 0 h 168"/>
                  <a:gd name="T26" fmla="*/ 302 w 30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2" h="168">
                    <a:moveTo>
                      <a:pt x="10" y="25"/>
                    </a:moveTo>
                    <a:cubicBezTo>
                      <a:pt x="90" y="92"/>
                      <a:pt x="185" y="141"/>
                      <a:pt x="289" y="168"/>
                    </a:cubicBezTo>
                    <a:cubicBezTo>
                      <a:pt x="297" y="167"/>
                      <a:pt x="302" y="160"/>
                      <a:pt x="300" y="153"/>
                    </a:cubicBezTo>
                    <a:cubicBezTo>
                      <a:pt x="299" y="147"/>
                      <a:pt x="294" y="144"/>
                      <a:pt x="289" y="142"/>
                    </a:cubicBezTo>
                    <a:cubicBezTo>
                      <a:pt x="188" y="116"/>
                      <a:pt x="94" y="69"/>
                      <a:pt x="15" y="3"/>
                    </a:cubicBezTo>
                    <a:cubicBezTo>
                      <a:pt x="12" y="0"/>
                      <a:pt x="6" y="0"/>
                      <a:pt x="2" y="4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1" y="17"/>
                      <a:pt x="4" y="22"/>
                      <a:pt x="10" y="25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41" name="Freeform 257">
                <a:extLst>
                  <a:ext uri="{FF2B5EF4-FFF2-40B4-BE49-F238E27FC236}">
                    <a16:creationId xmlns:a16="http://schemas.microsoft.com/office/drawing/2014/main" id="{A401AD53-CD58-46C1-BC7C-649A5BDF5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3184"/>
                <a:ext cx="55" cy="32"/>
              </a:xfrm>
              <a:custGeom>
                <a:avLst/>
                <a:gdLst>
                  <a:gd name="T0" fmla="*/ 2 w 53"/>
                  <a:gd name="T1" fmla="*/ 5 h 32"/>
                  <a:gd name="T2" fmla="*/ 51 w 53"/>
                  <a:gd name="T3" fmla="*/ 32 h 32"/>
                  <a:gd name="T4" fmla="*/ 53 w 53"/>
                  <a:gd name="T5" fmla="*/ 29 h 32"/>
                  <a:gd name="T6" fmla="*/ 51 w 53"/>
                  <a:gd name="T7" fmla="*/ 27 h 32"/>
                  <a:gd name="T8" fmla="*/ 3 w 53"/>
                  <a:gd name="T9" fmla="*/ 0 h 32"/>
                  <a:gd name="T10" fmla="*/ 1 w 53"/>
                  <a:gd name="T11" fmla="*/ 1 h 32"/>
                  <a:gd name="T12" fmla="*/ 0 w 53"/>
                  <a:gd name="T13" fmla="*/ 2 h 32"/>
                  <a:gd name="T14" fmla="*/ 2 w 53"/>
                  <a:gd name="T15" fmla="*/ 5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"/>
                  <a:gd name="T25" fmla="*/ 0 h 32"/>
                  <a:gd name="T26" fmla="*/ 53 w 53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" h="32">
                    <a:moveTo>
                      <a:pt x="2" y="5"/>
                    </a:moveTo>
                    <a:cubicBezTo>
                      <a:pt x="16" y="17"/>
                      <a:pt x="33" y="27"/>
                      <a:pt x="51" y="32"/>
                    </a:cubicBezTo>
                    <a:cubicBezTo>
                      <a:pt x="52" y="32"/>
                      <a:pt x="53" y="31"/>
                      <a:pt x="53" y="29"/>
                    </a:cubicBezTo>
                    <a:cubicBezTo>
                      <a:pt x="53" y="28"/>
                      <a:pt x="52" y="28"/>
                      <a:pt x="51" y="27"/>
                    </a:cubicBezTo>
                    <a:cubicBezTo>
                      <a:pt x="33" y="22"/>
                      <a:pt x="17" y="13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1" y="3"/>
                      <a:pt x="1" y="4"/>
                      <a:pt x="2" y="5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742" name="Picture 258">
                <a:extLst>
                  <a:ext uri="{FF2B5EF4-FFF2-40B4-BE49-F238E27FC236}">
                    <a16:creationId xmlns:a16="http://schemas.microsoft.com/office/drawing/2014/main" id="{1D5F3AF2-7131-4B27-9912-F8F56238E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9" y="3194"/>
                <a:ext cx="22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3" name="Picture 259">
                <a:extLst>
                  <a:ext uri="{FF2B5EF4-FFF2-40B4-BE49-F238E27FC236}">
                    <a16:creationId xmlns:a16="http://schemas.microsoft.com/office/drawing/2014/main" id="{0C3CD98B-B0D9-47D2-9734-7F4E63DC10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" y="3194"/>
                <a:ext cx="23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4" name="Freeform 260">
                <a:extLst>
                  <a:ext uri="{FF2B5EF4-FFF2-40B4-BE49-F238E27FC236}">
                    <a16:creationId xmlns:a16="http://schemas.microsoft.com/office/drawing/2014/main" id="{DC6D8258-233F-4B81-9599-9579FCEC6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3195"/>
                <a:ext cx="16" cy="13"/>
              </a:xfrm>
              <a:custGeom>
                <a:avLst/>
                <a:gdLst>
                  <a:gd name="T0" fmla="*/ 16 w 16"/>
                  <a:gd name="T1" fmla="*/ 13 h 13"/>
                  <a:gd name="T2" fmla="*/ 1 w 16"/>
                  <a:gd name="T3" fmla="*/ 5 h 13"/>
                  <a:gd name="T4" fmla="*/ 10 w 16"/>
                  <a:gd name="T5" fmla="*/ 13 h 13"/>
                  <a:gd name="T6" fmla="*/ 16 w 16"/>
                  <a:gd name="T7" fmla="*/ 13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13"/>
                  <a:gd name="T14" fmla="*/ 16 w 16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13">
                    <a:moveTo>
                      <a:pt x="16" y="13"/>
                    </a:moveTo>
                    <a:cubicBezTo>
                      <a:pt x="13" y="4"/>
                      <a:pt x="7" y="0"/>
                      <a:pt x="1" y="5"/>
                    </a:cubicBezTo>
                    <a:cubicBezTo>
                      <a:pt x="0" y="8"/>
                      <a:pt x="4" y="12"/>
                      <a:pt x="10" y="13"/>
                    </a:cubicBezTo>
                    <a:cubicBezTo>
                      <a:pt x="12" y="13"/>
                      <a:pt x="14" y="13"/>
                      <a:pt x="16" y="13"/>
                    </a:cubicBezTo>
                  </a:path>
                </a:pathLst>
              </a:custGeom>
              <a:noFill/>
              <a:ln w="1588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745" name="Picture 261">
                <a:extLst>
                  <a:ext uri="{FF2B5EF4-FFF2-40B4-BE49-F238E27FC236}">
                    <a16:creationId xmlns:a16="http://schemas.microsoft.com/office/drawing/2014/main" id="{BBBD94E1-F76C-459F-ACDB-D04A395AB9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6" name="Picture 262">
                <a:extLst>
                  <a:ext uri="{FF2B5EF4-FFF2-40B4-BE49-F238E27FC236}">
                    <a16:creationId xmlns:a16="http://schemas.microsoft.com/office/drawing/2014/main" id="{F3D2D3F5-A1DF-4543-AFFF-1F9176E02D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7" name="Picture 263">
                <a:extLst>
                  <a:ext uri="{FF2B5EF4-FFF2-40B4-BE49-F238E27FC236}">
                    <a16:creationId xmlns:a16="http://schemas.microsoft.com/office/drawing/2014/main" id="{E3BAA8C4-B8BB-442D-8605-25604A3480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" y="3197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Freeform 264">
                <a:extLst>
                  <a:ext uri="{FF2B5EF4-FFF2-40B4-BE49-F238E27FC236}">
                    <a16:creationId xmlns:a16="http://schemas.microsoft.com/office/drawing/2014/main" id="{934BFDF3-C0A2-4F11-8CD1-3CE25E89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4"/>
                <a:ext cx="49" cy="31"/>
              </a:xfrm>
              <a:custGeom>
                <a:avLst/>
                <a:gdLst>
                  <a:gd name="T0" fmla="*/ 0 w 279"/>
                  <a:gd name="T1" fmla="*/ 0 h 162"/>
                  <a:gd name="T2" fmla="*/ 0 w 279"/>
                  <a:gd name="T3" fmla="*/ 0 h 162"/>
                  <a:gd name="T4" fmla="*/ 0 w 279"/>
                  <a:gd name="T5" fmla="*/ 0 h 162"/>
                  <a:gd name="T6" fmla="*/ 0 w 279"/>
                  <a:gd name="T7" fmla="*/ 0 h 162"/>
                  <a:gd name="T8" fmla="*/ 0 w 279"/>
                  <a:gd name="T9" fmla="*/ 0 h 162"/>
                  <a:gd name="T10" fmla="*/ 0 w 279"/>
                  <a:gd name="T11" fmla="*/ 0 h 162"/>
                  <a:gd name="T12" fmla="*/ 0 w 279"/>
                  <a:gd name="T13" fmla="*/ 0 h 1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9"/>
                  <a:gd name="T22" fmla="*/ 0 h 162"/>
                  <a:gd name="T23" fmla="*/ 279 w 279"/>
                  <a:gd name="T24" fmla="*/ 162 h 1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9" h="162">
                    <a:moveTo>
                      <a:pt x="0" y="18"/>
                    </a:moveTo>
                    <a:cubicBezTo>
                      <a:pt x="80" y="86"/>
                      <a:pt x="175" y="135"/>
                      <a:pt x="279" y="162"/>
                    </a:cubicBezTo>
                    <a:lnTo>
                      <a:pt x="279" y="143"/>
                    </a:lnTo>
                    <a:cubicBezTo>
                      <a:pt x="176" y="115"/>
                      <a:pt x="81" y="66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49" name="Freeform 265">
                <a:extLst>
                  <a:ext uri="{FF2B5EF4-FFF2-40B4-BE49-F238E27FC236}">
                    <a16:creationId xmlns:a16="http://schemas.microsoft.com/office/drawing/2014/main" id="{C74BB098-59CB-4E5A-B597-4E9D916DB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1"/>
                <a:ext cx="49" cy="42"/>
              </a:xfrm>
              <a:custGeom>
                <a:avLst/>
                <a:gdLst>
                  <a:gd name="T0" fmla="*/ 0 w 279"/>
                  <a:gd name="T1" fmla="*/ 0 h 217"/>
                  <a:gd name="T2" fmla="*/ 0 w 279"/>
                  <a:gd name="T3" fmla="*/ 0 h 217"/>
                  <a:gd name="T4" fmla="*/ 0 w 279"/>
                  <a:gd name="T5" fmla="*/ 0 h 217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7"/>
                  <a:gd name="T11" fmla="*/ 279 w 279"/>
                  <a:gd name="T12" fmla="*/ 217 h 2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7">
                    <a:moveTo>
                      <a:pt x="0" y="0"/>
                    </a:moveTo>
                    <a:lnTo>
                      <a:pt x="0" y="73"/>
                    </a:lnTo>
                    <a:cubicBezTo>
                      <a:pt x="81" y="139"/>
                      <a:pt x="176" y="188"/>
                      <a:pt x="279" y="217"/>
                    </a:cubicBezTo>
                  </a:path>
                </a:pathLst>
              </a:custGeom>
              <a:noFill/>
              <a:ln w="3175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50" name="Freeform 266">
                <a:extLst>
                  <a:ext uri="{FF2B5EF4-FFF2-40B4-BE49-F238E27FC236}">
                    <a16:creationId xmlns:a16="http://schemas.microsoft.com/office/drawing/2014/main" id="{77408A91-726E-491A-A359-D4CC9D92E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3202"/>
                <a:ext cx="49" cy="41"/>
              </a:xfrm>
              <a:custGeom>
                <a:avLst/>
                <a:gdLst>
                  <a:gd name="T0" fmla="*/ 0 w 279"/>
                  <a:gd name="T1" fmla="*/ 0 h 216"/>
                  <a:gd name="T2" fmla="*/ 0 w 279"/>
                  <a:gd name="T3" fmla="*/ 0 h 216"/>
                  <a:gd name="T4" fmla="*/ 0 w 279"/>
                  <a:gd name="T5" fmla="*/ 0 h 216"/>
                  <a:gd name="T6" fmla="*/ 0 60000 65536"/>
                  <a:gd name="T7" fmla="*/ 0 60000 65536"/>
                  <a:gd name="T8" fmla="*/ 0 60000 65536"/>
                  <a:gd name="T9" fmla="*/ 0 w 279"/>
                  <a:gd name="T10" fmla="*/ 0 h 216"/>
                  <a:gd name="T11" fmla="*/ 279 w 279"/>
                  <a:gd name="T12" fmla="*/ 216 h 2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9" h="216">
                    <a:moveTo>
                      <a:pt x="279" y="216"/>
                    </a:moveTo>
                    <a:lnTo>
                      <a:pt x="279" y="143"/>
                    </a:lnTo>
                    <a:cubicBezTo>
                      <a:pt x="177" y="114"/>
                      <a:pt x="82" y="65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686" name="Rectangle 539">
              <a:extLst>
                <a:ext uri="{FF2B5EF4-FFF2-40B4-BE49-F238E27FC236}">
                  <a16:creationId xmlns:a16="http://schemas.microsoft.com/office/drawing/2014/main" id="{43575F62-DC4D-43F3-BD08-19A33ECE6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909" y="5449781"/>
              <a:ext cx="80420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1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DB</a:t>
              </a:r>
              <a:r>
                <a:rPr lang="ko-KR" altLang="en-US" sz="1000" b="1" kern="0" dirty="0">
                  <a:solidFill>
                    <a:prstClr val="black"/>
                  </a:solidFill>
                  <a:latin typeface="맑은 고딕"/>
                  <a:ea typeface="맑은 고딕"/>
                </a:rPr>
                <a:t>서버</a:t>
              </a:r>
              <a:endParaRPr kumimoji="0" lang="ko-KR" altLang="en-US" sz="1000" b="1" kern="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87" name="모서리가 둥근 직사각형 5">
              <a:extLst>
                <a:ext uri="{FF2B5EF4-FFF2-40B4-BE49-F238E27FC236}">
                  <a16:creationId xmlns:a16="http://schemas.microsoft.com/office/drawing/2014/main" id="{0E3BA22E-1E6F-4775-A375-546649B20441}"/>
                </a:ext>
              </a:extLst>
            </p:cNvPr>
            <p:cNvSpPr/>
            <p:nvPr/>
          </p:nvSpPr>
          <p:spPr>
            <a:xfrm>
              <a:off x="4555441" y="4985214"/>
              <a:ext cx="1061081" cy="992722"/>
            </a:xfrm>
            <a:prstGeom prst="roundRect">
              <a:avLst>
                <a:gd name="adj" fmla="val 10052"/>
              </a:avLst>
            </a:prstGeom>
            <a:noFill/>
            <a:ln w="127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14" name="꺾인 연결선 987">
            <a:extLst>
              <a:ext uri="{FF2B5EF4-FFF2-40B4-BE49-F238E27FC236}">
                <a16:creationId xmlns:a16="http://schemas.microsoft.com/office/drawing/2014/main" id="{CE8173AB-0778-4A90-937C-3919562B2D0F}"/>
              </a:ext>
            </a:extLst>
          </p:cNvPr>
          <p:cNvCxnSpPr>
            <a:cxnSpLocks/>
            <a:stCxn id="687" idx="0"/>
            <a:endCxn id="9" idx="2"/>
          </p:cNvCxnSpPr>
          <p:nvPr/>
        </p:nvCxnSpPr>
        <p:spPr>
          <a:xfrm rot="5400000" flipH="1" flipV="1">
            <a:off x="2200920" y="3679741"/>
            <a:ext cx="743277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TextBox 13">
            <a:extLst>
              <a:ext uri="{FF2B5EF4-FFF2-40B4-BE49-F238E27FC236}">
                <a16:creationId xmlns:a16="http://schemas.microsoft.com/office/drawing/2014/main" id="{36F75963-85BF-4727-B8BF-8F395649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941" y="3083620"/>
            <a:ext cx="8418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외부에 있음</a:t>
            </a:r>
          </a:p>
        </p:txBody>
      </p:sp>
      <p:sp>
        <p:nvSpPr>
          <p:cNvPr id="818" name="TextBox 13">
            <a:extLst>
              <a:ext uri="{FF2B5EF4-FFF2-40B4-BE49-F238E27FC236}">
                <a16:creationId xmlns:a16="http://schemas.microsoft.com/office/drawing/2014/main" id="{EE6866DA-3B6A-4638-BB07-B101B984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196" y="5171514"/>
            <a:ext cx="8418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외부에 있음</a:t>
            </a:r>
          </a:p>
        </p:txBody>
      </p:sp>
      <p:sp>
        <p:nvSpPr>
          <p:cNvPr id="819" name="TextBox 13">
            <a:extLst>
              <a:ext uri="{FF2B5EF4-FFF2-40B4-BE49-F238E27FC236}">
                <a16:creationId xmlns:a16="http://schemas.microsoft.com/office/drawing/2014/main" id="{7084D55E-E9BB-4C2A-9ABE-0DED03FD5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207" y="3749552"/>
            <a:ext cx="6623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http/json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" name="TextBox 13">
            <a:extLst>
              <a:ext uri="{FF2B5EF4-FFF2-40B4-BE49-F238E27FC236}">
                <a16:creationId xmlns:a16="http://schemas.microsoft.com/office/drawing/2014/main" id="{961EF5D3-105D-4391-862B-C46147931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669" y="1616665"/>
            <a:ext cx="6623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http/json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" name="TextBox 13">
            <a:extLst>
              <a:ext uri="{FF2B5EF4-FFF2-40B4-BE49-F238E27FC236}">
                <a16:creationId xmlns:a16="http://schemas.microsoft.com/office/drawing/2014/main" id="{42B54136-91B7-4930-956A-F3CC20262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077" y="1888165"/>
            <a:ext cx="6623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http/json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" name="TextBox 13">
            <a:extLst>
              <a:ext uri="{FF2B5EF4-FFF2-40B4-BE49-F238E27FC236}">
                <a16:creationId xmlns:a16="http://schemas.microsoft.com/office/drawing/2014/main" id="{DFDE9083-C906-4AD3-9651-32402AC9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519" y="3784444"/>
            <a:ext cx="6303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http/xml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3" name="TextBox 13">
            <a:extLst>
              <a:ext uri="{FF2B5EF4-FFF2-40B4-BE49-F238E27FC236}">
                <a16:creationId xmlns:a16="http://schemas.microsoft.com/office/drawing/2014/main" id="{C99EF9B4-C798-4F89-9D71-24AB039A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294" y="3527524"/>
            <a:ext cx="34817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tcp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4" name="TextBox 13">
            <a:extLst>
              <a:ext uri="{FF2B5EF4-FFF2-40B4-BE49-F238E27FC236}">
                <a16:creationId xmlns:a16="http://schemas.microsoft.com/office/drawing/2014/main" id="{6E45B012-F635-4495-8C00-C85D3A4F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193" y="1847497"/>
            <a:ext cx="6623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http/json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6" name="TextBox 13">
            <a:extLst>
              <a:ext uri="{FF2B5EF4-FFF2-40B4-BE49-F238E27FC236}">
                <a16:creationId xmlns:a16="http://schemas.microsoft.com/office/drawing/2014/main" id="{FF442D16-6856-42A7-9700-24A00E173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960" y="5192677"/>
            <a:ext cx="6864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신규구축</a:t>
            </a:r>
          </a:p>
        </p:txBody>
      </p:sp>
      <p:sp>
        <p:nvSpPr>
          <p:cNvPr id="827" name="TextBox 123">
            <a:extLst>
              <a:ext uri="{FF2B5EF4-FFF2-40B4-BE49-F238E27FC236}">
                <a16:creationId xmlns:a16="http://schemas.microsoft.com/office/drawing/2014/main" id="{9706B3C2-2902-4189-8E97-8D2608F2A0A7}"/>
              </a:ext>
            </a:extLst>
          </p:cNvPr>
          <p:cNvSpPr txBox="1"/>
          <p:nvPr/>
        </p:nvSpPr>
        <p:spPr>
          <a:xfrm>
            <a:off x="1179853" y="5582556"/>
            <a:ext cx="53456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시뮬레이터 웹서버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: tomcat 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또는 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jboss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828" name="TextBox 123">
            <a:extLst>
              <a:ext uri="{FF2B5EF4-FFF2-40B4-BE49-F238E27FC236}">
                <a16:creationId xmlns:a16="http://schemas.microsoft.com/office/drawing/2014/main" id="{06D95025-F799-4BDF-8B18-87E81DE6BC9F}"/>
              </a:ext>
            </a:extLst>
          </p:cNvPr>
          <p:cNvSpPr txBox="1"/>
          <p:nvPr/>
        </p:nvSpPr>
        <p:spPr>
          <a:xfrm>
            <a:off x="1215021" y="5816616"/>
            <a:ext cx="53456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DB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 서버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mysql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또는 마리아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DB</a:t>
            </a:r>
          </a:p>
        </p:txBody>
      </p:sp>
      <p:sp>
        <p:nvSpPr>
          <p:cNvPr id="958" name="직사각형 957">
            <a:extLst>
              <a:ext uri="{FF2B5EF4-FFF2-40B4-BE49-F238E27FC236}">
                <a16:creationId xmlns:a16="http://schemas.microsoft.com/office/drawing/2014/main" id="{4E388FF2-85B9-4E1A-AD4A-47E409F635D8}"/>
              </a:ext>
            </a:extLst>
          </p:cNvPr>
          <p:cNvSpPr/>
          <p:nvPr/>
        </p:nvSpPr>
        <p:spPr>
          <a:xfrm>
            <a:off x="5857321" y="1670589"/>
            <a:ext cx="2188178" cy="3752920"/>
          </a:xfrm>
          <a:prstGeom prst="rect">
            <a:avLst/>
          </a:prstGeom>
          <a:noFill/>
          <a:ln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00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0387" y="391286"/>
            <a:ext cx="6157260" cy="331787"/>
          </a:xfrm>
        </p:spPr>
        <p:txBody>
          <a:bodyPr/>
          <a:lstStyle/>
          <a:p>
            <a:pPr algn="l"/>
            <a:r>
              <a:rPr lang="en-US" altLang="ko-KR" sz="1000" b="1" dirty="0"/>
              <a:t>(DSS) [ event ==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“UPDATE” ] </a:t>
            </a:r>
            <a:r>
              <a:rPr lang="ko-KR" altLang="en-US" sz="1000" b="1" dirty="0"/>
              <a:t>인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3ABF4A-035A-4C8C-9CE5-3E552F4AC0EB}" type="slidenum">
              <a:rPr lang="ko-KR" altLang="en-US" smtClean="0"/>
              <a:pPr/>
              <a:t>59</a:t>
            </a:fld>
            <a:endParaRPr lang="ko-KR" altLang="en-US"/>
          </a:p>
        </p:txBody>
      </p:sp>
      <p:cxnSp>
        <p:nvCxnSpPr>
          <p:cNvPr id="5" name="직선 연결선 24">
            <a:extLst>
              <a:ext uri="{FF2B5EF4-FFF2-40B4-BE49-F238E27FC236}">
                <a16:creationId xmlns:a16="http://schemas.microsoft.com/office/drawing/2014/main" id="{ADD98E1D-04A8-4E9B-8239-88C0324850A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56504" y="1234947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8CCB40-98E3-4A81-9C6B-A9BCB8665E60}"/>
              </a:ext>
            </a:extLst>
          </p:cNvPr>
          <p:cNvSpPr/>
          <p:nvPr/>
        </p:nvSpPr>
        <p:spPr bwMode="auto">
          <a:xfrm>
            <a:off x="2687114" y="768768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DSS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F25683-1787-424F-BE2F-A2BDB7F25C47}"/>
              </a:ext>
            </a:extLst>
          </p:cNvPr>
          <p:cNvSpPr/>
          <p:nvPr/>
        </p:nvSpPr>
        <p:spPr>
          <a:xfrm>
            <a:off x="3131840" y="1317392"/>
            <a:ext cx="49588" cy="311133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2388A-0262-47FD-8730-27A679E8A53C}"/>
              </a:ext>
            </a:extLst>
          </p:cNvPr>
          <p:cNvSpPr/>
          <p:nvPr/>
        </p:nvSpPr>
        <p:spPr bwMode="auto">
          <a:xfrm>
            <a:off x="1606567" y="1325327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9" name="직선 화살표 연결선 16">
            <a:extLst>
              <a:ext uri="{FF2B5EF4-FFF2-40B4-BE49-F238E27FC236}">
                <a16:creationId xmlns:a16="http://schemas.microsoft.com/office/drawing/2014/main" id="{E3E31D79-14A1-48B9-A927-8C8B3490D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8952" y="1450246"/>
            <a:ext cx="783623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23">
            <a:extLst>
              <a:ext uri="{FF2B5EF4-FFF2-40B4-BE49-F238E27FC236}">
                <a16:creationId xmlns:a16="http://schemas.microsoft.com/office/drawing/2014/main" id="{9AC0D572-13E4-428E-8F5A-D52044BC6663}"/>
              </a:ext>
            </a:extLst>
          </p:cNvPr>
          <p:cNvSpPr txBox="1"/>
          <p:nvPr/>
        </p:nvSpPr>
        <p:spPr>
          <a:xfrm>
            <a:off x="2392369" y="1249177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1D5537-6180-43A0-B384-60675D5D0219}"/>
              </a:ext>
            </a:extLst>
          </p:cNvPr>
          <p:cNvSpPr/>
          <p:nvPr/>
        </p:nvSpPr>
        <p:spPr bwMode="auto">
          <a:xfrm>
            <a:off x="1595864" y="4535618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12" name="직선 화살표 연결선 19">
            <a:extLst>
              <a:ext uri="{FF2B5EF4-FFF2-40B4-BE49-F238E27FC236}">
                <a16:creationId xmlns:a16="http://schemas.microsoft.com/office/drawing/2014/main" id="{0CFE0B46-DA79-48BF-B118-0856ECE929A5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>
            <a:off x="2328249" y="4659443"/>
            <a:ext cx="722475" cy="596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3ED4468E-01A8-4ED8-A3C4-91D7003E8C9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44089" y="1230883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6AABED-59E4-4A8F-A06A-AF8F5F84D0B1}"/>
              </a:ext>
            </a:extLst>
          </p:cNvPr>
          <p:cNvSpPr/>
          <p:nvPr/>
        </p:nvSpPr>
        <p:spPr bwMode="auto">
          <a:xfrm>
            <a:off x="4474699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337ED7-521E-4909-B978-929E14A2EEAB}"/>
              </a:ext>
            </a:extLst>
          </p:cNvPr>
          <p:cNvSpPr/>
          <p:nvPr/>
        </p:nvSpPr>
        <p:spPr>
          <a:xfrm>
            <a:off x="4939995" y="2467063"/>
            <a:ext cx="62139" cy="56158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17" name="직선 연결선 24">
            <a:extLst>
              <a:ext uri="{FF2B5EF4-FFF2-40B4-BE49-F238E27FC236}">
                <a16:creationId xmlns:a16="http://schemas.microsoft.com/office/drawing/2014/main" id="{14B094D2-FC80-465E-8A5F-97D5146988F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54575" y="1230883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75D48F-0B21-48A9-B0C1-89F51CF354C6}"/>
              </a:ext>
            </a:extLst>
          </p:cNvPr>
          <p:cNvSpPr/>
          <p:nvPr/>
        </p:nvSpPr>
        <p:spPr bwMode="auto">
          <a:xfrm>
            <a:off x="6185185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History Db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E02D1D-DD76-4434-91D4-E56829044431}"/>
              </a:ext>
            </a:extLst>
          </p:cNvPr>
          <p:cNvSpPr/>
          <p:nvPr/>
        </p:nvSpPr>
        <p:spPr>
          <a:xfrm>
            <a:off x="6633779" y="1461408"/>
            <a:ext cx="45719" cy="9719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20" name="직선 화살표 연결선 16">
            <a:extLst>
              <a:ext uri="{FF2B5EF4-FFF2-40B4-BE49-F238E27FC236}">
                <a16:creationId xmlns:a16="http://schemas.microsoft.com/office/drawing/2014/main" id="{172EC900-9B82-4EF9-99B4-B9438D0528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87018" y="1656439"/>
            <a:ext cx="3446761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98E7B232-DCE1-4137-8664-C1C0C45EA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2224" y="2150937"/>
            <a:ext cx="3384875" cy="1693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23">
            <a:extLst>
              <a:ext uri="{FF2B5EF4-FFF2-40B4-BE49-F238E27FC236}">
                <a16:creationId xmlns:a16="http://schemas.microsoft.com/office/drawing/2014/main" id="{182D854F-3661-497E-8321-C16244404C93}"/>
              </a:ext>
            </a:extLst>
          </p:cNvPr>
          <p:cNvSpPr txBox="1"/>
          <p:nvPr/>
        </p:nvSpPr>
        <p:spPr>
          <a:xfrm>
            <a:off x="4756934" y="1419995"/>
            <a:ext cx="3722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</a:t>
            </a:r>
          </a:p>
        </p:txBody>
      </p:sp>
      <p:sp>
        <p:nvSpPr>
          <p:cNvPr id="23" name="TextBox 123">
            <a:extLst>
              <a:ext uri="{FF2B5EF4-FFF2-40B4-BE49-F238E27FC236}">
                <a16:creationId xmlns:a16="http://schemas.microsoft.com/office/drawing/2014/main" id="{E52F6284-F29F-4FCA-8AE5-DAE8A2CB7DBE}"/>
              </a:ext>
            </a:extLst>
          </p:cNvPr>
          <p:cNvSpPr txBox="1"/>
          <p:nvPr/>
        </p:nvSpPr>
        <p:spPr>
          <a:xfrm>
            <a:off x="3738004" y="1914492"/>
            <a:ext cx="244971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Session ID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에 따른 중복체크 및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history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업데이트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16">
            <a:extLst>
              <a:ext uri="{FF2B5EF4-FFF2-40B4-BE49-F238E27FC236}">
                <a16:creationId xmlns:a16="http://schemas.microsoft.com/office/drawing/2014/main" id="{D3D7C92D-BC7E-40EC-BAC4-A2DF4CA675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26580" y="2749632"/>
            <a:ext cx="1713415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2C24101E-F4A6-462D-939D-A2737A4885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86004" y="4254049"/>
            <a:ext cx="1687777" cy="167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123">
            <a:extLst>
              <a:ext uri="{FF2B5EF4-FFF2-40B4-BE49-F238E27FC236}">
                <a16:creationId xmlns:a16="http://schemas.microsoft.com/office/drawing/2014/main" id="{70A49917-C409-414F-B7FC-9092C32152CC}"/>
              </a:ext>
            </a:extLst>
          </p:cNvPr>
          <p:cNvSpPr txBox="1"/>
          <p:nvPr/>
        </p:nvSpPr>
        <p:spPr>
          <a:xfrm>
            <a:off x="3753387" y="2534188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27" name="TextBox 123">
            <a:extLst>
              <a:ext uri="{FF2B5EF4-FFF2-40B4-BE49-F238E27FC236}">
                <a16:creationId xmlns:a16="http://schemas.microsoft.com/office/drawing/2014/main" id="{EA83CB71-6E75-4447-84C3-62CE2329BB38}"/>
              </a:ext>
            </a:extLst>
          </p:cNvPr>
          <p:cNvSpPr txBox="1"/>
          <p:nvPr/>
        </p:nvSpPr>
        <p:spPr>
          <a:xfrm>
            <a:off x="3770040" y="4259323"/>
            <a:ext cx="660135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A0BE9-DC62-47CB-824A-B84CC86A76B6}"/>
              </a:ext>
            </a:extLst>
          </p:cNvPr>
          <p:cNvSpPr/>
          <p:nvPr/>
        </p:nvSpPr>
        <p:spPr>
          <a:xfrm>
            <a:off x="4929088" y="3920194"/>
            <a:ext cx="62139" cy="56158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FC032A-C9A2-4E8C-A120-31B4AD15F306}"/>
              </a:ext>
            </a:extLst>
          </p:cNvPr>
          <p:cNvSpPr/>
          <p:nvPr/>
        </p:nvSpPr>
        <p:spPr>
          <a:xfrm>
            <a:off x="6631715" y="2988462"/>
            <a:ext cx="45719" cy="9719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30" name="직선 화살표 연결선 16">
            <a:extLst>
              <a:ext uri="{FF2B5EF4-FFF2-40B4-BE49-F238E27FC236}">
                <a16:creationId xmlns:a16="http://schemas.microsoft.com/office/drawing/2014/main" id="{CE87A0E5-68F8-4F12-AE89-B573C17AC2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84954" y="3183493"/>
            <a:ext cx="3446761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화살표 연결선 19">
            <a:extLst>
              <a:ext uri="{FF2B5EF4-FFF2-40B4-BE49-F238E27FC236}">
                <a16:creationId xmlns:a16="http://schemas.microsoft.com/office/drawing/2014/main" id="{C841D609-DD95-466C-BBDC-3FB829DD6B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160" y="3677991"/>
            <a:ext cx="3384875" cy="1693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123">
            <a:extLst>
              <a:ext uri="{FF2B5EF4-FFF2-40B4-BE49-F238E27FC236}">
                <a16:creationId xmlns:a16="http://schemas.microsoft.com/office/drawing/2014/main" id="{BD38292E-5C2C-4049-B429-E1FA826F2F06}"/>
              </a:ext>
            </a:extLst>
          </p:cNvPr>
          <p:cNvSpPr txBox="1"/>
          <p:nvPr/>
        </p:nvSpPr>
        <p:spPr>
          <a:xfrm>
            <a:off x="4156471" y="3452724"/>
            <a:ext cx="16209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Session ID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별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history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업데이트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123">
            <a:extLst>
              <a:ext uri="{FF2B5EF4-FFF2-40B4-BE49-F238E27FC236}">
                <a16:creationId xmlns:a16="http://schemas.microsoft.com/office/drawing/2014/main" id="{D5C4F2E4-4EB1-4B75-BA86-191A27661B68}"/>
              </a:ext>
            </a:extLst>
          </p:cNvPr>
          <p:cNvSpPr txBox="1"/>
          <p:nvPr/>
        </p:nvSpPr>
        <p:spPr>
          <a:xfrm>
            <a:off x="5390734" y="2988462"/>
            <a:ext cx="3722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86961" y="1688489"/>
            <a:ext cx="775029" cy="379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aiCounsel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1DE874-0C3E-4CE4-B5B9-C39F9973E6A0}"/>
              </a:ext>
            </a:extLst>
          </p:cNvPr>
          <p:cNvSpPr/>
          <p:nvPr/>
        </p:nvSpPr>
        <p:spPr>
          <a:xfrm>
            <a:off x="7022586" y="5898343"/>
            <a:ext cx="1227766" cy="576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Clietn</a:t>
            </a:r>
            <a:r>
              <a:rPr lang="ko-KR" altLang="en-US" sz="1000" dirty="0">
                <a:solidFill>
                  <a:schemeClr val="tx1"/>
                </a:solidFill>
              </a:rPr>
              <a:t>는 시뮬레이터를 지칭함</a:t>
            </a: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43C2B5E8-9B5B-4017-90BC-309F22BD862B}"/>
              </a:ext>
            </a:extLst>
          </p:cNvPr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V. </a:t>
            </a:r>
            <a:r>
              <a:rPr lang="en-US" altLang="ko-KR" sz="1400" b="1" dirty="0"/>
              <a:t>Client(</a:t>
            </a:r>
            <a:r>
              <a:rPr lang="ko-KR" altLang="en-US" sz="1400" b="1" dirty="0"/>
              <a:t>시뮬레이터</a:t>
            </a:r>
            <a:r>
              <a:rPr lang="en-US" altLang="ko-KR" sz="1400" b="1" dirty="0"/>
              <a:t>)-DSS-DMS - </a:t>
            </a:r>
            <a:r>
              <a:rPr lang="ko-KR" altLang="en-US" sz="1400" b="1" dirty="0" err="1"/>
              <a:t>시퀀스다이어그램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6298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384" y="426424"/>
            <a:ext cx="5849815" cy="331787"/>
          </a:xfrm>
        </p:spPr>
        <p:txBody>
          <a:bodyPr/>
          <a:lstStyle/>
          <a:p>
            <a:pPr algn="l"/>
            <a:r>
              <a:rPr lang="en-US" altLang="ko-KR" sz="1000" b="1" dirty="0"/>
              <a:t>(DSS) [ event == “VCERTIFIED” ] </a:t>
            </a:r>
            <a:r>
              <a:rPr lang="ko-KR" altLang="en-US" sz="1000" b="1" dirty="0"/>
              <a:t>인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3ABF4A-035A-4C8C-9CE5-3E552F4AC0EB}" type="slidenum">
              <a:rPr lang="ko-KR" altLang="en-US" smtClean="0"/>
              <a:pPr/>
              <a:t>60</a:t>
            </a:fld>
            <a:endParaRPr lang="ko-KR" altLang="en-US"/>
          </a:p>
        </p:txBody>
      </p:sp>
      <p:cxnSp>
        <p:nvCxnSpPr>
          <p:cNvPr id="5" name="직선 연결선 24">
            <a:extLst>
              <a:ext uri="{FF2B5EF4-FFF2-40B4-BE49-F238E27FC236}">
                <a16:creationId xmlns:a16="http://schemas.microsoft.com/office/drawing/2014/main" id="{ADD98E1D-04A8-4E9B-8239-88C0324850A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56504" y="1234947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8CCB40-98E3-4A81-9C6B-A9BCB8665E60}"/>
              </a:ext>
            </a:extLst>
          </p:cNvPr>
          <p:cNvSpPr/>
          <p:nvPr/>
        </p:nvSpPr>
        <p:spPr bwMode="auto">
          <a:xfrm>
            <a:off x="2687114" y="768768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DSS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F25683-1787-424F-BE2F-A2BDB7F25C47}"/>
              </a:ext>
            </a:extLst>
          </p:cNvPr>
          <p:cNvSpPr/>
          <p:nvPr/>
        </p:nvSpPr>
        <p:spPr>
          <a:xfrm>
            <a:off x="3131840" y="1317392"/>
            <a:ext cx="49588" cy="311133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2388A-0262-47FD-8730-27A679E8A53C}"/>
              </a:ext>
            </a:extLst>
          </p:cNvPr>
          <p:cNvSpPr/>
          <p:nvPr/>
        </p:nvSpPr>
        <p:spPr bwMode="auto">
          <a:xfrm>
            <a:off x="1606567" y="1325327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9" name="직선 화살표 연결선 16">
            <a:extLst>
              <a:ext uri="{FF2B5EF4-FFF2-40B4-BE49-F238E27FC236}">
                <a16:creationId xmlns:a16="http://schemas.microsoft.com/office/drawing/2014/main" id="{E3E31D79-14A1-48B9-A927-8C8B3490D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8952" y="1450246"/>
            <a:ext cx="783623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23">
            <a:extLst>
              <a:ext uri="{FF2B5EF4-FFF2-40B4-BE49-F238E27FC236}">
                <a16:creationId xmlns:a16="http://schemas.microsoft.com/office/drawing/2014/main" id="{9AC0D572-13E4-428E-8F5A-D52044BC6663}"/>
              </a:ext>
            </a:extLst>
          </p:cNvPr>
          <p:cNvSpPr txBox="1"/>
          <p:nvPr/>
        </p:nvSpPr>
        <p:spPr>
          <a:xfrm>
            <a:off x="2392369" y="1249177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1D5537-6180-43A0-B384-60675D5D0219}"/>
              </a:ext>
            </a:extLst>
          </p:cNvPr>
          <p:cNvSpPr/>
          <p:nvPr/>
        </p:nvSpPr>
        <p:spPr bwMode="auto">
          <a:xfrm>
            <a:off x="1612084" y="3621429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12" name="직선 화살표 연결선 19">
            <a:extLst>
              <a:ext uri="{FF2B5EF4-FFF2-40B4-BE49-F238E27FC236}">
                <a16:creationId xmlns:a16="http://schemas.microsoft.com/office/drawing/2014/main" id="{0CFE0B46-DA79-48BF-B118-0856ECE929A5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>
            <a:off x="2344469" y="3745254"/>
            <a:ext cx="722475" cy="596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3ED4468E-01A8-4ED8-A3C4-91D7003E8C9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44089" y="1230883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6AABED-59E4-4A8F-A06A-AF8F5F84D0B1}"/>
              </a:ext>
            </a:extLst>
          </p:cNvPr>
          <p:cNvSpPr/>
          <p:nvPr/>
        </p:nvSpPr>
        <p:spPr bwMode="auto">
          <a:xfrm>
            <a:off x="4474699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DMS</a:t>
            </a:r>
          </a:p>
        </p:txBody>
      </p:sp>
      <p:cxnSp>
        <p:nvCxnSpPr>
          <p:cNvPr id="16" name="직선 연결선 24">
            <a:extLst>
              <a:ext uri="{FF2B5EF4-FFF2-40B4-BE49-F238E27FC236}">
                <a16:creationId xmlns:a16="http://schemas.microsoft.com/office/drawing/2014/main" id="{14B094D2-FC80-465E-8A5F-97D5146988F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54575" y="1230883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75D48F-0B21-48A9-B0C1-89F51CF354C6}"/>
              </a:ext>
            </a:extLst>
          </p:cNvPr>
          <p:cNvSpPr/>
          <p:nvPr/>
        </p:nvSpPr>
        <p:spPr bwMode="auto">
          <a:xfrm>
            <a:off x="6185185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History Db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E02D1D-DD76-4434-91D4-E56829044431}"/>
              </a:ext>
            </a:extLst>
          </p:cNvPr>
          <p:cNvSpPr/>
          <p:nvPr/>
        </p:nvSpPr>
        <p:spPr>
          <a:xfrm>
            <a:off x="6633779" y="1461408"/>
            <a:ext cx="45719" cy="9719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19" name="직선 화살표 연결선 16">
            <a:extLst>
              <a:ext uri="{FF2B5EF4-FFF2-40B4-BE49-F238E27FC236}">
                <a16:creationId xmlns:a16="http://schemas.microsoft.com/office/drawing/2014/main" id="{172EC900-9B82-4EF9-99B4-B9438D0528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87018" y="1656439"/>
            <a:ext cx="3446761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E7B232-DCE1-4137-8664-C1C0C45EA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2224" y="2150937"/>
            <a:ext cx="3384875" cy="1693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23">
            <a:extLst>
              <a:ext uri="{FF2B5EF4-FFF2-40B4-BE49-F238E27FC236}">
                <a16:creationId xmlns:a16="http://schemas.microsoft.com/office/drawing/2014/main" id="{182D854F-3661-497E-8321-C16244404C93}"/>
              </a:ext>
            </a:extLst>
          </p:cNvPr>
          <p:cNvSpPr txBox="1"/>
          <p:nvPr/>
        </p:nvSpPr>
        <p:spPr>
          <a:xfrm>
            <a:off x="4756934" y="1419995"/>
            <a:ext cx="3722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</a:t>
            </a:r>
          </a:p>
        </p:txBody>
      </p:sp>
      <p:sp>
        <p:nvSpPr>
          <p:cNvPr id="22" name="TextBox 123">
            <a:extLst>
              <a:ext uri="{FF2B5EF4-FFF2-40B4-BE49-F238E27FC236}">
                <a16:creationId xmlns:a16="http://schemas.microsoft.com/office/drawing/2014/main" id="{E52F6284-F29F-4FCA-8AE5-DAE8A2CB7DBE}"/>
              </a:ext>
            </a:extLst>
          </p:cNvPr>
          <p:cNvSpPr txBox="1"/>
          <p:nvPr/>
        </p:nvSpPr>
        <p:spPr>
          <a:xfrm>
            <a:off x="3726782" y="1914492"/>
            <a:ext cx="247215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Session ID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에 따른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VCERTIFIED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조회 및 업데이트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123">
            <a:extLst>
              <a:ext uri="{FF2B5EF4-FFF2-40B4-BE49-F238E27FC236}">
                <a16:creationId xmlns:a16="http://schemas.microsoft.com/office/drawing/2014/main" id="{EA83CB71-6E75-4447-84C3-62CE2329BB38}"/>
              </a:ext>
            </a:extLst>
          </p:cNvPr>
          <p:cNvSpPr txBox="1"/>
          <p:nvPr/>
        </p:nvSpPr>
        <p:spPr>
          <a:xfrm>
            <a:off x="2428031" y="3796408"/>
            <a:ext cx="660135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004854" y="1696802"/>
            <a:ext cx="775029" cy="379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aiCounsel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458CAB-7A23-438E-B320-6F5AA052542B}"/>
              </a:ext>
            </a:extLst>
          </p:cNvPr>
          <p:cNvSpPr/>
          <p:nvPr/>
        </p:nvSpPr>
        <p:spPr>
          <a:xfrm>
            <a:off x="7022586" y="5898343"/>
            <a:ext cx="1227766" cy="576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Clietn</a:t>
            </a:r>
            <a:r>
              <a:rPr lang="ko-KR" altLang="en-US" sz="1000" dirty="0">
                <a:solidFill>
                  <a:schemeClr val="tx1"/>
                </a:solidFill>
              </a:rPr>
              <a:t>는 시뮬레이터를 지칭함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B4A23130-A9EC-4BE0-903C-B1F27C6F5108}"/>
              </a:ext>
            </a:extLst>
          </p:cNvPr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V. </a:t>
            </a:r>
            <a:r>
              <a:rPr lang="en-US" altLang="ko-KR" sz="1400" b="1" dirty="0"/>
              <a:t>Client(</a:t>
            </a:r>
            <a:r>
              <a:rPr lang="ko-KR" altLang="en-US" sz="1400" b="1" dirty="0"/>
              <a:t>시뮬레이터</a:t>
            </a:r>
            <a:r>
              <a:rPr lang="en-US" altLang="ko-KR" sz="1400" b="1" dirty="0"/>
              <a:t>)-DSS-DMS - </a:t>
            </a:r>
            <a:r>
              <a:rPr lang="ko-KR" altLang="en-US" sz="1400" b="1" dirty="0" err="1"/>
              <a:t>시퀀스다이어그램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5134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6814" y="409166"/>
            <a:ext cx="5814361" cy="331787"/>
          </a:xfrm>
        </p:spPr>
        <p:txBody>
          <a:bodyPr/>
          <a:lstStyle/>
          <a:p>
            <a:pPr algn="l"/>
            <a:r>
              <a:rPr lang="en-US" altLang="ko-KR" sz="1000" b="1" dirty="0"/>
              <a:t>(DSS) [ </a:t>
            </a:r>
            <a:r>
              <a:rPr lang="en-US" altLang="ko-KR" sz="1000" b="1" dirty="0" err="1"/>
              <a:t>sysact</a:t>
            </a:r>
            <a:r>
              <a:rPr lang="en-US" altLang="ko-KR" sz="1000" b="1" dirty="0"/>
              <a:t> == “</a:t>
            </a:r>
            <a:r>
              <a:rPr lang="en-US" altLang="ko-KR" sz="1000" b="1" dirty="0" err="1"/>
              <a:t>CSConnect</a:t>
            </a:r>
            <a:r>
              <a:rPr lang="en-US" altLang="ko-KR" sz="1000" b="1" dirty="0"/>
              <a:t>” ] </a:t>
            </a:r>
            <a:r>
              <a:rPr lang="ko-KR" altLang="en-US" sz="1000" b="1" dirty="0"/>
              <a:t>인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3ABF4A-035A-4C8C-9CE5-3E552F4AC0EB}" type="slidenum">
              <a:rPr lang="ko-KR" altLang="en-US" smtClean="0"/>
              <a:pPr/>
              <a:t>61</a:t>
            </a:fld>
            <a:endParaRPr lang="ko-KR" altLang="en-US"/>
          </a:p>
        </p:txBody>
      </p:sp>
      <p:cxnSp>
        <p:nvCxnSpPr>
          <p:cNvPr id="5" name="직선 연결선 24">
            <a:extLst>
              <a:ext uri="{FF2B5EF4-FFF2-40B4-BE49-F238E27FC236}">
                <a16:creationId xmlns:a16="http://schemas.microsoft.com/office/drawing/2014/main" id="{ADD98E1D-04A8-4E9B-8239-88C0324850A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92408" y="1239736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8CCB40-98E3-4A81-9C6B-A9BCB8665E60}"/>
              </a:ext>
            </a:extLst>
          </p:cNvPr>
          <p:cNvSpPr/>
          <p:nvPr/>
        </p:nvSpPr>
        <p:spPr bwMode="auto">
          <a:xfrm>
            <a:off x="1823018" y="773557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DSS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F25683-1787-424F-BE2F-A2BDB7F25C47}"/>
              </a:ext>
            </a:extLst>
          </p:cNvPr>
          <p:cNvSpPr/>
          <p:nvPr/>
        </p:nvSpPr>
        <p:spPr>
          <a:xfrm>
            <a:off x="2267743" y="1322181"/>
            <a:ext cx="58037" cy="426511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2388A-0262-47FD-8730-27A679E8A53C}"/>
              </a:ext>
            </a:extLst>
          </p:cNvPr>
          <p:cNvSpPr/>
          <p:nvPr/>
        </p:nvSpPr>
        <p:spPr bwMode="auto">
          <a:xfrm>
            <a:off x="742471" y="1330116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9" name="직선 화살표 연결선 16">
            <a:extLst>
              <a:ext uri="{FF2B5EF4-FFF2-40B4-BE49-F238E27FC236}">
                <a16:creationId xmlns:a16="http://schemas.microsoft.com/office/drawing/2014/main" id="{E3E31D79-14A1-48B9-A927-8C8B3490D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4856" y="1455035"/>
            <a:ext cx="783623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23">
            <a:extLst>
              <a:ext uri="{FF2B5EF4-FFF2-40B4-BE49-F238E27FC236}">
                <a16:creationId xmlns:a16="http://schemas.microsoft.com/office/drawing/2014/main" id="{9AC0D572-13E4-428E-8F5A-D52044BC6663}"/>
              </a:ext>
            </a:extLst>
          </p:cNvPr>
          <p:cNvSpPr txBox="1"/>
          <p:nvPr/>
        </p:nvSpPr>
        <p:spPr>
          <a:xfrm>
            <a:off x="1528273" y="1253966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1D5537-6180-43A0-B384-60675D5D0219}"/>
              </a:ext>
            </a:extLst>
          </p:cNvPr>
          <p:cNvSpPr/>
          <p:nvPr/>
        </p:nvSpPr>
        <p:spPr bwMode="auto">
          <a:xfrm>
            <a:off x="733552" y="5345602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Client</a:t>
            </a:r>
          </a:p>
        </p:txBody>
      </p:sp>
      <p:cxnSp>
        <p:nvCxnSpPr>
          <p:cNvPr id="12" name="직선 화살표 연결선 19">
            <a:extLst>
              <a:ext uri="{FF2B5EF4-FFF2-40B4-BE49-F238E27FC236}">
                <a16:creationId xmlns:a16="http://schemas.microsoft.com/office/drawing/2014/main" id="{0CFE0B46-DA79-48BF-B118-0856ECE929A5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>
            <a:off x="1465937" y="5469427"/>
            <a:ext cx="722475" cy="596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3ED4468E-01A8-4ED8-A3C4-91D7003E8C9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79993" y="1235672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6AABED-59E4-4A8F-A06A-AF8F5F84D0B1}"/>
              </a:ext>
            </a:extLst>
          </p:cNvPr>
          <p:cNvSpPr/>
          <p:nvPr/>
        </p:nvSpPr>
        <p:spPr bwMode="auto">
          <a:xfrm>
            <a:off x="3610603" y="769493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DMS</a:t>
            </a:r>
          </a:p>
        </p:txBody>
      </p:sp>
      <p:cxnSp>
        <p:nvCxnSpPr>
          <p:cNvPr id="16" name="직선 연결선 24">
            <a:extLst>
              <a:ext uri="{FF2B5EF4-FFF2-40B4-BE49-F238E27FC236}">
                <a16:creationId xmlns:a16="http://schemas.microsoft.com/office/drawing/2014/main" id="{14B094D2-FC80-465E-8A5F-97D5146988F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90479" y="1235672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75D48F-0B21-48A9-B0C1-89F51CF354C6}"/>
              </a:ext>
            </a:extLst>
          </p:cNvPr>
          <p:cNvSpPr/>
          <p:nvPr/>
        </p:nvSpPr>
        <p:spPr bwMode="auto">
          <a:xfrm>
            <a:off x="5321089" y="769493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History Db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E02D1D-DD76-4434-91D4-E56829044431}"/>
              </a:ext>
            </a:extLst>
          </p:cNvPr>
          <p:cNvSpPr/>
          <p:nvPr/>
        </p:nvSpPr>
        <p:spPr>
          <a:xfrm>
            <a:off x="5769683" y="1466197"/>
            <a:ext cx="45719" cy="9719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19" name="직선 화살표 연결선 16">
            <a:extLst>
              <a:ext uri="{FF2B5EF4-FFF2-40B4-BE49-F238E27FC236}">
                <a16:creationId xmlns:a16="http://schemas.microsoft.com/office/drawing/2014/main" id="{172EC900-9B82-4EF9-99B4-B9438D0528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22922" y="1661228"/>
            <a:ext cx="3446761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E7B232-DCE1-4137-8664-C1C0C45EA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38128" y="2155726"/>
            <a:ext cx="3384875" cy="1693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23">
            <a:extLst>
              <a:ext uri="{FF2B5EF4-FFF2-40B4-BE49-F238E27FC236}">
                <a16:creationId xmlns:a16="http://schemas.microsoft.com/office/drawing/2014/main" id="{182D854F-3661-497E-8321-C16244404C93}"/>
              </a:ext>
            </a:extLst>
          </p:cNvPr>
          <p:cNvSpPr txBox="1"/>
          <p:nvPr/>
        </p:nvSpPr>
        <p:spPr>
          <a:xfrm>
            <a:off x="3892838" y="1424784"/>
            <a:ext cx="3722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</a:t>
            </a:r>
          </a:p>
        </p:txBody>
      </p:sp>
      <p:sp>
        <p:nvSpPr>
          <p:cNvPr id="22" name="TextBox 123">
            <a:extLst>
              <a:ext uri="{FF2B5EF4-FFF2-40B4-BE49-F238E27FC236}">
                <a16:creationId xmlns:a16="http://schemas.microsoft.com/office/drawing/2014/main" id="{E52F6284-F29F-4FCA-8AE5-DAE8A2CB7DBE}"/>
              </a:ext>
            </a:extLst>
          </p:cNvPr>
          <p:cNvSpPr txBox="1"/>
          <p:nvPr/>
        </p:nvSpPr>
        <p:spPr>
          <a:xfrm>
            <a:off x="2976500" y="1919281"/>
            <a:ext cx="224452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Session ID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에 따른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history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조회 및 업데이트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4">
            <a:extLst>
              <a:ext uri="{FF2B5EF4-FFF2-40B4-BE49-F238E27FC236}">
                <a16:creationId xmlns:a16="http://schemas.microsoft.com/office/drawing/2014/main" id="{97A2D253-3595-462C-8778-4659A3727BF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2062" y="1232015"/>
            <a:ext cx="1913" cy="463753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9E2B6D-10C1-4CE9-A1D2-BA3F4BA46A97}"/>
              </a:ext>
            </a:extLst>
          </p:cNvPr>
          <p:cNvSpPr/>
          <p:nvPr/>
        </p:nvSpPr>
        <p:spPr bwMode="auto">
          <a:xfrm>
            <a:off x="7052672" y="765836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Skill </a:t>
            </a:r>
            <a:r>
              <a:rPr lang="en-US" altLang="ko-KR" sz="900" b="1" kern="0" dirty="0" err="1">
                <a:solidFill>
                  <a:srgbClr val="FFFFFF"/>
                </a:solidFill>
              </a:rPr>
              <a:t>Api</a:t>
            </a:r>
            <a:endParaRPr lang="en-US" altLang="ko-KR" sz="900" b="1" kern="0" dirty="0">
              <a:solidFill>
                <a:srgbClr val="FFFF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BB0268-CA89-4A25-BD4A-234DFB7AD6D9}"/>
              </a:ext>
            </a:extLst>
          </p:cNvPr>
          <p:cNvSpPr/>
          <p:nvPr/>
        </p:nvSpPr>
        <p:spPr>
          <a:xfrm>
            <a:off x="7499202" y="3230582"/>
            <a:ext cx="45719" cy="9719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93A0A2-F160-459E-B5AA-FDAE80C770CD}"/>
              </a:ext>
            </a:extLst>
          </p:cNvPr>
          <p:cNvSpPr/>
          <p:nvPr/>
        </p:nvSpPr>
        <p:spPr>
          <a:xfrm>
            <a:off x="4075899" y="2284077"/>
            <a:ext cx="66558" cy="954983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27" name="직선 화살표 연결선 16">
            <a:extLst>
              <a:ext uri="{FF2B5EF4-FFF2-40B4-BE49-F238E27FC236}">
                <a16:creationId xmlns:a16="http://schemas.microsoft.com/office/drawing/2014/main" id="{35BFF5F2-CCEA-4234-A01D-948604903C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23960" y="2535627"/>
            <a:ext cx="1713415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123">
            <a:extLst>
              <a:ext uri="{FF2B5EF4-FFF2-40B4-BE49-F238E27FC236}">
                <a16:creationId xmlns:a16="http://schemas.microsoft.com/office/drawing/2014/main" id="{6D95D387-BCA2-406D-BCC7-C1426A1D864B}"/>
              </a:ext>
            </a:extLst>
          </p:cNvPr>
          <p:cNvSpPr txBox="1"/>
          <p:nvPr/>
        </p:nvSpPr>
        <p:spPr>
          <a:xfrm>
            <a:off x="2850767" y="2320183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cxnSp>
        <p:nvCxnSpPr>
          <p:cNvPr id="29" name="직선 화살표 연결선 19">
            <a:extLst>
              <a:ext uri="{FF2B5EF4-FFF2-40B4-BE49-F238E27FC236}">
                <a16:creationId xmlns:a16="http://schemas.microsoft.com/office/drawing/2014/main" id="{DF6DA64C-1F6B-4917-A2F7-B0FE9451C6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5419" y="3045680"/>
            <a:ext cx="1687777" cy="167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123">
            <a:extLst>
              <a:ext uri="{FF2B5EF4-FFF2-40B4-BE49-F238E27FC236}">
                <a16:creationId xmlns:a16="http://schemas.microsoft.com/office/drawing/2014/main" id="{5AB2B042-FBD5-4D8B-BA8F-0CD0252E4F15}"/>
              </a:ext>
            </a:extLst>
          </p:cNvPr>
          <p:cNvSpPr txBox="1"/>
          <p:nvPr/>
        </p:nvSpPr>
        <p:spPr>
          <a:xfrm>
            <a:off x="2919455" y="3050954"/>
            <a:ext cx="660135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cxnSp>
        <p:nvCxnSpPr>
          <p:cNvPr id="31" name="직선 화살표 연결선 16">
            <a:extLst>
              <a:ext uri="{FF2B5EF4-FFF2-40B4-BE49-F238E27FC236}">
                <a16:creationId xmlns:a16="http://schemas.microsoft.com/office/drawing/2014/main" id="{3764C73B-BB86-4190-ACB5-F14B345F30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3718" y="3482421"/>
            <a:ext cx="5155484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7E6A9B2C-3B9F-42A0-9258-A553628400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5419" y="3820290"/>
            <a:ext cx="5116901" cy="22171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123">
            <a:extLst>
              <a:ext uri="{FF2B5EF4-FFF2-40B4-BE49-F238E27FC236}">
                <a16:creationId xmlns:a16="http://schemas.microsoft.com/office/drawing/2014/main" id="{100778B3-16D5-4A28-BD9C-34F2F30A9DE7}"/>
              </a:ext>
            </a:extLst>
          </p:cNvPr>
          <p:cNvSpPr txBox="1"/>
          <p:nvPr/>
        </p:nvSpPr>
        <p:spPr>
          <a:xfrm>
            <a:off x="4503345" y="3234373"/>
            <a:ext cx="67678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TCP/HTTP</a:t>
            </a:r>
          </a:p>
        </p:txBody>
      </p:sp>
      <p:sp>
        <p:nvSpPr>
          <p:cNvPr id="34" name="TextBox 123">
            <a:extLst>
              <a:ext uri="{FF2B5EF4-FFF2-40B4-BE49-F238E27FC236}">
                <a16:creationId xmlns:a16="http://schemas.microsoft.com/office/drawing/2014/main" id="{FFA0E1BB-D131-49F6-BF14-353B1DF777F4}"/>
              </a:ext>
            </a:extLst>
          </p:cNvPr>
          <p:cNvSpPr txBox="1"/>
          <p:nvPr/>
        </p:nvSpPr>
        <p:spPr>
          <a:xfrm>
            <a:off x="3780018" y="3842461"/>
            <a:ext cx="228780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1000" b="1" dirty="0">
                <a:highlight>
                  <a:srgbClr val="E8F2FE"/>
                </a:highlight>
                <a:latin typeface="Courier New" panose="02070309020205020404" pitchFamily="49" charset="0"/>
              </a:rPr>
              <a:t>Skill Code </a:t>
            </a:r>
            <a:r>
              <a:rPr lang="en-US" altLang="ko-KR" sz="1000" b="1" dirty="0" err="1">
                <a:highlight>
                  <a:srgbClr val="E8F2FE"/>
                </a:highlight>
                <a:latin typeface="Courier New" panose="02070309020205020404" pitchFamily="49" charset="0"/>
              </a:rPr>
              <a:t>Api</a:t>
            </a:r>
            <a:r>
              <a:rPr lang="en-US" altLang="ko-KR" sz="1000" b="1" dirty="0"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ko-KR" altLang="en-US" sz="1000" b="1" dirty="0">
                <a:highlight>
                  <a:srgbClr val="E8F2FE"/>
                </a:highlight>
                <a:latin typeface="Courier New" panose="02070309020205020404" pitchFamily="49" charset="0"/>
              </a:rPr>
              <a:t>정보 </a:t>
            </a:r>
            <a:r>
              <a:rPr lang="en-US" altLang="ko-KR" sz="1000" b="1" dirty="0">
                <a:highlight>
                  <a:srgbClr val="E8F2FE"/>
                </a:highlight>
                <a:latin typeface="Courier New" panose="02070309020205020404" pitchFamily="49" charset="0"/>
              </a:rPr>
              <a:t>response</a:t>
            </a:r>
            <a:endParaRPr lang="en-US" altLang="ko-KR" sz="1000" b="1" kern="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7C87D2-2368-4F43-88FF-743F56856C41}"/>
              </a:ext>
            </a:extLst>
          </p:cNvPr>
          <p:cNvSpPr/>
          <p:nvPr/>
        </p:nvSpPr>
        <p:spPr bwMode="auto">
          <a:xfrm>
            <a:off x="2662716" y="4208609"/>
            <a:ext cx="907314" cy="246221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DSS(default)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0B11D3-D189-4388-B972-557B0691D134}"/>
              </a:ext>
            </a:extLst>
          </p:cNvPr>
          <p:cNvSpPr/>
          <p:nvPr/>
        </p:nvSpPr>
        <p:spPr>
          <a:xfrm>
            <a:off x="3079445" y="4491840"/>
            <a:ext cx="64500" cy="67799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37" name="직선 화살표 연결선 16">
            <a:extLst>
              <a:ext uri="{FF2B5EF4-FFF2-40B4-BE49-F238E27FC236}">
                <a16:creationId xmlns:a16="http://schemas.microsoft.com/office/drawing/2014/main" id="{D291EE98-B260-40F6-804E-58FC1A5D6A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52518" y="4657289"/>
            <a:ext cx="726927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직선 화살표 연결선 19">
            <a:extLst>
              <a:ext uri="{FF2B5EF4-FFF2-40B4-BE49-F238E27FC236}">
                <a16:creationId xmlns:a16="http://schemas.microsoft.com/office/drawing/2014/main" id="{7B272288-529F-43AA-A4A9-8F4E065430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2720" y="5049469"/>
            <a:ext cx="746725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123">
            <a:extLst>
              <a:ext uri="{FF2B5EF4-FFF2-40B4-BE49-F238E27FC236}">
                <a16:creationId xmlns:a16="http://schemas.microsoft.com/office/drawing/2014/main" id="{D53206E6-BC0F-4EE9-B7A8-603BECEC71D8}"/>
              </a:ext>
            </a:extLst>
          </p:cNvPr>
          <p:cNvSpPr txBox="1"/>
          <p:nvPr/>
        </p:nvSpPr>
        <p:spPr>
          <a:xfrm>
            <a:off x="3106183" y="4581429"/>
            <a:ext cx="1319525" cy="3461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Groupid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정보가 없거나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API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응답이 없을 경우</a:t>
            </a: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123">
            <a:extLst>
              <a:ext uri="{FF2B5EF4-FFF2-40B4-BE49-F238E27FC236}">
                <a16:creationId xmlns:a16="http://schemas.microsoft.com/office/drawing/2014/main" id="{EE67E027-1D15-4DEA-B809-F95EABC15AE0}"/>
              </a:ext>
            </a:extLst>
          </p:cNvPr>
          <p:cNvSpPr txBox="1"/>
          <p:nvPr/>
        </p:nvSpPr>
        <p:spPr>
          <a:xfrm>
            <a:off x="2397899" y="5088083"/>
            <a:ext cx="6601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Default group id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37039" y="1670479"/>
            <a:ext cx="775029" cy="379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aiCounsel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3877FE-A450-4CC9-B67F-B1158E399BD1}"/>
              </a:ext>
            </a:extLst>
          </p:cNvPr>
          <p:cNvSpPr/>
          <p:nvPr/>
        </p:nvSpPr>
        <p:spPr>
          <a:xfrm>
            <a:off x="7022586" y="5898343"/>
            <a:ext cx="1227766" cy="576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Clietn</a:t>
            </a:r>
            <a:r>
              <a:rPr lang="ko-KR" altLang="en-US" sz="1000" dirty="0">
                <a:solidFill>
                  <a:schemeClr val="tx1"/>
                </a:solidFill>
              </a:rPr>
              <a:t>는 시뮬레이터를 지칭함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BAF4C25-9536-42E8-99E9-1CF607922726}"/>
              </a:ext>
            </a:extLst>
          </p:cNvPr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V. </a:t>
            </a:r>
            <a:r>
              <a:rPr lang="en-US" altLang="ko-KR" sz="1400" b="1" dirty="0"/>
              <a:t>Client(</a:t>
            </a:r>
            <a:r>
              <a:rPr lang="ko-KR" altLang="en-US" sz="1400" b="1" dirty="0"/>
              <a:t>시뮬레이터</a:t>
            </a:r>
            <a:r>
              <a:rPr lang="en-US" altLang="ko-KR" sz="1400" b="1" dirty="0"/>
              <a:t>)-DSS-DMS - </a:t>
            </a:r>
            <a:r>
              <a:rPr lang="ko-KR" altLang="en-US" sz="1400" b="1" dirty="0" err="1"/>
              <a:t>시퀀스다이어그램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501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직선 연결선 24">
            <a:extLst>
              <a:ext uri="{FF2B5EF4-FFF2-40B4-BE49-F238E27FC236}">
                <a16:creationId xmlns:a16="http://schemas.microsoft.com/office/drawing/2014/main" id="{97A2D253-3595-462C-8778-4659A3727BF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42856" y="1229918"/>
            <a:ext cx="1" cy="3927274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3ABF4A-035A-4C8C-9CE5-3E552F4AC0EB}" type="slidenum">
              <a:rPr lang="ko-KR" altLang="en-US" smtClean="0"/>
              <a:pPr/>
              <a:t>62</a:t>
            </a:fld>
            <a:endParaRPr lang="ko-KR" altLang="en-US"/>
          </a:p>
        </p:txBody>
      </p:sp>
      <p:cxnSp>
        <p:nvCxnSpPr>
          <p:cNvPr id="41" name="직선 연결선 24">
            <a:extLst>
              <a:ext uri="{FF2B5EF4-FFF2-40B4-BE49-F238E27FC236}">
                <a16:creationId xmlns:a16="http://schemas.microsoft.com/office/drawing/2014/main" id="{ADD98E1D-04A8-4E9B-8239-88C0324850A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07430" y="1238604"/>
            <a:ext cx="1" cy="399059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8CCB40-98E3-4A81-9C6B-A9BCB8665E60}"/>
              </a:ext>
            </a:extLst>
          </p:cNvPr>
          <p:cNvSpPr/>
          <p:nvPr/>
        </p:nvSpPr>
        <p:spPr bwMode="auto">
          <a:xfrm>
            <a:off x="836122" y="772425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F25683-1787-424F-BE2F-A2BDB7F25C47}"/>
              </a:ext>
            </a:extLst>
          </p:cNvPr>
          <p:cNvSpPr/>
          <p:nvPr/>
        </p:nvSpPr>
        <p:spPr>
          <a:xfrm>
            <a:off x="1280847" y="1321049"/>
            <a:ext cx="57605" cy="362011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>
              <a:solidFill>
                <a:srgbClr val="000000"/>
              </a:solidFill>
            </a:endParaRPr>
          </a:p>
        </p:txBody>
      </p:sp>
      <p:cxnSp>
        <p:nvCxnSpPr>
          <p:cNvPr id="44" name="직선 연결선 24">
            <a:extLst>
              <a:ext uri="{FF2B5EF4-FFF2-40B4-BE49-F238E27FC236}">
                <a16:creationId xmlns:a16="http://schemas.microsoft.com/office/drawing/2014/main" id="{3ED4468E-01A8-4ED8-A3C4-91D7003E8C9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82261" y="1234540"/>
            <a:ext cx="1" cy="399466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6AABED-59E4-4A8F-A06A-AF8F5F84D0B1}"/>
              </a:ext>
            </a:extLst>
          </p:cNvPr>
          <p:cNvSpPr/>
          <p:nvPr/>
        </p:nvSpPr>
        <p:spPr bwMode="auto">
          <a:xfrm>
            <a:off x="2410952" y="768361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</a:t>
            </a:r>
          </a:p>
        </p:txBody>
      </p:sp>
      <p:cxnSp>
        <p:nvCxnSpPr>
          <p:cNvPr id="46" name="직선 연결선 24">
            <a:extLst>
              <a:ext uri="{FF2B5EF4-FFF2-40B4-BE49-F238E27FC236}">
                <a16:creationId xmlns:a16="http://schemas.microsoft.com/office/drawing/2014/main" id="{14B094D2-FC80-465E-8A5F-97D5146988F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35397" y="1234540"/>
            <a:ext cx="1" cy="399466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75D48F-0B21-48A9-B0C1-89F51CF354C6}"/>
              </a:ext>
            </a:extLst>
          </p:cNvPr>
          <p:cNvSpPr/>
          <p:nvPr/>
        </p:nvSpPr>
        <p:spPr bwMode="auto">
          <a:xfrm>
            <a:off x="5364088" y="768361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FAQ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8E02D1D-DD76-4434-91D4-E56829044431}"/>
              </a:ext>
            </a:extLst>
          </p:cNvPr>
          <p:cNvSpPr/>
          <p:nvPr/>
        </p:nvSpPr>
        <p:spPr>
          <a:xfrm>
            <a:off x="5812682" y="1537182"/>
            <a:ext cx="45719" cy="253988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49" name="직선 화살표 연결선 16">
            <a:extLst>
              <a:ext uri="{FF2B5EF4-FFF2-40B4-BE49-F238E27FC236}">
                <a16:creationId xmlns:a16="http://schemas.microsoft.com/office/drawing/2014/main" id="{172EC900-9B82-4EF9-99B4-B9438D0528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36026" y="1660864"/>
            <a:ext cx="4460110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123">
            <a:extLst>
              <a:ext uri="{FF2B5EF4-FFF2-40B4-BE49-F238E27FC236}">
                <a16:creationId xmlns:a16="http://schemas.microsoft.com/office/drawing/2014/main" id="{182D854F-3661-497E-8321-C16244404C93}"/>
              </a:ext>
            </a:extLst>
          </p:cNvPr>
          <p:cNvSpPr txBox="1"/>
          <p:nvPr/>
        </p:nvSpPr>
        <p:spPr>
          <a:xfrm>
            <a:off x="2807057" y="1473318"/>
            <a:ext cx="174599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FAQ 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분석 요청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(/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faq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 , TCP/HTTP)</a:t>
            </a:r>
          </a:p>
        </p:txBody>
      </p:sp>
      <p:cxnSp>
        <p:nvCxnSpPr>
          <p:cNvPr id="51" name="직선 연결선 24">
            <a:extLst>
              <a:ext uri="{FF2B5EF4-FFF2-40B4-BE49-F238E27FC236}">
                <a16:creationId xmlns:a16="http://schemas.microsoft.com/office/drawing/2014/main" id="{97A2D253-3595-462C-8778-4659A3727BF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67245" y="1230883"/>
            <a:ext cx="1" cy="3998317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9E2B6D-10C1-4CE9-A1D2-BA3F4BA46A97}"/>
              </a:ext>
            </a:extLst>
          </p:cNvPr>
          <p:cNvSpPr/>
          <p:nvPr/>
        </p:nvSpPr>
        <p:spPr bwMode="auto">
          <a:xfrm>
            <a:off x="3995936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DL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8BB0268-CA89-4A25-BD4A-234DFB7AD6D9}"/>
              </a:ext>
            </a:extLst>
          </p:cNvPr>
          <p:cNvSpPr/>
          <p:nvPr/>
        </p:nvSpPr>
        <p:spPr>
          <a:xfrm>
            <a:off x="4442466" y="3305670"/>
            <a:ext cx="45719" cy="39585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93A0A2-F160-459E-B5AA-FDAE80C770CD}"/>
              </a:ext>
            </a:extLst>
          </p:cNvPr>
          <p:cNvSpPr/>
          <p:nvPr/>
        </p:nvSpPr>
        <p:spPr>
          <a:xfrm>
            <a:off x="2869289" y="1912815"/>
            <a:ext cx="45719" cy="38923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55" name="직선 화살표 연결선 16">
            <a:extLst>
              <a:ext uri="{FF2B5EF4-FFF2-40B4-BE49-F238E27FC236}">
                <a16:creationId xmlns:a16="http://schemas.microsoft.com/office/drawing/2014/main" id="{35BFF5F2-CCEA-4234-A01D-948604903C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37064" y="2026077"/>
            <a:ext cx="1530377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123">
            <a:extLst>
              <a:ext uri="{FF2B5EF4-FFF2-40B4-BE49-F238E27FC236}">
                <a16:creationId xmlns:a16="http://schemas.microsoft.com/office/drawing/2014/main" id="{6D95D387-BCA2-406D-BCC7-C1426A1D864B}"/>
              </a:ext>
            </a:extLst>
          </p:cNvPr>
          <p:cNvSpPr txBox="1"/>
          <p:nvPr/>
        </p:nvSpPr>
        <p:spPr>
          <a:xfrm>
            <a:off x="1695118" y="1825873"/>
            <a:ext cx="90762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ConstructDM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()</a:t>
            </a:r>
          </a:p>
        </p:txBody>
      </p:sp>
      <p:cxnSp>
        <p:nvCxnSpPr>
          <p:cNvPr id="57" name="직선 화살표 연결선 19">
            <a:extLst>
              <a:ext uri="{FF2B5EF4-FFF2-40B4-BE49-F238E27FC236}">
                <a16:creationId xmlns:a16="http://schemas.microsoft.com/office/drawing/2014/main" id="{DF6DA64C-1F6B-4917-A2F7-B0FE9451C6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48523" y="2216508"/>
            <a:ext cx="1428608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23">
            <a:extLst>
              <a:ext uri="{FF2B5EF4-FFF2-40B4-BE49-F238E27FC236}">
                <a16:creationId xmlns:a16="http://schemas.microsoft.com/office/drawing/2014/main" id="{5AB2B042-FBD5-4D8B-BA8F-0CD0252E4F15}"/>
              </a:ext>
            </a:extLst>
          </p:cNvPr>
          <p:cNvSpPr txBox="1"/>
          <p:nvPr/>
        </p:nvSpPr>
        <p:spPr>
          <a:xfrm>
            <a:off x="1833499" y="2182472"/>
            <a:ext cx="660135" cy="178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59" name="TextBox 123">
            <a:extLst>
              <a:ext uri="{FF2B5EF4-FFF2-40B4-BE49-F238E27FC236}">
                <a16:creationId xmlns:a16="http://schemas.microsoft.com/office/drawing/2014/main" id="{100778B3-16D5-4A28-BD9C-34F2F30A9DE7}"/>
              </a:ext>
            </a:extLst>
          </p:cNvPr>
          <p:cNvSpPr txBox="1"/>
          <p:nvPr/>
        </p:nvSpPr>
        <p:spPr>
          <a:xfrm>
            <a:off x="1619672" y="3194025"/>
            <a:ext cx="256352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도메인 및 </a:t>
            </a:r>
            <a:r>
              <a:rPr lang="ko-KR" altLang="en-US" sz="800" b="1" kern="0" dirty="0" err="1">
                <a:solidFill>
                  <a:sysClr val="windowText" lastClr="000000"/>
                </a:solidFill>
              </a:rPr>
              <a:t>의도추론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 요청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(/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aiccDomain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, TCP/HTTP)</a:t>
            </a:r>
          </a:p>
        </p:txBody>
      </p:sp>
      <p:cxnSp>
        <p:nvCxnSpPr>
          <p:cNvPr id="60" name="직선 연결선 24">
            <a:extLst>
              <a:ext uri="{FF2B5EF4-FFF2-40B4-BE49-F238E27FC236}">
                <a16:creationId xmlns:a16="http://schemas.microsoft.com/office/drawing/2014/main" id="{97A2D253-3595-462C-8778-4659A3727BF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82422" y="1236979"/>
            <a:ext cx="1" cy="3920213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9E2B6D-10C1-4CE9-A1D2-BA3F4BA46A97}"/>
              </a:ext>
            </a:extLst>
          </p:cNvPr>
          <p:cNvSpPr/>
          <p:nvPr/>
        </p:nvSpPr>
        <p:spPr bwMode="auto">
          <a:xfrm>
            <a:off x="6711113" y="770800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 err="1">
                <a:solidFill>
                  <a:srgbClr val="FFFFFF"/>
                </a:solidFill>
              </a:rPr>
              <a:t>AddressBot</a:t>
            </a:r>
            <a:endParaRPr lang="en-US" altLang="ko-KR" sz="900" b="1" kern="0" dirty="0">
              <a:solidFill>
                <a:srgbClr val="FFFFFF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BB0268-CA89-4A25-BD4A-234DFB7AD6D9}"/>
              </a:ext>
            </a:extLst>
          </p:cNvPr>
          <p:cNvSpPr/>
          <p:nvPr/>
        </p:nvSpPr>
        <p:spPr>
          <a:xfrm>
            <a:off x="7157643" y="4448756"/>
            <a:ext cx="63069" cy="39585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B9E2B6D-10C1-4CE9-A1D2-BA3F4BA46A97}"/>
              </a:ext>
            </a:extLst>
          </p:cNvPr>
          <p:cNvSpPr/>
          <p:nvPr/>
        </p:nvSpPr>
        <p:spPr bwMode="auto">
          <a:xfrm>
            <a:off x="8069789" y="766885"/>
            <a:ext cx="976313" cy="376239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65" name="직선 화살표 연결선 16">
            <a:extLst>
              <a:ext uri="{FF2B5EF4-FFF2-40B4-BE49-F238E27FC236}">
                <a16:creationId xmlns:a16="http://schemas.microsoft.com/office/drawing/2014/main" id="{172EC900-9B82-4EF9-99B4-B9438D0528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6822" y="3387055"/>
            <a:ext cx="3048618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직선 화살표 연결선 19">
            <a:extLst>
              <a:ext uri="{FF2B5EF4-FFF2-40B4-BE49-F238E27FC236}">
                <a16:creationId xmlns:a16="http://schemas.microsoft.com/office/drawing/2014/main" id="{98E7B232-DCE1-4137-8664-C1C0C45EA2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1232" y="3589235"/>
            <a:ext cx="3054208" cy="13446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793A0A2-F160-459E-B5AA-FDAE80C770CD}"/>
              </a:ext>
            </a:extLst>
          </p:cNvPr>
          <p:cNvSpPr/>
          <p:nvPr/>
        </p:nvSpPr>
        <p:spPr>
          <a:xfrm>
            <a:off x="2870677" y="2596788"/>
            <a:ext cx="45719" cy="42351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68" name="직선 화살표 연결선 16">
            <a:extLst>
              <a:ext uri="{FF2B5EF4-FFF2-40B4-BE49-F238E27FC236}">
                <a16:creationId xmlns:a16="http://schemas.microsoft.com/office/drawing/2014/main" id="{35BFF5F2-CCEA-4234-A01D-948604903C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38452" y="2710051"/>
            <a:ext cx="1530377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123">
            <a:extLst>
              <a:ext uri="{FF2B5EF4-FFF2-40B4-BE49-F238E27FC236}">
                <a16:creationId xmlns:a16="http://schemas.microsoft.com/office/drawing/2014/main" id="{6D95D387-BCA2-406D-BCC7-C1426A1D864B}"/>
              </a:ext>
            </a:extLst>
          </p:cNvPr>
          <p:cNvSpPr txBox="1"/>
          <p:nvPr/>
        </p:nvSpPr>
        <p:spPr>
          <a:xfrm>
            <a:off x="1605937" y="2517467"/>
            <a:ext cx="108876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 = 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DialogAnal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()</a:t>
            </a:r>
          </a:p>
        </p:txBody>
      </p:sp>
      <p:cxnSp>
        <p:nvCxnSpPr>
          <p:cNvPr id="70" name="직선 화살표 연결선 19">
            <a:extLst>
              <a:ext uri="{FF2B5EF4-FFF2-40B4-BE49-F238E27FC236}">
                <a16:creationId xmlns:a16="http://schemas.microsoft.com/office/drawing/2014/main" id="{DF6DA64C-1F6B-4917-A2F7-B0FE9451C6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49911" y="2897921"/>
            <a:ext cx="1428608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Box 123">
            <a:extLst>
              <a:ext uri="{FF2B5EF4-FFF2-40B4-BE49-F238E27FC236}">
                <a16:creationId xmlns:a16="http://schemas.microsoft.com/office/drawing/2014/main" id="{5AB2B042-FBD5-4D8B-BA8F-0CD0252E4F15}"/>
              </a:ext>
            </a:extLst>
          </p:cNvPr>
          <p:cNvSpPr txBox="1"/>
          <p:nvPr/>
        </p:nvSpPr>
        <p:spPr>
          <a:xfrm>
            <a:off x="1834887" y="2863885"/>
            <a:ext cx="660135" cy="178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72" name="TextBox 123">
            <a:extLst>
              <a:ext uri="{FF2B5EF4-FFF2-40B4-BE49-F238E27FC236}">
                <a16:creationId xmlns:a16="http://schemas.microsoft.com/office/drawing/2014/main" id="{5AB2B042-FBD5-4D8B-BA8F-0CD0252E4F15}"/>
              </a:ext>
            </a:extLst>
          </p:cNvPr>
          <p:cNvSpPr txBox="1"/>
          <p:nvPr/>
        </p:nvSpPr>
        <p:spPr>
          <a:xfrm>
            <a:off x="2615721" y="3562065"/>
            <a:ext cx="660135" cy="178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cxnSp>
        <p:nvCxnSpPr>
          <p:cNvPr id="73" name="직선 화살표 연결선 19">
            <a:extLst>
              <a:ext uri="{FF2B5EF4-FFF2-40B4-BE49-F238E27FC236}">
                <a16:creationId xmlns:a16="http://schemas.microsoft.com/office/drawing/2014/main" id="{98E7B232-DCE1-4137-8664-C1C0C45EA2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64292" y="4023802"/>
            <a:ext cx="4362542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Box 123">
            <a:extLst>
              <a:ext uri="{FF2B5EF4-FFF2-40B4-BE49-F238E27FC236}">
                <a16:creationId xmlns:a16="http://schemas.microsoft.com/office/drawing/2014/main" id="{5AB2B042-FBD5-4D8B-BA8F-0CD0252E4F15}"/>
              </a:ext>
            </a:extLst>
          </p:cNvPr>
          <p:cNvSpPr txBox="1"/>
          <p:nvPr/>
        </p:nvSpPr>
        <p:spPr>
          <a:xfrm>
            <a:off x="3407809" y="3982672"/>
            <a:ext cx="660135" cy="178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cxnSp>
        <p:nvCxnSpPr>
          <p:cNvPr id="75" name="직선 화살표 연결선 16">
            <a:extLst>
              <a:ext uri="{FF2B5EF4-FFF2-40B4-BE49-F238E27FC236}">
                <a16:creationId xmlns:a16="http://schemas.microsoft.com/office/drawing/2014/main" id="{172EC900-9B82-4EF9-99B4-B9438D0528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6822" y="4544676"/>
            <a:ext cx="5814643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직선 화살표 연결선 19">
            <a:extLst>
              <a:ext uri="{FF2B5EF4-FFF2-40B4-BE49-F238E27FC236}">
                <a16:creationId xmlns:a16="http://schemas.microsoft.com/office/drawing/2014/main" id="{98E7B232-DCE1-4137-8664-C1C0C45EA2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1232" y="4718278"/>
            <a:ext cx="5741048" cy="1851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Box 123">
            <a:extLst>
              <a:ext uri="{FF2B5EF4-FFF2-40B4-BE49-F238E27FC236}">
                <a16:creationId xmlns:a16="http://schemas.microsoft.com/office/drawing/2014/main" id="{5AB2B042-FBD5-4D8B-BA8F-0CD0252E4F15}"/>
              </a:ext>
            </a:extLst>
          </p:cNvPr>
          <p:cNvSpPr txBox="1"/>
          <p:nvPr/>
        </p:nvSpPr>
        <p:spPr>
          <a:xfrm>
            <a:off x="4199089" y="4691108"/>
            <a:ext cx="660135" cy="178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78" name="TextBox 123">
            <a:extLst>
              <a:ext uri="{FF2B5EF4-FFF2-40B4-BE49-F238E27FC236}">
                <a16:creationId xmlns:a16="http://schemas.microsoft.com/office/drawing/2014/main" id="{100778B3-16D5-4A28-BD9C-34F2F30A9DE7}"/>
              </a:ext>
            </a:extLst>
          </p:cNvPr>
          <p:cNvSpPr txBox="1"/>
          <p:nvPr/>
        </p:nvSpPr>
        <p:spPr>
          <a:xfrm>
            <a:off x="3059832" y="4376748"/>
            <a:ext cx="288412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주소 분석 및 정제 요청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(/address/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api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/talk.do, TCP/HTTP)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282388A-0262-47FD-8730-27A679E8A53C}"/>
              </a:ext>
            </a:extLst>
          </p:cNvPr>
          <p:cNvSpPr/>
          <p:nvPr/>
        </p:nvSpPr>
        <p:spPr bwMode="auto">
          <a:xfrm>
            <a:off x="116042" y="1340768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DSS</a:t>
            </a:r>
          </a:p>
        </p:txBody>
      </p:sp>
      <p:cxnSp>
        <p:nvCxnSpPr>
          <p:cNvPr id="105" name="직선 화살표 연결선 16">
            <a:extLst>
              <a:ext uri="{FF2B5EF4-FFF2-40B4-BE49-F238E27FC236}">
                <a16:creationId xmlns:a16="http://schemas.microsoft.com/office/drawing/2014/main" id="{E3E31D79-14A1-48B9-A927-8C8B3490D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8427" y="1477331"/>
            <a:ext cx="419743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TextBox 123">
            <a:extLst>
              <a:ext uri="{FF2B5EF4-FFF2-40B4-BE49-F238E27FC236}">
                <a16:creationId xmlns:a16="http://schemas.microsoft.com/office/drawing/2014/main" id="{6D95D387-BCA2-406D-BCC7-C1426A1D864B}"/>
              </a:ext>
            </a:extLst>
          </p:cNvPr>
          <p:cNvSpPr txBox="1"/>
          <p:nvPr/>
        </p:nvSpPr>
        <p:spPr>
          <a:xfrm>
            <a:off x="1331640" y="4367852"/>
            <a:ext cx="3902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[ res == DM_ANAL_ADDRESS ]</a:t>
            </a:r>
          </a:p>
        </p:txBody>
      </p:sp>
      <p:sp>
        <p:nvSpPr>
          <p:cNvPr id="106" name="제목 1"/>
          <p:cNvSpPr>
            <a:spLocks noGrp="1"/>
          </p:cNvSpPr>
          <p:nvPr>
            <p:ph type="title"/>
          </p:nvPr>
        </p:nvSpPr>
        <p:spPr>
          <a:xfrm>
            <a:off x="633794" y="451179"/>
            <a:ext cx="8332182" cy="331787"/>
          </a:xfrm>
        </p:spPr>
        <p:txBody>
          <a:bodyPr/>
          <a:lstStyle/>
          <a:p>
            <a:pPr algn="l"/>
            <a:r>
              <a:rPr lang="en-US" altLang="ko-KR" sz="1000" b="1" dirty="0"/>
              <a:t>(DMS) [ event != “START” AND event != “CLOSE” ] </a:t>
            </a:r>
            <a:r>
              <a:rPr lang="ko-KR" altLang="en-US" sz="1000" b="1" dirty="0"/>
              <a:t>인 경우 </a:t>
            </a:r>
            <a:r>
              <a:rPr lang="en-US" altLang="ko-KR" sz="1000" b="1" dirty="0"/>
              <a:t>(1/2)</a:t>
            </a:r>
            <a:endParaRPr lang="ko-KR" altLang="en-US" sz="10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CE3928-8E44-4EED-94AE-41015EB2A2C5}"/>
              </a:ext>
            </a:extLst>
          </p:cNvPr>
          <p:cNvSpPr/>
          <p:nvPr/>
        </p:nvSpPr>
        <p:spPr>
          <a:xfrm>
            <a:off x="7022586" y="5898343"/>
            <a:ext cx="1227766" cy="576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Clietn</a:t>
            </a:r>
            <a:r>
              <a:rPr lang="ko-KR" altLang="en-US" sz="1000" dirty="0">
                <a:solidFill>
                  <a:schemeClr val="tx1"/>
                </a:solidFill>
              </a:rPr>
              <a:t>는 시뮬레이터를 지칭함</a:t>
            </a:r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AA24B8C5-7154-40FB-9B21-ABB61283F727}"/>
              </a:ext>
            </a:extLst>
          </p:cNvPr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V. </a:t>
            </a:r>
            <a:r>
              <a:rPr lang="en-US" altLang="ko-KR" sz="1400" b="1" dirty="0"/>
              <a:t>Client(</a:t>
            </a:r>
            <a:r>
              <a:rPr lang="ko-KR" altLang="en-US" sz="1400" b="1" dirty="0"/>
              <a:t>시뮬레이터</a:t>
            </a:r>
            <a:r>
              <a:rPr lang="en-US" altLang="ko-KR" sz="1400" b="1" dirty="0"/>
              <a:t>)-DSS-DMS - </a:t>
            </a:r>
            <a:r>
              <a:rPr lang="ko-KR" altLang="en-US" sz="1400" b="1" dirty="0" err="1"/>
              <a:t>시퀀스다이어그램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35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직선 연결선 24">
            <a:extLst>
              <a:ext uri="{FF2B5EF4-FFF2-40B4-BE49-F238E27FC236}">
                <a16:creationId xmlns:a16="http://schemas.microsoft.com/office/drawing/2014/main" id="{97A2D253-3595-462C-8778-4659A3727BF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42857" y="1229918"/>
            <a:ext cx="1" cy="385526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3ABF4A-035A-4C8C-9CE5-3E552F4AC0EB}" type="slidenum">
              <a:rPr lang="ko-KR" altLang="en-US" smtClean="0"/>
              <a:pPr/>
              <a:t>63</a:t>
            </a:fld>
            <a:endParaRPr lang="ko-KR" altLang="en-US"/>
          </a:p>
        </p:txBody>
      </p:sp>
      <p:cxnSp>
        <p:nvCxnSpPr>
          <p:cNvPr id="41" name="직선 연결선 24">
            <a:extLst>
              <a:ext uri="{FF2B5EF4-FFF2-40B4-BE49-F238E27FC236}">
                <a16:creationId xmlns:a16="http://schemas.microsoft.com/office/drawing/2014/main" id="{ADD98E1D-04A8-4E9B-8239-88C0324850A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07430" y="1238604"/>
            <a:ext cx="1" cy="3990596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8CCB40-98E3-4A81-9C6B-A9BCB8665E60}"/>
              </a:ext>
            </a:extLst>
          </p:cNvPr>
          <p:cNvSpPr/>
          <p:nvPr/>
        </p:nvSpPr>
        <p:spPr bwMode="auto">
          <a:xfrm>
            <a:off x="836122" y="772425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F25683-1787-424F-BE2F-A2BDB7F25C47}"/>
              </a:ext>
            </a:extLst>
          </p:cNvPr>
          <p:cNvSpPr/>
          <p:nvPr/>
        </p:nvSpPr>
        <p:spPr>
          <a:xfrm>
            <a:off x="1280847" y="1321048"/>
            <a:ext cx="47633" cy="3692127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>
              <a:solidFill>
                <a:srgbClr val="000000"/>
              </a:solidFill>
            </a:endParaRPr>
          </a:p>
        </p:txBody>
      </p:sp>
      <p:cxnSp>
        <p:nvCxnSpPr>
          <p:cNvPr id="44" name="직선 연결선 24">
            <a:extLst>
              <a:ext uri="{FF2B5EF4-FFF2-40B4-BE49-F238E27FC236}">
                <a16:creationId xmlns:a16="http://schemas.microsoft.com/office/drawing/2014/main" id="{3ED4468E-01A8-4ED8-A3C4-91D7003E8C9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82262" y="1234540"/>
            <a:ext cx="1" cy="3922652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6AABED-59E4-4A8F-A06A-AF8F5F84D0B1}"/>
              </a:ext>
            </a:extLst>
          </p:cNvPr>
          <p:cNvSpPr/>
          <p:nvPr/>
        </p:nvSpPr>
        <p:spPr bwMode="auto">
          <a:xfrm>
            <a:off x="2410952" y="768361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DM</a:t>
            </a:r>
          </a:p>
        </p:txBody>
      </p:sp>
      <p:cxnSp>
        <p:nvCxnSpPr>
          <p:cNvPr id="46" name="직선 연결선 24">
            <a:extLst>
              <a:ext uri="{FF2B5EF4-FFF2-40B4-BE49-F238E27FC236}">
                <a16:creationId xmlns:a16="http://schemas.microsoft.com/office/drawing/2014/main" id="{14B094D2-FC80-465E-8A5F-97D5146988F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35398" y="1234540"/>
            <a:ext cx="1" cy="3922652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75D48F-0B21-48A9-B0C1-89F51CF354C6}"/>
              </a:ext>
            </a:extLst>
          </p:cNvPr>
          <p:cNvSpPr/>
          <p:nvPr/>
        </p:nvSpPr>
        <p:spPr bwMode="auto">
          <a:xfrm>
            <a:off x="5364088" y="768361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FAQ</a:t>
            </a:r>
          </a:p>
        </p:txBody>
      </p:sp>
      <p:cxnSp>
        <p:nvCxnSpPr>
          <p:cNvPr id="51" name="직선 연결선 24">
            <a:extLst>
              <a:ext uri="{FF2B5EF4-FFF2-40B4-BE49-F238E27FC236}">
                <a16:creationId xmlns:a16="http://schemas.microsoft.com/office/drawing/2014/main" id="{97A2D253-3595-462C-8778-4659A3727BF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67246" y="1230883"/>
            <a:ext cx="1" cy="3926309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9E2B6D-10C1-4CE9-A1D2-BA3F4BA46A97}"/>
              </a:ext>
            </a:extLst>
          </p:cNvPr>
          <p:cNvSpPr/>
          <p:nvPr/>
        </p:nvSpPr>
        <p:spPr bwMode="auto">
          <a:xfrm>
            <a:off x="3995936" y="764704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DL</a:t>
            </a:r>
          </a:p>
        </p:txBody>
      </p:sp>
      <p:cxnSp>
        <p:nvCxnSpPr>
          <p:cNvPr id="60" name="직선 연결선 24">
            <a:extLst>
              <a:ext uri="{FF2B5EF4-FFF2-40B4-BE49-F238E27FC236}">
                <a16:creationId xmlns:a16="http://schemas.microsoft.com/office/drawing/2014/main" id="{97A2D253-3595-462C-8778-4659A3727BF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82423" y="1236979"/>
            <a:ext cx="1" cy="3920213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9E2B6D-10C1-4CE9-A1D2-BA3F4BA46A97}"/>
              </a:ext>
            </a:extLst>
          </p:cNvPr>
          <p:cNvSpPr/>
          <p:nvPr/>
        </p:nvSpPr>
        <p:spPr bwMode="auto">
          <a:xfrm>
            <a:off x="6711113" y="770800"/>
            <a:ext cx="976313" cy="376238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 err="1">
                <a:solidFill>
                  <a:srgbClr val="FFFFFF"/>
                </a:solidFill>
              </a:rPr>
              <a:t>AddressBot</a:t>
            </a:r>
            <a:endParaRPr lang="en-US" altLang="ko-KR" sz="900" b="1" kern="0" dirty="0">
              <a:solidFill>
                <a:srgbClr val="FFFFFF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B9E2B6D-10C1-4CE9-A1D2-BA3F4BA46A97}"/>
              </a:ext>
            </a:extLst>
          </p:cNvPr>
          <p:cNvSpPr/>
          <p:nvPr/>
        </p:nvSpPr>
        <p:spPr bwMode="auto">
          <a:xfrm>
            <a:off x="8069789" y="766885"/>
            <a:ext cx="976313" cy="376239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Scenario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BB0268-CA89-4A25-BD4A-234DFB7AD6D9}"/>
              </a:ext>
            </a:extLst>
          </p:cNvPr>
          <p:cNvSpPr/>
          <p:nvPr/>
        </p:nvSpPr>
        <p:spPr>
          <a:xfrm>
            <a:off x="8518444" y="2604194"/>
            <a:ext cx="45719" cy="39362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793A0A2-F160-459E-B5AA-FDAE80C770CD}"/>
              </a:ext>
            </a:extLst>
          </p:cNvPr>
          <p:cNvSpPr/>
          <p:nvPr/>
        </p:nvSpPr>
        <p:spPr>
          <a:xfrm>
            <a:off x="2870677" y="1823608"/>
            <a:ext cx="46503" cy="429805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cxnSp>
        <p:nvCxnSpPr>
          <p:cNvPr id="80" name="직선 화살표 연결선 16">
            <a:extLst>
              <a:ext uri="{FF2B5EF4-FFF2-40B4-BE49-F238E27FC236}">
                <a16:creationId xmlns:a16="http://schemas.microsoft.com/office/drawing/2014/main" id="{35BFF5F2-CCEA-4234-A01D-948604903C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38452" y="1936871"/>
            <a:ext cx="1530377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Box 123">
            <a:extLst>
              <a:ext uri="{FF2B5EF4-FFF2-40B4-BE49-F238E27FC236}">
                <a16:creationId xmlns:a16="http://schemas.microsoft.com/office/drawing/2014/main" id="{6D95D387-BCA2-406D-BCC7-C1426A1D864B}"/>
              </a:ext>
            </a:extLst>
          </p:cNvPr>
          <p:cNvSpPr txBox="1"/>
          <p:nvPr/>
        </p:nvSpPr>
        <p:spPr>
          <a:xfrm>
            <a:off x="1396090" y="1736667"/>
            <a:ext cx="15189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DialogInf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()</a:t>
            </a:r>
          </a:p>
        </p:txBody>
      </p:sp>
      <p:cxnSp>
        <p:nvCxnSpPr>
          <p:cNvPr id="82" name="직선 화살표 연결선 19">
            <a:extLst>
              <a:ext uri="{FF2B5EF4-FFF2-40B4-BE49-F238E27FC236}">
                <a16:creationId xmlns:a16="http://schemas.microsoft.com/office/drawing/2014/main" id="{DF6DA64C-1F6B-4917-A2F7-B0FE9451C6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49911" y="2141747"/>
            <a:ext cx="1428608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123">
            <a:extLst>
              <a:ext uri="{FF2B5EF4-FFF2-40B4-BE49-F238E27FC236}">
                <a16:creationId xmlns:a16="http://schemas.microsoft.com/office/drawing/2014/main" id="{5AB2B042-FBD5-4D8B-BA8F-0CD0252E4F15}"/>
              </a:ext>
            </a:extLst>
          </p:cNvPr>
          <p:cNvSpPr txBox="1"/>
          <p:nvPr/>
        </p:nvSpPr>
        <p:spPr>
          <a:xfrm>
            <a:off x="1834887" y="2118914"/>
            <a:ext cx="660135" cy="178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84" name="TextBox 123">
            <a:extLst>
              <a:ext uri="{FF2B5EF4-FFF2-40B4-BE49-F238E27FC236}">
                <a16:creationId xmlns:a16="http://schemas.microsoft.com/office/drawing/2014/main" id="{6D95D387-BCA2-406D-BCC7-C1426A1D864B}"/>
              </a:ext>
            </a:extLst>
          </p:cNvPr>
          <p:cNvSpPr txBox="1"/>
          <p:nvPr/>
        </p:nvSpPr>
        <p:spPr>
          <a:xfrm>
            <a:off x="1330832" y="2501870"/>
            <a:ext cx="3902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[Goal == “</a:t>
            </a:r>
            <a:r>
              <a:rPr lang="ko-KR" altLang="en-US" sz="800" b="1" kern="0" dirty="0" err="1">
                <a:solidFill>
                  <a:sysClr val="windowText" lastClr="000000"/>
                </a:solidFill>
              </a:rPr>
              <a:t>업무취소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OR (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SERType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 == “INIT” AND 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CS.needCancel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 == “YES” )]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353145" y="1518743"/>
            <a:ext cx="7358000" cy="2421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카드 85"/>
          <p:cNvSpPr/>
          <p:nvPr/>
        </p:nvSpPr>
        <p:spPr>
          <a:xfrm rot="10800000">
            <a:off x="1353692" y="1520643"/>
            <a:ext cx="492658" cy="216024"/>
          </a:xfrm>
          <a:prstGeom prst="flowChartPunchedCar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123">
            <a:extLst>
              <a:ext uri="{FF2B5EF4-FFF2-40B4-BE49-F238E27FC236}">
                <a16:creationId xmlns:a16="http://schemas.microsoft.com/office/drawing/2014/main" id="{6D95D387-BCA2-406D-BCC7-C1426A1D864B}"/>
              </a:ext>
            </a:extLst>
          </p:cNvPr>
          <p:cNvSpPr txBox="1"/>
          <p:nvPr/>
        </p:nvSpPr>
        <p:spPr>
          <a:xfrm>
            <a:off x="1381598" y="1520643"/>
            <a:ext cx="4143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loop</a:t>
            </a:r>
          </a:p>
        </p:txBody>
      </p:sp>
      <p:sp>
        <p:nvSpPr>
          <p:cNvPr id="88" name="TextBox 123">
            <a:extLst>
              <a:ext uri="{FF2B5EF4-FFF2-40B4-BE49-F238E27FC236}">
                <a16:creationId xmlns:a16="http://schemas.microsoft.com/office/drawing/2014/main" id="{6D95D387-BCA2-406D-BCC7-C1426A1D864B}"/>
              </a:ext>
            </a:extLst>
          </p:cNvPr>
          <p:cNvSpPr txBox="1"/>
          <p:nvPr/>
        </p:nvSpPr>
        <p:spPr>
          <a:xfrm>
            <a:off x="1904105" y="1513603"/>
            <a:ext cx="3902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[ 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DialogInf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() == DM_INTENT_SCENARIO ]</a:t>
            </a:r>
          </a:p>
        </p:txBody>
      </p:sp>
      <p:sp>
        <p:nvSpPr>
          <p:cNvPr id="89" name="TextBox 123">
            <a:extLst>
              <a:ext uri="{FF2B5EF4-FFF2-40B4-BE49-F238E27FC236}">
                <a16:creationId xmlns:a16="http://schemas.microsoft.com/office/drawing/2014/main" id="{100778B3-16D5-4A28-BD9C-34F2F30A9DE7}"/>
              </a:ext>
            </a:extLst>
          </p:cNvPr>
          <p:cNvSpPr txBox="1"/>
          <p:nvPr/>
        </p:nvSpPr>
        <p:spPr>
          <a:xfrm>
            <a:off x="5161704" y="2514151"/>
            <a:ext cx="23711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대화 취소 요청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(/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api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/v1/scenario, , TCP/HTTP)</a:t>
            </a:r>
          </a:p>
          <a:p>
            <a:pPr algn="ctr" latinLnBrk="0">
              <a:defRPr/>
            </a:pPr>
            <a:endParaRPr lang="en-US" altLang="ko-KR" sz="8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직선 화살표 연결선 16">
            <a:extLst>
              <a:ext uri="{FF2B5EF4-FFF2-40B4-BE49-F238E27FC236}">
                <a16:creationId xmlns:a16="http://schemas.microsoft.com/office/drawing/2014/main" id="{172EC900-9B82-4EF9-99B4-B9438D0528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66168" y="2716709"/>
            <a:ext cx="7174810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98E7B232-DCE1-4137-8664-C1C0C45EA2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60578" y="2895074"/>
            <a:ext cx="7108392" cy="31295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Box 123">
            <a:extLst>
              <a:ext uri="{FF2B5EF4-FFF2-40B4-BE49-F238E27FC236}">
                <a16:creationId xmlns:a16="http://schemas.microsoft.com/office/drawing/2014/main" id="{5AB2B042-FBD5-4D8B-BA8F-0CD0252E4F15}"/>
              </a:ext>
            </a:extLst>
          </p:cNvPr>
          <p:cNvSpPr txBox="1"/>
          <p:nvPr/>
        </p:nvSpPr>
        <p:spPr>
          <a:xfrm>
            <a:off x="4892449" y="2868001"/>
            <a:ext cx="660135" cy="178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8BB0268-CA89-4A25-BD4A-234DFB7AD6D9}"/>
              </a:ext>
            </a:extLst>
          </p:cNvPr>
          <p:cNvSpPr/>
          <p:nvPr/>
        </p:nvSpPr>
        <p:spPr>
          <a:xfrm>
            <a:off x="8512550" y="4259246"/>
            <a:ext cx="45719" cy="39362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94" name="TextBox 123">
            <a:extLst>
              <a:ext uri="{FF2B5EF4-FFF2-40B4-BE49-F238E27FC236}">
                <a16:creationId xmlns:a16="http://schemas.microsoft.com/office/drawing/2014/main" id="{6D95D387-BCA2-406D-BCC7-C1426A1D864B}"/>
              </a:ext>
            </a:extLst>
          </p:cNvPr>
          <p:cNvSpPr txBox="1"/>
          <p:nvPr/>
        </p:nvSpPr>
        <p:spPr>
          <a:xfrm>
            <a:off x="1324938" y="4156922"/>
            <a:ext cx="3902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[Goal == “</a:t>
            </a:r>
            <a:r>
              <a:rPr lang="ko-KR" altLang="en-US" sz="800" b="1" kern="0" dirty="0" err="1">
                <a:solidFill>
                  <a:sysClr val="windowText" lastClr="000000"/>
                </a:solidFill>
              </a:rPr>
              <a:t>업무취소</a:t>
            </a:r>
            <a:r>
              <a:rPr lang="ko-KR" altLang="en-US" sz="800" b="1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OR (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SERType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 == “INIT” AND 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CS.needCancel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 == “YES” )]</a:t>
            </a:r>
          </a:p>
        </p:txBody>
      </p:sp>
      <p:sp>
        <p:nvSpPr>
          <p:cNvPr id="95" name="TextBox 123">
            <a:extLst>
              <a:ext uri="{FF2B5EF4-FFF2-40B4-BE49-F238E27FC236}">
                <a16:creationId xmlns:a16="http://schemas.microsoft.com/office/drawing/2014/main" id="{100778B3-16D5-4A28-BD9C-34F2F30A9DE7}"/>
              </a:ext>
            </a:extLst>
          </p:cNvPr>
          <p:cNvSpPr txBox="1"/>
          <p:nvPr/>
        </p:nvSpPr>
        <p:spPr>
          <a:xfrm>
            <a:off x="5161704" y="4169203"/>
            <a:ext cx="237116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대화 취소 요청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(/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api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/v1/scenario, , TCP/HTTP)</a:t>
            </a:r>
          </a:p>
        </p:txBody>
      </p:sp>
      <p:cxnSp>
        <p:nvCxnSpPr>
          <p:cNvPr id="96" name="직선 화살표 연결선 16">
            <a:extLst>
              <a:ext uri="{FF2B5EF4-FFF2-40B4-BE49-F238E27FC236}">
                <a16:creationId xmlns:a16="http://schemas.microsoft.com/office/drawing/2014/main" id="{172EC900-9B82-4EF9-99B4-B9438D0528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60274" y="4371761"/>
            <a:ext cx="7174810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직선 화살표 연결선 19">
            <a:extLst>
              <a:ext uri="{FF2B5EF4-FFF2-40B4-BE49-F238E27FC236}">
                <a16:creationId xmlns:a16="http://schemas.microsoft.com/office/drawing/2014/main" id="{98E7B232-DCE1-4137-8664-C1C0C45EA2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4684" y="4550126"/>
            <a:ext cx="7108392" cy="31295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123">
            <a:extLst>
              <a:ext uri="{FF2B5EF4-FFF2-40B4-BE49-F238E27FC236}">
                <a16:creationId xmlns:a16="http://schemas.microsoft.com/office/drawing/2014/main" id="{5AB2B042-FBD5-4D8B-BA8F-0CD0252E4F15}"/>
              </a:ext>
            </a:extLst>
          </p:cNvPr>
          <p:cNvSpPr txBox="1"/>
          <p:nvPr/>
        </p:nvSpPr>
        <p:spPr>
          <a:xfrm>
            <a:off x="4886555" y="4548913"/>
            <a:ext cx="660135" cy="178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8BB0268-CA89-4A25-BD4A-234DFB7AD6D9}"/>
              </a:ext>
            </a:extLst>
          </p:cNvPr>
          <p:cNvSpPr/>
          <p:nvPr/>
        </p:nvSpPr>
        <p:spPr>
          <a:xfrm>
            <a:off x="8513501" y="3290425"/>
            <a:ext cx="45719" cy="39362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>
              <a:solidFill>
                <a:srgbClr val="000000"/>
              </a:solidFill>
            </a:endParaRPr>
          </a:p>
        </p:txBody>
      </p:sp>
      <p:sp>
        <p:nvSpPr>
          <p:cNvPr id="100" name="TextBox 123">
            <a:extLst>
              <a:ext uri="{FF2B5EF4-FFF2-40B4-BE49-F238E27FC236}">
                <a16:creationId xmlns:a16="http://schemas.microsoft.com/office/drawing/2014/main" id="{100778B3-16D5-4A28-BD9C-34F2F30A9DE7}"/>
              </a:ext>
            </a:extLst>
          </p:cNvPr>
          <p:cNvSpPr txBox="1"/>
          <p:nvPr/>
        </p:nvSpPr>
        <p:spPr>
          <a:xfrm>
            <a:off x="4028303" y="3200382"/>
            <a:ext cx="237116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ko-KR" altLang="en-US" sz="800" b="1" kern="0" dirty="0">
                <a:solidFill>
                  <a:sysClr val="windowText" lastClr="000000"/>
                </a:solidFill>
              </a:rPr>
              <a:t>대화 진행 요청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(/</a:t>
            </a:r>
            <a:r>
              <a:rPr lang="en-US" altLang="ko-KR" sz="800" b="1" kern="0" dirty="0" err="1">
                <a:solidFill>
                  <a:sysClr val="windowText" lastClr="000000"/>
                </a:solidFill>
              </a:rPr>
              <a:t>api</a:t>
            </a:r>
            <a:r>
              <a:rPr lang="en-US" altLang="ko-KR" sz="800" b="1" kern="0" dirty="0">
                <a:solidFill>
                  <a:sysClr val="windowText" lastClr="000000"/>
                </a:solidFill>
              </a:rPr>
              <a:t>/v1/scenario, , TCP/HTTP)</a:t>
            </a:r>
          </a:p>
        </p:txBody>
      </p:sp>
      <p:cxnSp>
        <p:nvCxnSpPr>
          <p:cNvPr id="101" name="직선 화살표 연결선 16">
            <a:extLst>
              <a:ext uri="{FF2B5EF4-FFF2-40B4-BE49-F238E27FC236}">
                <a16:creationId xmlns:a16="http://schemas.microsoft.com/office/drawing/2014/main" id="{172EC900-9B82-4EF9-99B4-B9438D0528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61225" y="3402940"/>
            <a:ext cx="7174810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직선 화살표 연결선 19">
            <a:extLst>
              <a:ext uri="{FF2B5EF4-FFF2-40B4-BE49-F238E27FC236}">
                <a16:creationId xmlns:a16="http://schemas.microsoft.com/office/drawing/2014/main" id="{98E7B232-DCE1-4137-8664-C1C0C45EA2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55635" y="3581305"/>
            <a:ext cx="7108392" cy="31295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23">
            <a:extLst>
              <a:ext uri="{FF2B5EF4-FFF2-40B4-BE49-F238E27FC236}">
                <a16:creationId xmlns:a16="http://schemas.microsoft.com/office/drawing/2014/main" id="{5AB2B042-FBD5-4D8B-BA8F-0CD0252E4F15}"/>
              </a:ext>
            </a:extLst>
          </p:cNvPr>
          <p:cNvSpPr txBox="1"/>
          <p:nvPr/>
        </p:nvSpPr>
        <p:spPr>
          <a:xfrm>
            <a:off x="4887506" y="3554232"/>
            <a:ext cx="660135" cy="1780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</a:rPr>
              <a:t>Response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F1D5537-6180-43A0-B384-60675D5D0219}"/>
              </a:ext>
            </a:extLst>
          </p:cNvPr>
          <p:cNvSpPr/>
          <p:nvPr/>
        </p:nvSpPr>
        <p:spPr bwMode="auto">
          <a:xfrm>
            <a:off x="116042" y="4765526"/>
            <a:ext cx="732385" cy="247650"/>
          </a:xfrm>
          <a:prstGeom prst="rect">
            <a:avLst/>
          </a:prstGeom>
          <a:gradFill rotWithShape="1">
            <a:gsLst>
              <a:gs pos="0">
                <a:srgbClr val="000000">
                  <a:shade val="51000"/>
                  <a:satMod val="130000"/>
                </a:srgbClr>
              </a:gs>
              <a:gs pos="80000">
                <a:srgbClr val="000000">
                  <a:shade val="93000"/>
                  <a:satMod val="130000"/>
                </a:srgbClr>
              </a:gs>
              <a:gs pos="100000">
                <a:srgbClr val="0000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900" b="1" kern="0" dirty="0">
                <a:solidFill>
                  <a:srgbClr val="FFFFFF"/>
                </a:solidFill>
              </a:rPr>
              <a:t>DSS</a:t>
            </a:r>
          </a:p>
        </p:txBody>
      </p:sp>
      <p:cxnSp>
        <p:nvCxnSpPr>
          <p:cNvPr id="109" name="직선 화살표 연결선 19">
            <a:extLst>
              <a:ext uri="{FF2B5EF4-FFF2-40B4-BE49-F238E27FC236}">
                <a16:creationId xmlns:a16="http://schemas.microsoft.com/office/drawing/2014/main" id="{0CFE0B46-DA79-48BF-B118-0856ECE929A5}"/>
              </a:ext>
            </a:extLst>
          </p:cNvPr>
          <p:cNvCxnSpPr>
            <a:cxnSpLocks noChangeShapeType="1"/>
            <a:stCxn id="108" idx="3"/>
          </p:cNvCxnSpPr>
          <p:nvPr/>
        </p:nvCxnSpPr>
        <p:spPr bwMode="auto">
          <a:xfrm>
            <a:off x="848427" y="4889351"/>
            <a:ext cx="419743" cy="0"/>
          </a:xfrm>
          <a:prstGeom prst="straightConnector1">
            <a:avLst/>
          </a:prstGeom>
          <a:noFill/>
          <a:ln w="22225" algn="ctr">
            <a:solidFill>
              <a:srgbClr val="000000"/>
            </a:solidFill>
            <a:prstDash val="sys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제목 1"/>
          <p:cNvSpPr>
            <a:spLocks noGrp="1"/>
          </p:cNvSpPr>
          <p:nvPr>
            <p:ph type="title"/>
          </p:nvPr>
        </p:nvSpPr>
        <p:spPr>
          <a:xfrm>
            <a:off x="650582" y="433288"/>
            <a:ext cx="6755441" cy="331787"/>
          </a:xfrm>
        </p:spPr>
        <p:txBody>
          <a:bodyPr/>
          <a:lstStyle/>
          <a:p>
            <a:pPr algn="l"/>
            <a:r>
              <a:rPr lang="en-US" altLang="ko-KR" sz="1000" b="1" dirty="0"/>
              <a:t>(DMS) [ event != “START” AND event != “CLOSE” ] </a:t>
            </a:r>
            <a:r>
              <a:rPr lang="ko-KR" altLang="en-US" sz="1000" b="1" dirty="0"/>
              <a:t>인 경우 </a:t>
            </a:r>
            <a:r>
              <a:rPr lang="en-US" altLang="ko-KR" sz="1000" b="1" dirty="0"/>
              <a:t>(2/2)</a:t>
            </a:r>
            <a:endParaRPr lang="ko-KR" altLang="en-US" sz="10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69248D7-B05F-4A68-9127-7BEA86FA2E89}"/>
              </a:ext>
            </a:extLst>
          </p:cNvPr>
          <p:cNvSpPr/>
          <p:nvPr/>
        </p:nvSpPr>
        <p:spPr>
          <a:xfrm>
            <a:off x="7022586" y="5898343"/>
            <a:ext cx="1227766" cy="576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Clietn</a:t>
            </a:r>
            <a:r>
              <a:rPr lang="ko-KR" altLang="en-US" sz="1000" dirty="0">
                <a:solidFill>
                  <a:schemeClr val="tx1"/>
                </a:solidFill>
              </a:rPr>
              <a:t>는 시뮬레이터를 지칭함</a:t>
            </a: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CFC1A273-8534-4FAD-8FED-0CCD5FDD5503}"/>
              </a:ext>
            </a:extLst>
          </p:cNvPr>
          <p:cNvSpPr txBox="1">
            <a:spLocks/>
          </p:cNvSpPr>
          <p:nvPr/>
        </p:nvSpPr>
        <p:spPr bwMode="auto">
          <a:xfrm>
            <a:off x="250825" y="144463"/>
            <a:ext cx="83327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"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19100" indent="-184150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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87375" indent="-125413"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63588" indent="-142875" latinLnBrk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90625" indent="-117475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6478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1050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5622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019425" indent="-11747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69863">
              <a:spcBef>
                <a:spcPts val="0"/>
              </a:spcBef>
              <a:buNone/>
              <a:defRPr/>
            </a:pPr>
            <a:r>
              <a:rPr lang="en-US" altLang="ko-KR" dirty="0">
                <a:latin typeface="+mn-ea"/>
              </a:rPr>
              <a:t>V. </a:t>
            </a:r>
            <a:r>
              <a:rPr lang="en-US" altLang="ko-KR" sz="1400" b="1" dirty="0"/>
              <a:t>Client(</a:t>
            </a:r>
            <a:r>
              <a:rPr lang="ko-KR" altLang="en-US" sz="1400" b="1" dirty="0"/>
              <a:t>시뮬레이터</a:t>
            </a:r>
            <a:r>
              <a:rPr lang="en-US" altLang="ko-KR" sz="1400" b="1" dirty="0"/>
              <a:t>)-DSS-DMS - </a:t>
            </a:r>
            <a:r>
              <a:rPr lang="ko-KR" altLang="en-US" sz="1400" b="1" dirty="0" err="1"/>
              <a:t>시퀀스다이어그램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6238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6" name="Google Shape;2276;p88" descr="C:\Users\공유폴더\표지 엔딩\0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0450" y="3152775"/>
            <a:ext cx="22415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88" descr="C:\Users\공유폴더\표지 엔딩\0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0488" y="3009900"/>
            <a:ext cx="96837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8" name="Google Shape;2278;p88" descr="C:\Users\공유폴더\표지 엔딩\05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7088" y="2979738"/>
            <a:ext cx="10001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>
            <p:extLst>
              <p:ext uri="{D42A27DB-BD31-4B8C-83A1-F6EECF244321}">
                <p14:modId xmlns:p14="http://schemas.microsoft.com/office/powerpoint/2010/main" val="1466522621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구조도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대화 시뮬레이터</a:t>
                      </a: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전체 메뉴 구성도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30"/>
          <p:cNvSpPr/>
          <p:nvPr/>
        </p:nvSpPr>
        <p:spPr>
          <a:xfrm flipH="1">
            <a:off x="117491" y="996950"/>
            <a:ext cx="8860653" cy="28892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endParaRPr sz="12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30"/>
          <p:cNvSpPr/>
          <p:nvPr/>
        </p:nvSpPr>
        <p:spPr>
          <a:xfrm flipH="1">
            <a:off x="5684364" y="1483166"/>
            <a:ext cx="1064457" cy="292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2000" dirty="0"/>
          </a:p>
        </p:txBody>
      </p:sp>
      <p:sp>
        <p:nvSpPr>
          <p:cNvPr id="209" name="Google Shape;209;p30"/>
          <p:cNvSpPr/>
          <p:nvPr/>
        </p:nvSpPr>
        <p:spPr>
          <a:xfrm flipH="1">
            <a:off x="101948" y="1987946"/>
            <a:ext cx="8876195" cy="28892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2" name="Google Shape;212;p30"/>
          <p:cNvCxnSpPr>
            <a:stCxn id="207" idx="2"/>
          </p:cNvCxnSpPr>
          <p:nvPr/>
        </p:nvCxnSpPr>
        <p:spPr>
          <a:xfrm>
            <a:off x="4547817" y="1285876"/>
            <a:ext cx="0" cy="70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>
            <a:stCxn id="208" idx="3"/>
          </p:cNvCxnSpPr>
          <p:nvPr/>
        </p:nvCxnSpPr>
        <p:spPr>
          <a:xfrm rot="10800000">
            <a:off x="4547964" y="1629216"/>
            <a:ext cx="11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4260272" y="2272109"/>
            <a:ext cx="643" cy="7161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30"/>
          <p:cNvSpPr/>
          <p:nvPr/>
        </p:nvSpPr>
        <p:spPr>
          <a:xfrm flipH="1">
            <a:off x="5817443" y="3341489"/>
            <a:ext cx="1527710" cy="441986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통계</a:t>
            </a:r>
            <a:endParaRPr sz="2000" dirty="0"/>
          </a:p>
        </p:txBody>
      </p:sp>
      <p:sp>
        <p:nvSpPr>
          <p:cNvPr id="216" name="Google Shape;216;p30"/>
          <p:cNvSpPr/>
          <p:nvPr/>
        </p:nvSpPr>
        <p:spPr>
          <a:xfrm flipH="1">
            <a:off x="144742" y="3338696"/>
            <a:ext cx="1588263" cy="437181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</a:t>
            </a: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30"/>
          <p:cNvSpPr/>
          <p:nvPr/>
        </p:nvSpPr>
        <p:spPr>
          <a:xfrm flipH="1">
            <a:off x="2005024" y="3339510"/>
            <a:ext cx="1476954" cy="434779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대화엔진 버전 관리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30"/>
          <p:cNvSpPr/>
          <p:nvPr/>
        </p:nvSpPr>
        <p:spPr>
          <a:xfrm flipH="1">
            <a:off x="7578909" y="3327423"/>
            <a:ext cx="1476954" cy="441986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 관리</a:t>
            </a:r>
            <a:endParaRPr sz="11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30"/>
          <p:cNvSpPr/>
          <p:nvPr/>
        </p:nvSpPr>
        <p:spPr>
          <a:xfrm flipH="1">
            <a:off x="148081" y="3821937"/>
            <a:ext cx="1588263" cy="435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테스트셋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30"/>
          <p:cNvSpPr/>
          <p:nvPr/>
        </p:nvSpPr>
        <p:spPr>
          <a:xfrm flipH="1">
            <a:off x="1989807" y="3821937"/>
            <a:ext cx="1476954" cy="435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해석엔진 관리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30"/>
          <p:cNvSpPr/>
          <p:nvPr/>
        </p:nvSpPr>
        <p:spPr>
          <a:xfrm flipH="1">
            <a:off x="5816868" y="3828742"/>
            <a:ext cx="1528493" cy="435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차수별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성능 통계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30"/>
          <p:cNvSpPr/>
          <p:nvPr/>
        </p:nvSpPr>
        <p:spPr>
          <a:xfrm flipH="1">
            <a:off x="5817440" y="4304364"/>
            <a:ext cx="1528493" cy="435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기능별 성능 통계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30"/>
          <p:cNvSpPr/>
          <p:nvPr/>
        </p:nvSpPr>
        <p:spPr>
          <a:xfrm flipH="1">
            <a:off x="7578909" y="3818582"/>
            <a:ext cx="1476954" cy="435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관리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30"/>
          <p:cNvCxnSpPr/>
          <p:nvPr/>
        </p:nvCxnSpPr>
        <p:spPr>
          <a:xfrm flipH="1">
            <a:off x="938421" y="2982755"/>
            <a:ext cx="7330386" cy="323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30"/>
          <p:cNvCxnSpPr/>
          <p:nvPr/>
        </p:nvCxnSpPr>
        <p:spPr>
          <a:xfrm rot="10800000">
            <a:off x="4533442" y="3011004"/>
            <a:ext cx="1" cy="3392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30"/>
          <p:cNvCxnSpPr/>
          <p:nvPr/>
        </p:nvCxnSpPr>
        <p:spPr>
          <a:xfrm rot="10800000">
            <a:off x="6574495" y="2996157"/>
            <a:ext cx="1" cy="3392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30"/>
          <p:cNvCxnSpPr/>
          <p:nvPr/>
        </p:nvCxnSpPr>
        <p:spPr>
          <a:xfrm rot="10800000">
            <a:off x="8268806" y="2991497"/>
            <a:ext cx="1" cy="3392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30"/>
          <p:cNvCxnSpPr/>
          <p:nvPr/>
        </p:nvCxnSpPr>
        <p:spPr>
          <a:xfrm rot="10800000">
            <a:off x="2722265" y="3015767"/>
            <a:ext cx="1" cy="3392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0"/>
          <p:cNvCxnSpPr/>
          <p:nvPr/>
        </p:nvCxnSpPr>
        <p:spPr>
          <a:xfrm rot="10800000">
            <a:off x="948096" y="3009589"/>
            <a:ext cx="1" cy="3392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0"/>
          <p:cNvSpPr/>
          <p:nvPr/>
        </p:nvSpPr>
        <p:spPr>
          <a:xfrm flipH="1">
            <a:off x="3779011" y="3332303"/>
            <a:ext cx="1621954" cy="441986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시뮬레이션 실행</a:t>
            </a:r>
            <a:endParaRPr sz="11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30"/>
          <p:cNvSpPr/>
          <p:nvPr/>
        </p:nvSpPr>
        <p:spPr>
          <a:xfrm flipH="1">
            <a:off x="3781859" y="3818332"/>
            <a:ext cx="1618064" cy="4393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실행환경 설정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30"/>
          <p:cNvSpPr/>
          <p:nvPr/>
        </p:nvSpPr>
        <p:spPr>
          <a:xfrm flipH="1">
            <a:off x="3798647" y="4300759"/>
            <a:ext cx="1618064" cy="4393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 런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30"/>
          <p:cNvSpPr/>
          <p:nvPr/>
        </p:nvSpPr>
        <p:spPr>
          <a:xfrm flipH="1">
            <a:off x="3798647" y="4782162"/>
            <a:ext cx="1618064" cy="4393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단계별 분석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30"/>
          <p:cNvSpPr/>
          <p:nvPr/>
        </p:nvSpPr>
        <p:spPr>
          <a:xfrm flipH="1">
            <a:off x="3798647" y="5265435"/>
            <a:ext cx="1618064" cy="4393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실행로그 관리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45;p30"/>
          <p:cNvSpPr/>
          <p:nvPr/>
        </p:nvSpPr>
        <p:spPr>
          <a:xfrm flipH="1">
            <a:off x="3803935" y="5753627"/>
            <a:ext cx="1618064" cy="4393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훈련셋 태깅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0;p30"/>
          <p:cNvSpPr/>
          <p:nvPr/>
        </p:nvSpPr>
        <p:spPr>
          <a:xfrm flipH="1">
            <a:off x="150920" y="4297926"/>
            <a:ext cx="1588263" cy="435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고객정보 관리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5;p30"/>
          <p:cNvSpPr/>
          <p:nvPr/>
        </p:nvSpPr>
        <p:spPr>
          <a:xfrm flipH="1">
            <a:off x="7581661" y="4304666"/>
            <a:ext cx="1476954" cy="435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설정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934200" y="5161277"/>
            <a:ext cx="1334606" cy="1170391"/>
          </a:xfrm>
          <a:prstGeom prst="roundRect">
            <a:avLst>
              <a:gd name="adj" fmla="val 9859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개발우선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7034" y="5040633"/>
            <a:ext cx="10310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개발우선순위</a:t>
            </a:r>
          </a:p>
        </p:txBody>
      </p:sp>
      <p:sp>
        <p:nvSpPr>
          <p:cNvPr id="34" name="Google Shape;208;p30"/>
          <p:cNvSpPr/>
          <p:nvPr/>
        </p:nvSpPr>
        <p:spPr>
          <a:xfrm flipH="1">
            <a:off x="7107033" y="5308322"/>
            <a:ext cx="1031051" cy="21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</a:t>
            </a:r>
            <a:endParaRPr sz="2000" dirty="0"/>
          </a:p>
        </p:txBody>
      </p:sp>
      <p:sp>
        <p:nvSpPr>
          <p:cNvPr id="35" name="Google Shape;208;p30"/>
          <p:cNvSpPr/>
          <p:nvPr/>
        </p:nvSpPr>
        <p:spPr>
          <a:xfrm flipH="1">
            <a:off x="7107033" y="5640868"/>
            <a:ext cx="1031051" cy="2119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</a:t>
            </a:r>
            <a:endParaRPr sz="2000" dirty="0"/>
          </a:p>
        </p:txBody>
      </p:sp>
      <p:sp>
        <p:nvSpPr>
          <p:cNvPr id="36" name="Google Shape;208;p30"/>
          <p:cNvSpPr/>
          <p:nvPr/>
        </p:nvSpPr>
        <p:spPr>
          <a:xfrm flipH="1">
            <a:off x="7107033" y="5967141"/>
            <a:ext cx="1031051" cy="211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</a:t>
            </a:r>
            <a:r>
              <a:rPr lang="ko-KR" alt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</a:t>
            </a:r>
            <a:endParaRPr sz="2000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31"/>
          <p:cNvGraphicFramePr/>
          <p:nvPr>
            <p:extLst>
              <p:ext uri="{D42A27DB-BD31-4B8C-83A1-F6EECF244321}">
                <p14:modId xmlns:p14="http://schemas.microsoft.com/office/powerpoint/2010/main" val="1659480279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57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175" marR="0" lvl="0" indent="-3175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가상삼담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시뮬레이터 </a:t>
                      </a: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화면에서     </a:t>
                      </a: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    </a:t>
                      </a: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입력한다.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"/>
                        <a:buFont typeface="Malgun Gothic"/>
                        <a:buNone/>
                      </a:pPr>
                      <a:r>
                        <a:rPr lang="ko-KR" sz="4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입력 후,     </a:t>
                      </a: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버튼을 눌러 접속한다.</a:t>
                      </a:r>
                      <a:endParaRPr dirty="0"/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0" name="Google Shape;260;p31"/>
          <p:cNvGraphicFramePr/>
          <p:nvPr>
            <p:extLst>
              <p:ext uri="{D42A27DB-BD31-4B8C-83A1-F6EECF244321}">
                <p14:modId xmlns:p14="http://schemas.microsoft.com/office/powerpoint/2010/main" val="3451544197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가상삼담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시뮬레이터 </a:t>
                      </a: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접속을 위한 로그인 방법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7" name="Google Shape;267;p31"/>
          <p:cNvGrpSpPr/>
          <p:nvPr/>
        </p:nvGrpSpPr>
        <p:grpSpPr>
          <a:xfrm>
            <a:off x="6558706" y="1712681"/>
            <a:ext cx="981888" cy="144000"/>
            <a:chOff x="6558706" y="1715272"/>
            <a:chExt cx="981888" cy="144000"/>
          </a:xfrm>
        </p:grpSpPr>
        <p:sp>
          <p:nvSpPr>
            <p:cNvPr id="268" name="Google Shape;268;p31"/>
            <p:cNvSpPr/>
            <p:nvPr/>
          </p:nvSpPr>
          <p:spPr>
            <a:xfrm>
              <a:off x="6558706" y="1715272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1</a:t>
              </a:r>
              <a:endParaRPr sz="14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7396594" y="1715272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2</a:t>
              </a:r>
              <a:endParaRPr sz="14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70" name="Google Shape;270;p31"/>
          <p:cNvSpPr/>
          <p:nvPr/>
        </p:nvSpPr>
        <p:spPr>
          <a:xfrm>
            <a:off x="6702706" y="210353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14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9" y="1370015"/>
            <a:ext cx="5628902" cy="4102698"/>
          </a:xfrm>
          <a:prstGeom prst="rect">
            <a:avLst/>
          </a:prstGeom>
        </p:spPr>
      </p:pic>
      <p:sp>
        <p:nvSpPr>
          <p:cNvPr id="261" name="Google Shape;261;p31"/>
          <p:cNvSpPr/>
          <p:nvPr/>
        </p:nvSpPr>
        <p:spPr>
          <a:xfrm>
            <a:off x="1755803" y="2453649"/>
            <a:ext cx="2426285" cy="180008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1533178" y="245364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4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1775578" y="2891418"/>
            <a:ext cx="2426285" cy="180008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1552953" y="289141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1400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2765479" y="3213765"/>
            <a:ext cx="408498" cy="216032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2675479" y="309892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1400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52697" y="2073655"/>
            <a:ext cx="2322697" cy="170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가상상담대화 시뮬레이션 </a:t>
            </a:r>
            <a:r>
              <a:rPr lang="en-US" altLang="ko-KR" sz="1100" b="1" dirty="0"/>
              <a:t>System</a:t>
            </a:r>
            <a:endParaRPr lang="ko-KR" altLang="en-US" sz="1100" b="1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3"/>
          <p:cNvGraphicFramePr/>
          <p:nvPr>
            <p:extLst>
              <p:ext uri="{D42A27DB-BD31-4B8C-83A1-F6EECF244321}">
                <p14:modId xmlns:p14="http://schemas.microsoft.com/office/powerpoint/2010/main" val="4165031928"/>
              </p:ext>
            </p:extLst>
          </p:nvPr>
        </p:nvGraphicFramePr>
        <p:xfrm>
          <a:off x="115888" y="836613"/>
          <a:ext cx="8870950" cy="5605475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57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면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설명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대상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데이터셋을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검색하여 업로드 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ko-KR" altLang="en-US" sz="1100" b="0" i="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업로드된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중에서 </a:t>
                      </a:r>
                      <a:r>
                        <a:rPr lang="ko-KR" altLang="en-US" sz="1100" b="0" i="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테스트셋을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하나 선택한다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eriod"/>
                      </a:pPr>
                      <a:r>
                        <a:rPr 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Edit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눌러서 테스트셋에 대한 정보를 입력하고 저장한다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입력정보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.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 유형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-A/B/C/D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.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 주체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.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 날짜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.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건수 등</a:t>
                      </a:r>
                      <a:endParaRPr lang="en-US" altLang="ko-KR" sz="1100" b="0" i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입력이 끝나고 저장된 테스트셋을 다시 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Edit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이전 저장된 정보를 보여준다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6000" marB="360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4" name="Google Shape;284;p33"/>
          <p:cNvGraphicFramePr/>
          <p:nvPr>
            <p:extLst>
              <p:ext uri="{D42A27DB-BD31-4B8C-83A1-F6EECF244321}">
                <p14:modId xmlns:p14="http://schemas.microsoft.com/office/powerpoint/2010/main" val="3366802402"/>
              </p:ext>
            </p:extLst>
          </p:nvPr>
        </p:nvGraphicFramePr>
        <p:xfrm>
          <a:off x="115888" y="125413"/>
          <a:ext cx="8870925" cy="639750"/>
        </p:xfrm>
        <a:graphic>
          <a:graphicData uri="http://schemas.openxmlformats.org/drawingml/2006/table">
            <a:tbl>
              <a:tblPr>
                <a:noFill/>
                <a:tableStyleId>{2093B93D-A45D-4FC2-A45D-91EB6959A544}</a:tableStyleId>
              </a:tblPr>
              <a:tblGrid>
                <a:gridCol w="10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레벨</a:t>
                      </a:r>
                      <a:endParaRPr sz="11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en-US" altLang="ko-KR" sz="1100" b="0" i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baseline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 등록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사용자</a:t>
                      </a:r>
                      <a:endParaRPr/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테스트셋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 및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등록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35750" marB="3575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8" y="1359056"/>
            <a:ext cx="5741704" cy="42178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4966" y="1838265"/>
            <a:ext cx="2322697" cy="1707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가상상담대화 시뮬레이션 </a:t>
            </a:r>
            <a:r>
              <a:rPr lang="en-US" altLang="ko-KR" sz="1100" b="1" dirty="0"/>
              <a:t>System</a:t>
            </a:r>
            <a:endParaRPr lang="ko-KR" altLang="en-US" sz="1100" b="1" dirty="0"/>
          </a:p>
        </p:txBody>
      </p:sp>
      <p:sp>
        <p:nvSpPr>
          <p:cNvPr id="8" name="직사각형 7"/>
          <p:cNvSpPr/>
          <p:nvPr/>
        </p:nvSpPr>
        <p:spPr>
          <a:xfrm>
            <a:off x="204966" y="2080450"/>
            <a:ext cx="768007" cy="2216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테스트셋</a:t>
            </a:r>
            <a:r>
              <a:rPr lang="ko-KR" altLang="en-US" sz="900" b="1" dirty="0"/>
              <a:t> </a:t>
            </a:r>
          </a:p>
        </p:txBody>
      </p:sp>
      <p:sp>
        <p:nvSpPr>
          <p:cNvPr id="9" name="Google Shape;265;p31"/>
          <p:cNvSpPr/>
          <p:nvPr/>
        </p:nvSpPr>
        <p:spPr>
          <a:xfrm>
            <a:off x="3336495" y="3146727"/>
            <a:ext cx="289175" cy="17982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" name="Google Shape;266;p31"/>
          <p:cNvSpPr/>
          <p:nvPr/>
        </p:nvSpPr>
        <p:spPr>
          <a:xfrm>
            <a:off x="3370715" y="294788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1400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" name="Google Shape;262;p31"/>
          <p:cNvSpPr/>
          <p:nvPr/>
        </p:nvSpPr>
        <p:spPr>
          <a:xfrm>
            <a:off x="4761120" y="24316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400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" name="Google Shape;265;p31"/>
          <p:cNvSpPr/>
          <p:nvPr/>
        </p:nvSpPr>
        <p:spPr>
          <a:xfrm>
            <a:off x="4965593" y="2431794"/>
            <a:ext cx="443689" cy="281542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8518" y="2009000"/>
            <a:ext cx="768007" cy="2931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 </a:t>
            </a:r>
          </a:p>
        </p:txBody>
      </p:sp>
      <p:sp>
        <p:nvSpPr>
          <p:cNvPr id="15" name="Google Shape;264;p31"/>
          <p:cNvSpPr/>
          <p:nvPr/>
        </p:nvSpPr>
        <p:spPr>
          <a:xfrm>
            <a:off x="72762" y="3138709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1400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261;p31"/>
          <p:cNvSpPr/>
          <p:nvPr/>
        </p:nvSpPr>
        <p:spPr>
          <a:xfrm>
            <a:off x="356883" y="3146727"/>
            <a:ext cx="1009431" cy="15796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01596" y="2049474"/>
            <a:ext cx="1718237" cy="2121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704872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24237</TotalTime>
  <Words>8569</Words>
  <Application>Microsoft Office PowerPoint</Application>
  <PresentationFormat>화면 슬라이드 쇼(4:3)</PresentationFormat>
  <Paragraphs>2576</Paragraphs>
  <Slides>65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9" baseType="lpstr">
      <vt:lpstr>KT서체 Medium</vt:lpstr>
      <vt:lpstr>Noto Sans CJK SC Regular</vt:lpstr>
      <vt:lpstr>Noto Sans Symbols</vt:lpstr>
      <vt:lpstr>굴림</vt:lpstr>
      <vt:lpstr>굴림</vt:lpstr>
      <vt:lpstr>나눔고딕</vt:lpstr>
      <vt:lpstr>Malgun Gothic</vt:lpstr>
      <vt:lpstr>Malgun Gothic</vt:lpstr>
      <vt:lpstr>Arial</vt:lpstr>
      <vt:lpstr>Courier New</vt:lpstr>
      <vt:lpstr>Source Sans Pro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시뮬에시션 Agent 기능(TEST,Batchjob)</vt:lpstr>
      <vt:lpstr>DMS의 로그 수집</vt:lpstr>
      <vt:lpstr>(DSS, DMS) [ event == “START” ] 인 경우</vt:lpstr>
      <vt:lpstr>(DSS, DMS) [ event == “CLOSE” ] 인 경우</vt:lpstr>
      <vt:lpstr>(DSS) [ event == “UPDATE” ] 인 경우</vt:lpstr>
      <vt:lpstr>(DSS) [ event == “VCERTIFIED” ] 인 경우</vt:lpstr>
      <vt:lpstr>(DSS) [ sysact == “CSConnect” ] 인 경우</vt:lpstr>
      <vt:lpstr>(DMS) [ event != “START” AND event != “CLOSE” ] 인 경우 (1/2)</vt:lpstr>
      <vt:lpstr>(DMS) [ event != “START” AND event != “CLOSE” ] 인 경우 (2/2)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mling2</dc:creator>
  <cp:lastModifiedBy>전 호현</cp:lastModifiedBy>
  <cp:revision>221</cp:revision>
  <dcterms:modified xsi:type="dcterms:W3CDTF">2021-07-04T03:30:34Z</dcterms:modified>
</cp:coreProperties>
</file>