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010-E91E-28D4-3FF2-E178F133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4361-5E60-F390-07B3-82307FDA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0E29-AF19-7AD0-AAD0-927F3961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330D-E643-35C7-B042-EC36186B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5A26-46D2-D25D-CCE1-0FFD91F3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1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EAB-71EA-FA0B-66EF-2B0852D0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5137-D5D2-1B2B-6844-67EA0A3A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8EF7-BCC2-9DAA-DAD0-01BD412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9B90-D470-C413-F0F7-4D8FBE0D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CFF5-A495-F4AB-A51F-64907468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620E-A653-4BCB-6553-61177C1C0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CD5EA-232A-D8B1-D439-4FA726351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1C14-37B5-B54B-E29D-8A8DD2E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F882-AD30-8854-BAE3-A76948D1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A6F3-1BBE-22E0-4BEF-4849FE35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C92-C944-9DF7-CFCD-9684D558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30BF-DDFC-38F3-41E4-31B44939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9722-1DEC-644D-5844-AE587C42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7914-A5A0-6AED-CF55-916D65F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75E3-CA12-B798-F5CE-F006C880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A815-015F-81E8-D6E4-D791DBE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1162-657E-4A4C-30A7-14DE2CDE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BDBE-19EF-E5CA-14CB-68A4406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2D27-A98E-D4F4-AB0E-CBE135B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E739-75C2-0130-C3E5-087CECA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366B-7D4A-8829-BF7F-E9617606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0509-3EC3-F099-6612-E838AEA0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0CA5-82C1-B641-72D3-1B06B246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A570-116D-FFB8-4BC2-CAA34122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31FD-4803-D1B1-8F3F-C48140D7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F4FF-26F1-5A69-4000-8E4DE01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3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A3AE-02FD-62D9-1B03-E50ACBF8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0067-DCCE-995B-9158-FABC8808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0C56-41E1-B5CD-7B75-42982021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595E-E22F-6833-68BC-4318EC8B2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A713-D8F6-55D5-1DA0-C78D80CF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E4335-6C92-61F6-9656-2E036566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001E6-2DDA-8BD2-B938-A62B829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9B0EC-2521-37C1-1B5A-5CA1D575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6CF-B280-D682-9F8B-B6499D8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1BF33-9C37-6344-EFBE-0A8E3EFA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73597-0BFA-3104-B0AB-A1B2A417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A0E52-1D8B-FBF1-F117-F1965DF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E0210-5BF0-F745-F183-1B65DB67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8123D-8D33-43D0-F390-40FD7DF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3F0A-9BEF-643A-74DF-FF4415DE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CF5F-7039-89A0-6F3F-71F0771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4E3-EA23-24F5-DAC2-D44FDBA6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08B51-77F7-8E59-8B1B-F4295885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37B7-94C2-1083-6B4F-87778F32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5452-F581-E87A-5F38-2D3A459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3EC8A-21B4-1245-63CA-3F5D2168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614C-1C0C-D37C-E1C8-6E870C98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3B3C4-4C41-AE1A-C7FD-0EFDFE3F5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7EC92-7EE1-C087-6B16-2A76F6B0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0A6B-1657-C91F-22DC-44FC36FE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0D62-A116-CF71-050E-835C13B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62D3-291B-739C-FA73-4DFF8D0E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C378-79A2-BD2C-BC88-AE69D50C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02F2-0052-8DB9-F045-1947F7BA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1DF9-D7FD-93EE-57EB-6F40AEE05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9CD5-68F6-43C1-A421-19B2D49DB37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45D2-79DA-163C-2DBF-7014D515B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8070-0BC2-6068-525D-CBD70804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7239-5ECA-4773-8C2E-FE710879C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42B-3B25-041E-F800-2FF7F2A0F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Q. 5 What is Flow chart? Create a flowchart to make addition of two numbers.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8F66-FDF4-4D4C-FAA0-15258604C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flowchart is a graphical representation of a process or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CAD3-BEE8-82A5-1385-F5B33099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It uses different shapes to represent different steps or actions and arrows to show the flow of control or direction of the process.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2C0B-E431-540B-D8A4-A25B80C5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Start</a:t>
            </a:r>
            <a:r>
              <a:rPr lang="en-US" dirty="0"/>
              <a:t>: Begin the process. </a:t>
            </a:r>
          </a:p>
          <a:p>
            <a:r>
              <a:rPr lang="en-US" b="1" dirty="0"/>
              <a:t>Input</a:t>
            </a:r>
            <a:r>
              <a:rPr lang="en-US" dirty="0"/>
              <a:t>: Enter the first number (A) and the second number (B).</a:t>
            </a:r>
          </a:p>
          <a:p>
            <a:r>
              <a:rPr lang="en-US" b="1" dirty="0"/>
              <a:t>Addition</a:t>
            </a:r>
            <a:r>
              <a:rPr lang="en-US" dirty="0"/>
              <a:t>: Add the two numbers (A + B). </a:t>
            </a:r>
          </a:p>
          <a:p>
            <a:r>
              <a:rPr lang="en-US" b="1" dirty="0"/>
              <a:t>Output</a:t>
            </a:r>
            <a:r>
              <a:rPr lang="en-US" dirty="0"/>
              <a:t>: Display the result of the addition. </a:t>
            </a:r>
          </a:p>
          <a:p>
            <a:r>
              <a:rPr lang="en-US" b="1" dirty="0"/>
              <a:t>End</a:t>
            </a:r>
            <a:r>
              <a:rPr lang="en-US" dirty="0"/>
              <a:t>: Finish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2E00A-C1E0-0E97-0C4E-942A067F0586}"/>
              </a:ext>
            </a:extLst>
          </p:cNvPr>
          <p:cNvSpPr/>
          <p:nvPr/>
        </p:nvSpPr>
        <p:spPr>
          <a:xfrm>
            <a:off x="3648636" y="466165"/>
            <a:ext cx="4751294" cy="672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EFB93-ACB0-39E0-6470-841390FEA2E9}"/>
              </a:ext>
            </a:extLst>
          </p:cNvPr>
          <p:cNvSpPr/>
          <p:nvPr/>
        </p:nvSpPr>
        <p:spPr>
          <a:xfrm>
            <a:off x="3648636" y="1748118"/>
            <a:ext cx="4751294" cy="7888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Input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B6C9BBF-F635-E523-F414-426119DCB351}"/>
              </a:ext>
            </a:extLst>
          </p:cNvPr>
          <p:cNvSpPr/>
          <p:nvPr/>
        </p:nvSpPr>
        <p:spPr>
          <a:xfrm>
            <a:off x="5800165" y="1138518"/>
            <a:ext cx="52891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E4248-3092-E660-9123-3BE9DFACB471}"/>
              </a:ext>
            </a:extLst>
          </p:cNvPr>
          <p:cNvSpPr/>
          <p:nvPr/>
        </p:nvSpPr>
        <p:spPr>
          <a:xfrm>
            <a:off x="3648636" y="3182471"/>
            <a:ext cx="4751294" cy="7888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Addition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A2C953-0746-B3AE-31A0-A557C041D8A6}"/>
              </a:ext>
            </a:extLst>
          </p:cNvPr>
          <p:cNvSpPr/>
          <p:nvPr/>
        </p:nvSpPr>
        <p:spPr>
          <a:xfrm>
            <a:off x="5800165" y="2537012"/>
            <a:ext cx="528917" cy="645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EA048-BBF4-A8FF-E155-0B8E0F0149E9}"/>
              </a:ext>
            </a:extLst>
          </p:cNvPr>
          <p:cNvSpPr/>
          <p:nvPr/>
        </p:nvSpPr>
        <p:spPr>
          <a:xfrm>
            <a:off x="3648636" y="4527176"/>
            <a:ext cx="4751294" cy="7888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84B575-D807-E6EA-CC1E-2C79D3A5252B}"/>
              </a:ext>
            </a:extLst>
          </p:cNvPr>
          <p:cNvSpPr/>
          <p:nvPr/>
        </p:nvSpPr>
        <p:spPr>
          <a:xfrm>
            <a:off x="5800165" y="3971365"/>
            <a:ext cx="528917" cy="5558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60972-2F66-899C-DDB7-AC736043B17C}"/>
              </a:ext>
            </a:extLst>
          </p:cNvPr>
          <p:cNvSpPr/>
          <p:nvPr/>
        </p:nvSpPr>
        <p:spPr>
          <a:xfrm>
            <a:off x="3648636" y="5916706"/>
            <a:ext cx="4751294" cy="788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End</a:t>
            </a:r>
            <a:endParaRPr lang="en-IN" sz="4000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F65D11A-C80F-C918-12F8-4B3236418C2B}"/>
              </a:ext>
            </a:extLst>
          </p:cNvPr>
          <p:cNvSpPr/>
          <p:nvPr/>
        </p:nvSpPr>
        <p:spPr>
          <a:xfrm>
            <a:off x="5800165" y="5316070"/>
            <a:ext cx="636494" cy="6006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A51B-B210-9749-713C-30061CB8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Q.6 What is Use case Diagram? Create a use-case on bill payment on </a:t>
            </a:r>
            <a:r>
              <a:rPr lang="en-US" b="1" dirty="0" err="1"/>
              <a:t>paytm</a:t>
            </a:r>
            <a:r>
              <a:rPr lang="en-US" b="1" dirty="0"/>
              <a:t>.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476D-84AA-D433-2BC5-D4CA4890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0"/>
            <a:ext cx="10515600" cy="1927412"/>
          </a:xfrm>
        </p:spPr>
        <p:txBody>
          <a:bodyPr>
            <a:normAutofit/>
          </a:bodyPr>
          <a:lstStyle/>
          <a:p>
            <a:r>
              <a:rPr lang="en-US" sz="3500" dirty="0"/>
              <a:t>A use case diagram is a visual representation of how users interact with a system and the various actions they can perform within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2F88-049A-8918-2A6A-77E27A44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5175811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/>
              <a:t>Use Case: Bill Payment on Paytm-</a:t>
            </a:r>
          </a:p>
          <a:p>
            <a:endParaRPr lang="en-US" dirty="0"/>
          </a:p>
          <a:p>
            <a:r>
              <a:rPr lang="en-US" sz="3800" dirty="0">
                <a:latin typeface="+mj-lt"/>
              </a:rPr>
              <a:t>User opens the Paytm app. </a:t>
            </a:r>
          </a:p>
          <a:p>
            <a:r>
              <a:rPr lang="en-US" sz="3800" dirty="0">
                <a:latin typeface="+mj-lt"/>
              </a:rPr>
              <a:t>User selects the "Bill Payment" option from the main menu.</a:t>
            </a:r>
          </a:p>
          <a:p>
            <a:r>
              <a:rPr lang="en-US" sz="3800" dirty="0">
                <a:latin typeface="+mj-lt"/>
              </a:rPr>
              <a:t>Paytm displays a list of billers, such as electricity, water, gas, etc. </a:t>
            </a:r>
          </a:p>
          <a:p>
            <a:r>
              <a:rPr lang="en-US" sz="3800" dirty="0">
                <a:latin typeface="+mj-lt"/>
              </a:rPr>
              <a:t>User selects the type of bill they want to pay (e.g., electricity). </a:t>
            </a:r>
          </a:p>
          <a:p>
            <a:r>
              <a:rPr lang="en-US" sz="3800" dirty="0">
                <a:latin typeface="+mj-lt"/>
              </a:rPr>
              <a:t>Paytm prompts the user to enter the necessary details, such as bill amount, account number, etc. </a:t>
            </a:r>
          </a:p>
          <a:p>
            <a:r>
              <a:rPr lang="en-US" sz="3800" dirty="0">
                <a:latin typeface="+mj-lt"/>
              </a:rPr>
              <a:t>User enters the required information. </a:t>
            </a:r>
          </a:p>
          <a:p>
            <a:r>
              <a:rPr lang="en-US" sz="3800" dirty="0">
                <a:latin typeface="+mj-lt"/>
              </a:rPr>
              <a:t>Paytm verifies the information provided by the user. </a:t>
            </a:r>
          </a:p>
          <a:p>
            <a:r>
              <a:rPr lang="en-US" sz="3800" dirty="0">
                <a:latin typeface="+mj-lt"/>
              </a:rPr>
              <a:t>If the information is valid, Paytm initiates the payment process. </a:t>
            </a:r>
          </a:p>
          <a:p>
            <a:r>
              <a:rPr lang="en-US" sz="3800" dirty="0">
                <a:latin typeface="+mj-lt"/>
              </a:rPr>
              <a:t>Paytm sends a confirmation message to the user once the payment is successful. </a:t>
            </a:r>
          </a:p>
          <a:p>
            <a:r>
              <a:rPr lang="en-US" sz="3800" dirty="0">
                <a:latin typeface="+mj-lt"/>
              </a:rPr>
              <a:t>User receives the confirmation and the payment is complete. </a:t>
            </a:r>
          </a:p>
          <a:p>
            <a:endParaRPr lang="en-US" sz="3800" dirty="0">
              <a:latin typeface="+mj-lt"/>
            </a:endParaRPr>
          </a:p>
          <a:p>
            <a:r>
              <a:rPr lang="en-US" sz="3400" b="1" dirty="0">
                <a:latin typeface="+mj-lt"/>
              </a:rPr>
              <a:t>Alternative Scenario (if payment fails): </a:t>
            </a:r>
          </a:p>
          <a:p>
            <a:r>
              <a:rPr lang="en-US" sz="2900" dirty="0">
                <a:latin typeface="+mj-lt"/>
              </a:rPr>
              <a:t>If the payment fails due to any reason (e.g., insufficient funds), Paytm notifies the user about the failure. </a:t>
            </a:r>
          </a:p>
          <a:p>
            <a:r>
              <a:rPr lang="en-US" sz="2900" dirty="0">
                <a:latin typeface="+mj-lt"/>
              </a:rPr>
              <a:t>User can retry the payment or choose to cancel the transaction.</a:t>
            </a:r>
            <a:endParaRPr lang="en-IN" sz="29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62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Q. 5 What is Flow chart? Create a flowchart to make addition of two numbers.</vt:lpstr>
      <vt:lpstr>It uses different shapes to represent different steps or actions and arrows to show the flow of control or direction of the process.</vt:lpstr>
      <vt:lpstr>PowerPoint Presentation</vt:lpstr>
      <vt:lpstr>Q.6 What is Use case Diagram? Create a use-case on bill payment on paytm.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Q. 5 What is Flow chart? Create a flowchart to make addition of two numbers.</dc:title>
  <dc:creator>Pradeep Yadav</dc:creator>
  <cp:lastModifiedBy>Pradeep Yadav</cp:lastModifiedBy>
  <cp:revision>2</cp:revision>
  <dcterms:created xsi:type="dcterms:W3CDTF">2024-03-19T07:19:32Z</dcterms:created>
  <dcterms:modified xsi:type="dcterms:W3CDTF">2024-03-22T08:30:21Z</dcterms:modified>
</cp:coreProperties>
</file>