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AE9-CE2A-E2FC-473D-69EF41C83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01ACD5-7C33-ADCC-57B3-5CD2FF36C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EFC140-9542-7808-4233-E5EF90B0A4CB}"/>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454D69C1-50A1-CD24-CB2E-639675222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1502F-551A-4C4D-1470-AF2B85F88A9E}"/>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371887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C49F-2FF4-3021-3976-81BBB7AA2D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102587-F342-BFF7-A09D-F10E3B0D95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8DF43-39E6-55DC-8EFF-3C57D5DE2489}"/>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082C78E2-DBAF-5F19-A051-68F452742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73AEA-B148-066B-1264-54877542318D}"/>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201812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9113D5-007F-887C-F27E-45E6E0393A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DD3CB5-9FBD-5CC4-2BCC-A115036E9C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4953F-599F-6305-A952-D8E6C6382721}"/>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FC89FF6A-AA43-F5E5-CE80-A8234E545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ED81C-C5FA-3D14-8E3F-7FECEF940BCA}"/>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333447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9EFF-B604-D7C1-8510-6C8F628CB8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08FB4-5D73-B1BA-3DA0-8B8E292E5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B2F05-5DED-774A-FB2F-B9DE0AEA500A}"/>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4425F617-3932-848E-093F-9FF7FD054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CE6B9-D6F7-9256-162E-CEFEF409C114}"/>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12702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35D0-A847-D33F-9C3A-27CAAAD7BC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92C57-4C86-314A-876C-9F3D19426C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52B92-47D7-C5CB-8BD9-1EF7A075B551}"/>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9915680A-854C-71DD-47AE-4E3E29F2A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FCA16-ACC2-9DDF-B260-4A62F799BB69}"/>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172267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DEB9-3962-7832-8EF8-22833F8159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AABA2-0112-562D-328C-AC2677376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C2F36E-3245-1552-0471-63E41AB1E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9852E5-5173-31FA-1F17-9839407910EC}"/>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6" name="Footer Placeholder 5">
            <a:extLst>
              <a:ext uri="{FF2B5EF4-FFF2-40B4-BE49-F238E27FC236}">
                <a16:creationId xmlns:a16="http://schemas.microsoft.com/office/drawing/2014/main" id="{C936049D-14EE-2874-E074-E49ACEF34A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48E77-DB9A-64A3-80B4-F3AD709C8567}"/>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11178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197-AD7D-A8D5-C65B-E61263D16C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1BF25-5A90-CBF5-264B-D3FDC6162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8F5777-33EC-42F9-3D28-CCFAC69D64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56D5B-7EE3-555C-64AD-46AAA6066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98B70-10ED-D964-4B8F-5DF171779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EF07C9-EC57-077E-153C-490984C0D2E8}"/>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8" name="Footer Placeholder 7">
            <a:extLst>
              <a:ext uri="{FF2B5EF4-FFF2-40B4-BE49-F238E27FC236}">
                <a16:creationId xmlns:a16="http://schemas.microsoft.com/office/drawing/2014/main" id="{67D7D0FD-5E80-B5BF-5A3D-E6236EB917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D66EB0-2948-81AE-DA9D-07A7922FB081}"/>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260872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B2C-1CD0-B6B6-FF08-2663CED94D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70DE15-88F9-E2E1-F35D-6B66A9A1AA01}"/>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4" name="Footer Placeholder 3">
            <a:extLst>
              <a:ext uri="{FF2B5EF4-FFF2-40B4-BE49-F238E27FC236}">
                <a16:creationId xmlns:a16="http://schemas.microsoft.com/office/drawing/2014/main" id="{373525D0-F6A7-39DA-3086-449F8C3E6E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DA3D64-E3B6-52B9-A1B2-44B0F344E7F6}"/>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308543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4EFA3-ED68-3B19-CE70-37F26FFEEB32}"/>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3" name="Footer Placeholder 2">
            <a:extLst>
              <a:ext uri="{FF2B5EF4-FFF2-40B4-BE49-F238E27FC236}">
                <a16:creationId xmlns:a16="http://schemas.microsoft.com/office/drawing/2014/main" id="{CCDBABCC-885F-627C-ACDD-BC7DDC2AC3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222D7E-8C23-9783-EA67-0C5958F5CAB3}"/>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281977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6967-47A3-6ADF-61A5-07EC2877D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479E73-D33B-D00A-8612-FC7E407C2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7405FC-1367-1B45-94DA-7AEFE374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C4895-8B31-B39D-10F9-2EC0B015A053}"/>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6" name="Footer Placeholder 5">
            <a:extLst>
              <a:ext uri="{FF2B5EF4-FFF2-40B4-BE49-F238E27FC236}">
                <a16:creationId xmlns:a16="http://schemas.microsoft.com/office/drawing/2014/main" id="{BA8BCBF1-399E-0E4E-EE86-22F583197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95F7B-A40C-4151-93F2-12FE77918979}"/>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40435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5648-DDE8-F363-0763-4A066F97D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E9EF05-B073-DD2F-9170-D655A94B2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5F04B2-CEEB-EBC0-26FF-29907842D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9C4E3-0A9B-CB15-14A7-B9FAD0609B68}"/>
              </a:ext>
            </a:extLst>
          </p:cNvPr>
          <p:cNvSpPr>
            <a:spLocks noGrp="1"/>
          </p:cNvSpPr>
          <p:nvPr>
            <p:ph type="dt" sz="half" idx="10"/>
          </p:nvPr>
        </p:nvSpPr>
        <p:spPr/>
        <p:txBody>
          <a:bodyPr/>
          <a:lstStyle/>
          <a:p>
            <a:fld id="{491BA2DE-BC48-44AF-9010-0245FEC451F8}" type="datetimeFigureOut">
              <a:rPr lang="en-IN" smtClean="0"/>
              <a:t>01-04-2024</a:t>
            </a:fld>
            <a:endParaRPr lang="en-IN"/>
          </a:p>
        </p:txBody>
      </p:sp>
      <p:sp>
        <p:nvSpPr>
          <p:cNvPr id="6" name="Footer Placeholder 5">
            <a:extLst>
              <a:ext uri="{FF2B5EF4-FFF2-40B4-BE49-F238E27FC236}">
                <a16:creationId xmlns:a16="http://schemas.microsoft.com/office/drawing/2014/main" id="{7F95784E-9893-F98B-11B2-24C8D2987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EDDC0D-943E-3D0F-8687-7D87A273ACDE}"/>
              </a:ext>
            </a:extLst>
          </p:cNvPr>
          <p:cNvSpPr>
            <a:spLocks noGrp="1"/>
          </p:cNvSpPr>
          <p:nvPr>
            <p:ph type="sldNum" sz="quarter" idx="12"/>
          </p:nvPr>
        </p:nvSpPr>
        <p:spPr/>
        <p:txBody>
          <a:bodyPr/>
          <a:lstStyle/>
          <a:p>
            <a:fld id="{043E2694-41A7-4793-9380-2B0FB4C6F150}" type="slidenum">
              <a:rPr lang="en-IN" smtClean="0"/>
              <a:t>‹#›</a:t>
            </a:fld>
            <a:endParaRPr lang="en-IN"/>
          </a:p>
        </p:txBody>
      </p:sp>
    </p:spTree>
    <p:extLst>
      <p:ext uri="{BB962C8B-B14F-4D97-AF65-F5344CB8AC3E}">
        <p14:creationId xmlns:p14="http://schemas.microsoft.com/office/powerpoint/2010/main" val="106092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D874F-DF26-230B-4F67-D16AF8FD1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A7CC4-2BCA-925C-E937-58B0473B2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FE31A-C2DA-382E-41F7-E7A4AB436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BA2DE-BC48-44AF-9010-0245FEC451F8}" type="datetimeFigureOut">
              <a:rPr lang="en-IN" smtClean="0"/>
              <a:t>01-04-2024</a:t>
            </a:fld>
            <a:endParaRPr lang="en-IN"/>
          </a:p>
        </p:txBody>
      </p:sp>
      <p:sp>
        <p:nvSpPr>
          <p:cNvPr id="5" name="Footer Placeholder 4">
            <a:extLst>
              <a:ext uri="{FF2B5EF4-FFF2-40B4-BE49-F238E27FC236}">
                <a16:creationId xmlns:a16="http://schemas.microsoft.com/office/drawing/2014/main" id="{3E362E5E-E30F-5BB1-9FF5-F175D4602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C0D23C-4F8B-6FD7-9812-C58C0CD69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E2694-41A7-4793-9380-2B0FB4C6F150}" type="slidenum">
              <a:rPr lang="en-IN" smtClean="0"/>
              <a:t>‹#›</a:t>
            </a:fld>
            <a:endParaRPr lang="en-IN"/>
          </a:p>
        </p:txBody>
      </p:sp>
    </p:spTree>
    <p:extLst>
      <p:ext uri="{BB962C8B-B14F-4D97-AF65-F5344CB8AC3E}">
        <p14:creationId xmlns:p14="http://schemas.microsoft.com/office/powerpoint/2010/main" val="31894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0DF9-EA67-3779-9052-5151001294CC}"/>
              </a:ext>
            </a:extLst>
          </p:cNvPr>
          <p:cNvSpPr>
            <a:spLocks noGrp="1"/>
          </p:cNvSpPr>
          <p:nvPr>
            <p:ph type="ctrTitle"/>
          </p:nvPr>
        </p:nvSpPr>
        <p:spPr>
          <a:xfrm>
            <a:off x="1524000" y="1122363"/>
            <a:ext cx="9144000" cy="3252413"/>
          </a:xfrm>
        </p:spPr>
        <p:txBody>
          <a:bodyPr>
            <a:normAutofit fontScale="90000"/>
          </a:bodyPr>
          <a:lstStyle/>
          <a:p>
            <a:r>
              <a:rPr lang="en-US" sz="4400" b="1" dirty="0"/>
              <a:t>Explain ORM</a:t>
            </a:r>
            <a:br>
              <a:rPr lang="en-US" sz="4400" b="1" dirty="0"/>
            </a:br>
            <a:br>
              <a:rPr lang="en-US" sz="3600" dirty="0"/>
            </a:br>
            <a:r>
              <a:rPr lang="en-US" sz="3600" dirty="0" err="1"/>
              <a:t>ORM</a:t>
            </a:r>
            <a:r>
              <a:rPr lang="en-US" sz="3600" dirty="0"/>
              <a:t> stands for Object-Relational Mapping. In Laravel, Eloquent ORM is the default ORM provided by the framework. </a:t>
            </a:r>
            <a:br>
              <a:rPr lang="en-US" sz="3600" dirty="0"/>
            </a:br>
            <a:r>
              <a:rPr lang="en-US" sz="3600" dirty="0"/>
              <a:t>It simplifies database interaction by allowing developers to work with database records as PHP objects.</a:t>
            </a:r>
            <a:endParaRPr lang="en-IN" sz="3600" dirty="0"/>
          </a:p>
        </p:txBody>
      </p:sp>
    </p:spTree>
    <p:extLst>
      <p:ext uri="{BB962C8B-B14F-4D97-AF65-F5344CB8AC3E}">
        <p14:creationId xmlns:p14="http://schemas.microsoft.com/office/powerpoint/2010/main" val="134128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0C570-CADA-5045-1706-1ED6068D44E5}"/>
              </a:ext>
            </a:extLst>
          </p:cNvPr>
          <p:cNvSpPr>
            <a:spLocks noGrp="1"/>
          </p:cNvSpPr>
          <p:nvPr>
            <p:ph idx="1"/>
          </p:nvPr>
        </p:nvSpPr>
        <p:spPr>
          <a:xfrm>
            <a:off x="838200" y="244941"/>
            <a:ext cx="10515600" cy="6368117"/>
          </a:xfrm>
        </p:spPr>
        <p:txBody>
          <a:bodyPr>
            <a:normAutofit fontScale="92500" lnSpcReduction="20000"/>
          </a:bodyPr>
          <a:lstStyle/>
          <a:p>
            <a:r>
              <a:rPr lang="en-US" sz="3200" dirty="0"/>
              <a:t>Mapping Database Tables to PHP Objects: </a:t>
            </a:r>
            <a:r>
              <a:rPr lang="en-US" sz="2400" dirty="0"/>
              <a:t>ORM maps database tables to PHP classes and database columns to object properties. Each table in your database typically has a corresponding model class in Laravel.</a:t>
            </a:r>
          </a:p>
          <a:p>
            <a:r>
              <a:rPr lang="en-US" b="1" dirty="0"/>
              <a:t>Model Classes: </a:t>
            </a:r>
            <a:r>
              <a:rPr lang="en-US" sz="2400" dirty="0"/>
              <a:t>Model classes represent individual database tables. They extend Laravel's Illuminate\Database\Eloquent\Model class, which provides methods for interacting with the database.</a:t>
            </a:r>
          </a:p>
          <a:p>
            <a:r>
              <a:rPr lang="en-US" b="1" dirty="0"/>
              <a:t>CRUD Operations: </a:t>
            </a:r>
            <a:r>
              <a:rPr lang="en-US" sz="2400" dirty="0"/>
              <a:t>Eloquent provides methods for performing CRUD (Create, Read, Update, Delete) operations on database records. For example, you can create a new record by instantiating a model object, set its properties, and call the save() method.</a:t>
            </a:r>
          </a:p>
          <a:p>
            <a:r>
              <a:rPr lang="en-US" sz="3000" b="1" dirty="0"/>
              <a:t>Query Builder: </a:t>
            </a:r>
            <a:r>
              <a:rPr lang="en-US" sz="2400" dirty="0"/>
              <a:t>Behind the scenes, Eloquent uses Laravel's Query Builder to construct SQL queries based on the methods called on the model objects. This allows you to write expressive, chainable queries in PHP code, without having to write raw SQL.</a:t>
            </a:r>
          </a:p>
          <a:p>
            <a:r>
              <a:rPr lang="en-US" sz="3300" b="1" dirty="0"/>
              <a:t>Automatic Table and Column Naming: </a:t>
            </a:r>
            <a:r>
              <a:rPr lang="en-US" sz="2600" dirty="0"/>
              <a:t>Eloquent assumes certain naming conventions for tables and columns. For example, if you have a User model class, it will by default assume that the corresponding table is named users. Similarly, it will expect primary keys to be named id. However, you can customize these conventions if needed.</a:t>
            </a:r>
          </a:p>
          <a:p>
            <a:r>
              <a:rPr lang="en-US" sz="3300" b="1" dirty="0"/>
              <a:t>Timestamps and Soft Deletes: </a:t>
            </a:r>
            <a:r>
              <a:rPr lang="en-US" sz="2600" dirty="0"/>
              <a:t>Eloquent automatically manages </a:t>
            </a:r>
            <a:r>
              <a:rPr lang="en-US" sz="2600" dirty="0" err="1"/>
              <a:t>created_at</a:t>
            </a:r>
            <a:r>
              <a:rPr lang="en-US" sz="2600" dirty="0"/>
              <a:t> and </a:t>
            </a:r>
            <a:r>
              <a:rPr lang="en-US" sz="2600" dirty="0" err="1"/>
              <a:t>updated_at</a:t>
            </a:r>
            <a:r>
              <a:rPr lang="en-US" sz="2600" dirty="0"/>
              <a:t> timestamps for records. Additionally, it supports soft deletes, where records are not physically deleted from the database but are marked as deleted using a </a:t>
            </a:r>
            <a:r>
              <a:rPr lang="en-US" sz="2600" dirty="0" err="1"/>
              <a:t>deleted_at</a:t>
            </a:r>
            <a:r>
              <a:rPr lang="en-US" sz="2600" dirty="0"/>
              <a:t> timestamp.</a:t>
            </a:r>
            <a:endParaRPr lang="en-IN" sz="2600" dirty="0"/>
          </a:p>
        </p:txBody>
      </p:sp>
    </p:spTree>
    <p:extLst>
      <p:ext uri="{BB962C8B-B14F-4D97-AF65-F5344CB8AC3E}">
        <p14:creationId xmlns:p14="http://schemas.microsoft.com/office/powerpoint/2010/main" val="59044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Explain ORM  ORM stands for Object-Relational Mapping. In Laravel, Eloquent ORM is the default ORM provided by the framework.  It simplifies database interaction by allowing developers to work with database records as PHP 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ORM  ORM stands for Object-Relational Mapping. In Laravel, Eloquent ORM is the default ORM provided by the framework.  It simplifies database interaction by allowing developers to work with database records as PHP objects.</dc:title>
  <dc:creator>Pradeep Yadav</dc:creator>
  <cp:lastModifiedBy>Pradeep Yadav</cp:lastModifiedBy>
  <cp:revision>1</cp:revision>
  <dcterms:created xsi:type="dcterms:W3CDTF">2024-04-01T09:22:44Z</dcterms:created>
  <dcterms:modified xsi:type="dcterms:W3CDTF">2024-04-01T09:22:51Z</dcterms:modified>
</cp:coreProperties>
</file>