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306" r:id="rId3"/>
    <p:sldId id="261" r:id="rId4"/>
    <p:sldId id="276" r:id="rId5"/>
    <p:sldId id="272" r:id="rId6"/>
    <p:sldId id="307" r:id="rId7"/>
    <p:sldId id="277" r:id="rId8"/>
    <p:sldId id="289" r:id="rId9"/>
    <p:sldId id="291" r:id="rId10"/>
    <p:sldId id="278" r:id="rId11"/>
    <p:sldId id="293" r:id="rId12"/>
    <p:sldId id="303" r:id="rId13"/>
    <p:sldId id="308" r:id="rId14"/>
    <p:sldId id="309" r:id="rId15"/>
    <p:sldId id="305" r:id="rId16"/>
    <p:sldId id="28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FF"/>
    <a:srgbClr val="FDF8F1"/>
    <a:srgbClr val="FEFAF8"/>
    <a:srgbClr val="78808D"/>
    <a:srgbClr val="000048"/>
    <a:srgbClr val="F3F3FF"/>
    <a:srgbClr val="FFFFFF"/>
    <a:srgbClr val="FEF8F8"/>
    <a:srgbClr val="FDF1F1"/>
    <a:srgbClr val="F3F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 autoAdjust="0"/>
    <p:restoredTop sz="86393"/>
  </p:normalViewPr>
  <p:slideViewPr>
    <p:cSldViewPr snapToGrid="0">
      <p:cViewPr varScale="1">
        <p:scale>
          <a:sx n="90" d="100"/>
          <a:sy n="90" d="100"/>
        </p:scale>
        <p:origin x="132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6:45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09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1 24575,'-5'0'0,"-14"0"0,-13 9 0,-5 7 0,-2 1 0,3-2 0,6 0 0,9-2-8191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7:45.076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1 0 24575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7:46.401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3 0 24575,'-2'0'0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7:47.323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0 1 24575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8:09.019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1 0 24575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8:09.760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1 1 24575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8:10.170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0 1 24575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8:10.605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0 0 24575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8:11.195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1 1 24575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8:11.570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0 0 24575,'2'1'0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8:11.944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1 1 24575,'1'0'0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10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24575,'4'0'0,"7"0"0,5 0 0,13 5 0,15 5 0,9 6 0,-5 0-8191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8:12.271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1 0 24575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8:12.706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1 0 24575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8:19.035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0 2 24575,'2'0'0,"4"-1"0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8:19.410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1 1 24575,'2'0'0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8:19.770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1 1 24575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8:20.129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0 1 24575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8:20.552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1 1 24575,'1'0'0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8:20.989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1 1 24575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8:21.368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0 1 24575,'0'1'0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8:21.741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1 1 24575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10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24575,'9'0'0,"8"0"0,13 0 0,6 0 0,2 0 0,-1 4 0,-3 2 0,-2-1 0,-8 0-8191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8:22.148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1 3 24575,'0'-2'0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8:22.495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1 0 24575</inkml:trace>
  <inkml:trace contextRef="#ctx0" brushRef="#br0" timeOffset="1">135 261 24575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8:23.307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2 0 24575,'-1'0'0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8:23.726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1 1 24575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8:24.101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0 0 24575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8:26.802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1 1 24575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8:27.472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2 1 24575,'-2'-1'0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8:28.211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0 0 24575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8:31.412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1 1 24575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8:31.802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0 1 24575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10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24575,'9'0'0,"7"0"0,14 0 0,7 0 0,9 9 0,3 2 0,-4 5 0,-4-1 0,-10-3-8191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8:32.490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1 1 24575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9:05.578"/>
    </inkml:context>
    <inkml:brush xml:id="br0">
      <inkml:brushProperty name="width" value="0.05" units="cm"/>
      <inkml:brushProperty name="height" value="0.05" units="cm"/>
      <inkml:brushProperty name="color" value="#FBC9CE"/>
    </inkml:brush>
  </inkml:definitions>
  <inkml:trace contextRef="#ctx0" brushRef="#br0">0 0 24575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9:06.513"/>
    </inkml:context>
    <inkml:brush xml:id="br0">
      <inkml:brushProperty name="width" value="0.05" units="cm"/>
      <inkml:brushProperty name="height" value="0.05" units="cm"/>
      <inkml:brushProperty name="color" value="#FBC9CE"/>
    </inkml:brush>
  </inkml:definitions>
  <inkml:trace contextRef="#ctx0" brushRef="#br0">1 1 24575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9:07.274"/>
    </inkml:context>
    <inkml:brush xml:id="br0">
      <inkml:brushProperty name="width" value="0.05" units="cm"/>
      <inkml:brushProperty name="height" value="0.05" units="cm"/>
      <inkml:brushProperty name="color" value="#FBC9CE"/>
    </inkml:brush>
  </inkml:definitions>
  <inkml:trace contextRef="#ctx0" brushRef="#br0">1 0 24575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9:08.715"/>
    </inkml:context>
    <inkml:brush xml:id="br0">
      <inkml:brushProperty name="width" value="0.05" units="cm"/>
      <inkml:brushProperty name="height" value="0.05" units="cm"/>
      <inkml:brushProperty name="color" value="#FBC9CE"/>
    </inkml:brush>
  </inkml:definitions>
  <inkml:trace contextRef="#ctx0" brushRef="#br0">1 0 24575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9:09.644"/>
    </inkml:context>
    <inkml:brush xml:id="br0">
      <inkml:brushProperty name="width" value="0.05" units="cm"/>
      <inkml:brushProperty name="height" value="0.05" units="cm"/>
      <inkml:brushProperty name="color" value="#FBC9CE"/>
    </inkml:brush>
  </inkml:definitions>
  <inkml:trace contextRef="#ctx0" brushRef="#br0">1 1 24575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9:10.471"/>
    </inkml:context>
    <inkml:brush xml:id="br0">
      <inkml:brushProperty name="width" value="0.05" units="cm"/>
      <inkml:brushProperty name="height" value="0.05" units="cm"/>
      <inkml:brushProperty name="color" value="#FBC9CE"/>
    </inkml:brush>
  </inkml:definitions>
  <inkml:trace contextRef="#ctx0" brushRef="#br0">1 3 24575,'2'-2'0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9:11.129"/>
    </inkml:context>
    <inkml:brush xml:id="br0">
      <inkml:brushProperty name="width" value="0.05" units="cm"/>
      <inkml:brushProperty name="height" value="0.05" units="cm"/>
      <inkml:brushProperty name="color" value="#FBC9CE"/>
    </inkml:brush>
  </inkml:definitions>
  <inkml:trace contextRef="#ctx0" brushRef="#br0">1 1 24575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9:11.553"/>
    </inkml:context>
    <inkml:brush xml:id="br0">
      <inkml:brushProperty name="width" value="0.05" units="cm"/>
      <inkml:brushProperty name="height" value="0.05" units="cm"/>
      <inkml:brushProperty name="color" value="#FBC9CE"/>
    </inkml:brush>
  </inkml:definitions>
  <inkml:trace contextRef="#ctx0" brushRef="#br0">1 0 24575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9:14.339"/>
    </inkml:context>
    <inkml:brush xml:id="br0">
      <inkml:brushProperty name="width" value="0.05" units="cm"/>
      <inkml:brushProperty name="height" value="0.05" units="cm"/>
      <inkml:brushProperty name="color" value="#FBC9CE"/>
    </inkml:brush>
  </inkml:definitions>
  <inkml:trace contextRef="#ctx0" brushRef="#br0">1 0 24575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11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24575,'9'0'0,"20"9"0,10 2 0,7 5 0,0 3 0,-7 3 0,-11-2-8191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9:15.373"/>
    </inkml:context>
    <inkml:brush xml:id="br0">
      <inkml:brushProperty name="width" value="0.05" units="cm"/>
      <inkml:brushProperty name="height" value="0.05" units="cm"/>
      <inkml:brushProperty name="color" value="#FBC9CE"/>
    </inkml:brush>
  </inkml:definitions>
  <inkml:trace contextRef="#ctx0" brushRef="#br0">0 1 24575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9:16.155"/>
    </inkml:context>
    <inkml:brush xml:id="br0">
      <inkml:brushProperty name="width" value="0.05" units="cm"/>
      <inkml:brushProperty name="height" value="0.05" units="cm"/>
      <inkml:brushProperty name="color" value="#FBC9CE"/>
    </inkml:brush>
  </inkml:definitions>
  <inkml:trace contextRef="#ctx0" brushRef="#br0">1 0 24575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9:19.290"/>
    </inkml:context>
    <inkml:brush xml:id="br0">
      <inkml:brushProperty name="width" value="0.05" units="cm"/>
      <inkml:brushProperty name="height" value="0.05" units="cm"/>
      <inkml:brushProperty name="color" value="#FBC9CE"/>
    </inkml:brush>
  </inkml:definitions>
  <inkml:trace contextRef="#ctx0" brushRef="#br0">1 1 24575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9:19.803"/>
    </inkml:context>
    <inkml:brush xml:id="br0">
      <inkml:brushProperty name="width" value="0.05" units="cm"/>
      <inkml:brushProperty name="height" value="0.05" units="cm"/>
      <inkml:brushProperty name="color" value="#FBC9CE"/>
    </inkml:brush>
  </inkml:definitions>
  <inkml:trace contextRef="#ctx0" brushRef="#br0">1 3 24575,'0'-3'0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9:20.380"/>
    </inkml:context>
    <inkml:brush xml:id="br0">
      <inkml:brushProperty name="width" value="0.05" units="cm"/>
      <inkml:brushProperty name="height" value="0.05" units="cm"/>
      <inkml:brushProperty name="color" value="#FBC9CE"/>
    </inkml:brush>
  </inkml:definitions>
  <inkml:trace contextRef="#ctx0" brushRef="#br0">1 0 24575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11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 24575,'-4'0'0,"-7"0"0,-9 4 0,-6 2 0,-3-1 0,3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12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12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13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13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6:48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13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14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24575,'-5'0'0,"-5"0"0,-1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14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15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24575,'4'9'0,"6"3"0,6 3 0,5 5 0,-2-3-8191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15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24575,'5'0'0,"5"0"0,6 0 0,4 0 0,4 0 0,-3 0-8191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1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16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32 24575,'-4'-9'0,"-6"-3"0,-1 1-8191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17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17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18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6:48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18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24575,'-4'0'0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18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19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24575,'5'0'0,"5"0"0,6 0 0,4 5 0,4 1 0,1 4 0,2 4 0,0 5 0,-4-1-8191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19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24575,'0'-4'0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6:54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6:54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6:55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6:55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6:56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21 1 24575</inkml:trace>
  <inkml:trace contextRef="#ctx0" brushRef="#br0" timeOffset="1">21 1 24575,'-9'0'0,"-3"0"-8191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6:56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78 1 24575</inkml:trace>
  <inkml:trace contextRef="#ctx0" brushRef="#br0" timeOffset="1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6:49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6:57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6:57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6:57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6:58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  <inkml:trace contextRef="#ctx0" brushRef="#br0" timeOffset="1">79 105 24575,'0'4'0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6:58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  <inkml:trace contextRef="#ctx0" brushRef="#br0" timeOffset="1">181 78 24575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6:58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24575,'5'0'0,"5"0"0,6-4 0,5-7 0,-2 0-8191</inkml:trace>
  <inkml:trace contextRef="#ctx0" brushRef="#br0" timeOffset="1">104 48 24575,'5'-5'0,"5"-5"0,6-6 0,0 0-8191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6:59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0 120 24575</inkml:trace>
  <inkml:trace contextRef="#ctx0" brushRef="#br0" timeOffset="1">52 16 24575,'4'-4'0,"6"-2"0,2 0-8191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6:59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24575,'4'0'0,"7"0"0,9 0 0,2 0-8191</inkml:trace>
  <inkml:trace contextRef="#ctx0" brushRef="#br0" timeOffset="1">235 0 24575,'4'0'0,"11"9"0,2 3-8191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00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24575,'0'4'0,"4"6"0,2 2-8191</inkml:trace>
  <inkml:trace contextRef="#ctx0" brushRef="#br0" timeOffset="1">79 105 24575,'4'4'0,"7"2"0,0-1-8191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00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571 259 24575,'0'5'0,"-13"0"0,-9-3 0,-1-4-8191</inkml:trace>
  <inkml:trace contextRef="#ctx0" brushRef="#br0" timeOffset="1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6:49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00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0 24575,'0'9'0,"0"7"0,0 1-8191</inkml:trace>
  <inkml:trace contextRef="#ctx0" brushRef="#br0" timeOffset="1">5 311 24575,'-4'0'0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01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528 322 24575,'-4'0'0,"-7"0"0,-4 0 0,-15 0 0,-9 0 0,1 0-8191</inkml:trace>
  <inkml:trace contextRef="#ctx0" brushRef="#br0" timeOffset="1">165 218 24575,'-8'0'0,"-4"-5"0,1-9 0,-3-3 0,-7-12 0,-5-14 0,-11-13 0,1 3-8191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01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208 156 24575</inkml:trace>
  <inkml:trace contextRef="#ctx0" brushRef="#br0" timeOffset="1">1 0 24575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01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</inkml:trace>
  <inkml:trace contextRef="#ctx0" brushRef="#br0" timeOffset="1">181 258 24575,'0'9'0,"0"3"-8191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02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 24575,'0'4'0,"-5"11"0,-9 7 0,-8 4 0,0-2-8191</inkml:trace>
  <inkml:trace contextRef="#ctx0" brushRef="#br0" timeOffset="1">0 235 24575,'0'4'0,"5"6"0,9 2 0,8 2 0,12 4 0,6 8 0,9 3 0,-4-3-8191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02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1 213 24575,'4'0'0,"7"0"0,4 0 0,10-4 0,4-7 0,-2 0-8191</inkml:trace>
  <inkml:trace contextRef="#ctx0" brushRef="#br0" timeOffset="1">545 5 24575,'0'-4'0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0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1 237 24575,'0'-4'0,"0"-6"0,0-2-8191</inkml:trace>
  <inkml:trace contextRef="#ctx0" brushRef="#br0" timeOffset="1">156 109 24575,'5'0'0,"5"0"0,6-13 0,4-10 0,13-13 0,-1-1-8191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03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  <inkml:trace contextRef="#ctx0" brushRef="#br0" timeOffset="1">416 233 24575,'4'5'0,"2"5"0,4 2 0,5 3 0,3-2 0,0-2-8191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03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24575,'4'4'0,"2"6"0,0 10 0,-2 11 0,-1 8 0,-1 7 0,-1 0 0,0-8-8191</inkml:trace>
  <inkml:trace contextRef="#ctx0" brushRef="#br0" timeOffset="1">90 493 24575,'0'4'0,"0"6"0,0 2-8191</inkml:trace>
  <inkml:trace contextRef="#ctx0" brushRef="#br0" timeOffset="2">90 648 24575,'0'9'0,"-4"3"0,-6-1 0,-6-2 0,-13 6 0,-2 1-8191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04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1 24575,'-4'0'0,"-7"0"0,-1 0-8191</inkml:trace>
  <inkml:trace contextRef="#ctx0" brushRef="#br0" timeOffset="0.51">117 1 24575,'-8'0'0,"-8"0"0,-2 4 0,-5 6 0,-4 2 0,3-2-8191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6:50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04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233 260 24575,'0'-5'0,"-8"0"0,-8-5 0,-10-10 0,-14-9 0,1 0-8191</inkml:trace>
  <inkml:trace contextRef="#ctx0" brushRef="#br0" timeOffset="1">1 0 24575,'4'0'0,"6"0"0,15 0 0,7 0 0,-2 0-8191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04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24575,'5'0'0,"5"0"0,6 4 0,0 2-8191</inkml:trace>
  <inkml:trace contextRef="#ctx0" brushRef="#br0" timeOffset="1">311 285 24575,'5'0'0,"5"0"0,1 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05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691 1 24575</inkml:trace>
  <inkml:trace contextRef="#ctx0" brushRef="#br0" timeOffset="1">121 363 24575,'-9'9'0,"-7"12"0,-1 6 0,-2 8 0,2 2 0,0-5 0,2-4 0,5-6-8191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06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519 1089 24575,'0'-5'0,"0"-5"0,0-6 0,0-9 0,-13-18 0,-9-10 0,-1-14 0,4 5-8191</inkml:trace>
  <inkml:trace contextRef="#ctx0" brushRef="#br0" timeOffset="1">208 207 24575,'-4'-4'0,"-7"-2"0,-5 0 0,-4 2 0,-4-8 0,3-2-8191</inkml:trace>
  <inkml:trace contextRef="#ctx0" brushRef="#br0" timeOffset="2">0 0 24575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06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1 224 24575,'4'0'0,"7"0"0,9 0 0,15 0 0,1 0-8191</inkml:trace>
  <inkml:trace contextRef="#ctx0" brushRef="#br0" timeOffset="1">753 95 24575,'8'-9'0,"4"-8"0,-1-4 0,-2-4 0,-3 3-8191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06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07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24575,'0'4'0,"0"7"0,0 0-8191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07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24575,'9'0'0,"2"0"-8191</inkml:trace>
  <inkml:trace contextRef="#ctx0" brushRef="#br0" timeOffset="1">52 1 24575,'-5'0'0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08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1142 24575,'0'-5'0,"0"-5"0,0-6 0,0-5 0,0-11 0,0-1-8191</inkml:trace>
  <inkml:trace contextRef="#ctx0" brushRef="#br0" timeOffset="1">441 441 24575,'9'-9'0,"8"-2"0,8-5 0,11-7 0,-3-1-8191</inkml:trace>
  <inkml:trace contextRef="#ctx0" brushRef="#br0" timeOffset="2">778 27 24575,'5'-4'0,"5"-7"0,2 0-8191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08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  <inkml:trace contextRef="#ctx0" brushRef="#br0" timeOffset="1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6:50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20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24575,'-4'0'0,"-11"0"0,-2 0-8191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20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26 24575,'-8'-4'0,"-4"-2"-8191</inkml:trace>
  <inkml:trace contextRef="#ctx0" brushRef="#br0" timeOffset="1">47 1 24575,'-5'0'0,"-5"0"0,-6 0 0,0 0-8191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21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567 0 24575,'-5'5'0,"-5"5"0,-1 1-8191</inkml:trace>
  <inkml:trace contextRef="#ctx0" brushRef="#br0" timeOffset="1">464 130 24575,'-5'0'0,"-9"0"0,-8 0 0,-4 0 0,-7 0 0,-1 0 0,4 0-8191</inkml:trace>
  <inkml:trace contextRef="#ctx0" brushRef="#br0" timeOffset="2">179 130 24575,'-5'0'0,"-5"0"0,-10 5 0,-11 5 0,0 6 0,2-1 0,0 3 0,5-3-8191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21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24575,'0'5'0,"0"5"0,0 10 0,8 15 0,4 2-8191</inkml:trace>
  <inkml:trace contextRef="#ctx0" brushRef="#br0" timeOffset="1">441 571 24575,'9'4'0,"3"2"-8191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21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1 426 24575,'13'0'0,"13"0"0,7 0 0,7 0 0,0-5 0,-6 0-8191</inkml:trace>
  <inkml:trace contextRef="#ctx0" brushRef="#br0" timeOffset="1">234 400 24575,'0'-9'0,"0"-7"0,0-1-8191</inkml:trace>
  <inkml:trace contextRef="#ctx0" brushRef="#br0" timeOffset="2">312 11 24575,'0'-5'0,"4"-1"0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22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24575,'0'-4'0</inkml:trace>
  <inkml:trace contextRef="#ctx0" brushRef="#br0" timeOffset="1">181 0 24575,'5'0'0,"5"0"0,1 0-8191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22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 24575,'0'9'0,"0"7"0,0 6 0,0 7 0,0 4 0,0 9 0,0 10 0,0 11 0,0 11 0,0-6-8191</inkml:trace>
  <inkml:trace contextRef="#ctx0" brushRef="#br0" timeOffset="1">161 831 24575,'-5'0'0</inkml:trace>
  <inkml:trace contextRef="#ctx0" brushRef="#br0" timeOffset="2">31 831 24575,'-5'0'0,"0"-4"0,-5-2 0,-1 0-8191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23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24575,'4'0'0,"6"0"0,6 0 0,0 0-8191</inkml:trace>
  <inkml:trace contextRef="#ctx0" brushRef="#br0" timeOffset="1">208 53 24575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23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24575,'4'5'0</inkml:trace>
  <inkml:trace contextRef="#ctx0" brushRef="#br0" timeOffset="1">26 103 24575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27.9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6:52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28.3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28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29.1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29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  <inkml:trace contextRef="#ctx0" brushRef="#br0" timeOffset="1">933 778 24575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6:16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6:21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6:26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 24575,'-2'-2'0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6:28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24575,'3'-3'0,"2"0"0,6 0 0,1 0-8191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6:33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24575,'0'2'0,"5"2"0,4-1 0,3-1 0,-4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6:35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24575,'3'0'0,"2"0"0,1 3 0,0 2 0,-4 2 0,-7-2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37:05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576 130 24575,'0'5'0</inkml:trace>
  <inkml:trace contextRef="#ctx0" brushRef="#br0" timeOffset="1">135 130 24575,'-4'0'0,"-2"-4"0,-8-11 0,-12-7 0,0-4 0,-5-6 0,3 2-8191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6:36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6:38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6:46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 24575,'-2'-1'0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7:40.881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0 0 24575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7:41.459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1 1 24575,'2'0'0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7:41.895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0 0 24575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7:42.582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1 0 24575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7:43.759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0 1 24575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7:44.249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1 1 24575,'0'2'0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5:37:44.653"/>
    </inkml:context>
    <inkml:brush xml:id="br0">
      <inkml:brushProperty name="width" value="0.05" units="cm"/>
      <inkml:brushProperty name="height" value="0.05" units="cm"/>
      <inkml:brushProperty name="color" value="#F4707D"/>
    </inkml:brush>
  </inkml:definitions>
  <inkml:trace contextRef="#ctx0" brushRef="#br0">1 4 24575,'2'0'0,"3"0"0,4 0 0,2-1 0,-1-2-8191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74A72-59EE-C345-9F70-4888D11E4430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FF629-5D63-6642-B549-C2DEA50CE8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178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안녕하십니까</a:t>
            </a:r>
            <a:r>
              <a:rPr kumimoji="1" lang="ko-KR" altLang="en-US" dirty="0"/>
              <a:t> 얼굴 객체 탐지 및 여드름 검출 분류 발표를 시작하겠습니다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FF629-5D63-6642-B549-C2DEA50CE886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0683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FF629-5D63-6642-B549-C2DEA50CE886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2645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ㅡ</a:t>
            </a:r>
            <a:r>
              <a:rPr kumimoji="1" lang="en-US" altLang="ko-Kore-KR" dirty="0"/>
              <a:t>MTCNN</a:t>
            </a:r>
            <a:r>
              <a:rPr kumimoji="1" lang="ko-KR" altLang="en-US" dirty="0"/>
              <a:t>과 오브젝트 </a:t>
            </a:r>
            <a:r>
              <a:rPr kumimoji="1" lang="ko-KR" altLang="en-US" dirty="0" err="1"/>
              <a:t>디텍터를</a:t>
            </a:r>
            <a:r>
              <a:rPr kumimoji="1" lang="ko-KR" altLang="en-US" dirty="0"/>
              <a:t> 사용하여 얼굴인식을 한결과는 다음과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이렇게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가지 이미지를 사용하였고 이마라는 특정부분에서 여드름을 검출하였습니다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FF629-5D63-6642-B549-C2DEA50CE886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1736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FF629-5D63-6642-B549-C2DEA50CE886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4589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FF629-5D63-6642-B549-C2DEA50CE886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8650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FF629-5D63-6642-B549-C2DEA50CE886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5694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단계별 여드름 검출방법을 발전시켜</a:t>
            </a:r>
            <a:r>
              <a:rPr lang="en-US" altLang="ko-KR" dirty="0"/>
              <a:t>(</a:t>
            </a:r>
            <a:r>
              <a:rPr lang="ko-KR" altLang="en-US" dirty="0"/>
              <a:t>값을 세밀히</a:t>
            </a:r>
            <a:r>
              <a:rPr lang="en-US" altLang="ko-KR" dirty="0"/>
              <a:t>, </a:t>
            </a:r>
            <a:r>
              <a:rPr lang="ko-KR" altLang="en-US" dirty="0"/>
              <a:t>많은 데이터에 대한 실험으로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검출 서비스를 이용 할 수 있도록 사용자 인터페이스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FF629-5D63-6642-B549-C2DEA50CE886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5479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FF629-5D63-6642-B549-C2DEA50CE886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4076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먼저 저희는 </a:t>
            </a:r>
            <a:r>
              <a:rPr kumimoji="1" lang="en-US" altLang="ko-Kore-KR" dirty="0"/>
              <a:t>1</a:t>
            </a:r>
            <a:r>
              <a:rPr kumimoji="1" lang="ko-KR" altLang="en-US" dirty="0"/>
              <a:t>차 중간 발표이후에 저희는 교수님께서 얼굴인식 기술에 대한 레퍼런스와 전체적인 스토리텔링과 주제 선정 이유가 필요하다고 피드백을 받았고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이를 보완하여 최종보고서를 작성하였습니다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FFF629-5D63-6642-B549-C2DEA50CE886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273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먼저</a:t>
            </a:r>
            <a:r>
              <a:rPr kumimoji="1" lang="ko-KR" altLang="en-US" dirty="0"/>
              <a:t> 목차입니다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간략하게 저희 주제를 다시한번 </a:t>
            </a:r>
            <a:r>
              <a:rPr kumimoji="1" lang="ko-KR" altLang="en-US" dirty="0" err="1"/>
              <a:t>설명드리고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기술에 대한 소개와 프로젝트에서 사용한 모든 이미지의 여드름 객체 검출 결과에 대한 분석과 그 이후 발전계획에 대해서 설명해드리도록 하겠습니다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FF629-5D63-6642-B549-C2DEA50CE886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5011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FF629-5D63-6642-B549-C2DEA50CE886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736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뉴스기사에</a:t>
            </a:r>
            <a:r>
              <a:rPr kumimoji="1" lang="ko-KR" altLang="en-US" dirty="0"/>
              <a:t> 따르면 코로나</a:t>
            </a:r>
            <a:r>
              <a:rPr kumimoji="1" lang="en-US" altLang="ko-KR" dirty="0"/>
              <a:t>19</a:t>
            </a:r>
            <a:r>
              <a:rPr kumimoji="1" lang="ko-KR" altLang="en-US" dirty="0"/>
              <a:t>확산이 </a:t>
            </a:r>
            <a:r>
              <a:rPr kumimoji="1" lang="en-US" altLang="ko-KR" dirty="0"/>
              <a:t>2</a:t>
            </a:r>
            <a:r>
              <a:rPr kumimoji="1" lang="ko-KR" altLang="en-US" dirty="0"/>
              <a:t>년여 </a:t>
            </a:r>
            <a:r>
              <a:rPr kumimoji="1" lang="ko-KR" altLang="en-US" dirty="0" err="1"/>
              <a:t>만애</a:t>
            </a:r>
            <a:r>
              <a:rPr kumimoji="1" lang="ko-KR" altLang="en-US" dirty="0"/>
              <a:t> 마스크를 벗게 되자 피부 미용관련 지출이 크게 </a:t>
            </a:r>
            <a:r>
              <a:rPr kumimoji="1" lang="ko-KR" altLang="en-US" dirty="0" err="1"/>
              <a:t>증가한것으로</a:t>
            </a:r>
            <a:r>
              <a:rPr kumimoji="1" lang="ko-KR" altLang="en-US" dirty="0"/>
              <a:t> 보아 사람들이 피부에 대한 관심과 관리 의지가 </a:t>
            </a:r>
            <a:r>
              <a:rPr kumimoji="1" lang="ko-KR" altLang="en-US" dirty="0" err="1"/>
              <a:t>증가된것을</a:t>
            </a:r>
            <a:r>
              <a:rPr kumimoji="1" lang="ko-KR" altLang="en-US" dirty="0"/>
              <a:t> 알 수 있었고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코로나로 인한 장기간의 마스크 착용으로 인해 피부 문제 또한 </a:t>
            </a:r>
            <a:r>
              <a:rPr kumimoji="1" lang="ko-KR" altLang="en-US" dirty="0" err="1"/>
              <a:t>증가한것으로</a:t>
            </a:r>
            <a:r>
              <a:rPr kumimoji="1" lang="ko-KR" altLang="en-US" dirty="0"/>
              <a:t> 알 수 있었습니다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FF629-5D63-6642-B549-C2DEA50CE886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767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또한</a:t>
            </a:r>
            <a:r>
              <a:rPr kumimoji="1" lang="ko-KR" altLang="en-US" dirty="0"/>
              <a:t> 여드름은 단계에 따라 치료법을 달리 </a:t>
            </a:r>
            <a:r>
              <a:rPr kumimoji="1" lang="ko-KR" altLang="en-US" dirty="0" err="1"/>
              <a:t>해야하는것이</a:t>
            </a:r>
            <a:r>
              <a:rPr kumimoji="1" lang="ko-KR" altLang="en-US" dirty="0"/>
              <a:t> 중요하다고 학술 논문에 기재 되어있습니다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 여드름은 </a:t>
            </a:r>
            <a:r>
              <a:rPr kumimoji="1" lang="ko-KR" altLang="en-US" dirty="0" err="1"/>
              <a:t>비염증성</a:t>
            </a:r>
            <a:r>
              <a:rPr kumimoji="1" lang="ko-KR" altLang="en-US" dirty="0"/>
              <a:t> 여드름 염증성 여드름 화농성 여드름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가지 단계로 구성이 되어있으며</a:t>
            </a:r>
            <a:endParaRPr kumimoji="1" lang="en-US" altLang="ko-KR" dirty="0"/>
          </a:p>
          <a:p>
            <a:r>
              <a:rPr kumimoji="1" lang="ko-KR" altLang="en-US" dirty="0"/>
              <a:t>다양한 영상 처리 기법을 사용하여 여드름을 단계별로 검출해보고자 프로젝트 주제로 선정하게 되었습니다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FF629-5D63-6642-B549-C2DEA50CE886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9657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FF629-5D63-6642-B549-C2DEA50CE886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9397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FF629-5D63-6642-B549-C2DEA50CE886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1041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매트랩에서</a:t>
            </a:r>
            <a:r>
              <a:rPr kumimoji="1" lang="ko-KR" altLang="en-US" dirty="0"/>
              <a:t> 사용한 오브젝트 </a:t>
            </a:r>
            <a:r>
              <a:rPr kumimoji="1" lang="ko-KR" altLang="en-US" dirty="0" err="1"/>
              <a:t>디텍터</a:t>
            </a:r>
            <a:r>
              <a:rPr kumimoji="1" lang="ko-KR" altLang="en-US" dirty="0"/>
              <a:t> 라이브러리 </a:t>
            </a:r>
            <a:r>
              <a:rPr kumimoji="1" lang="ko-KR" altLang="en-US" dirty="0" err="1"/>
              <a:t>같은경우는</a:t>
            </a:r>
            <a:r>
              <a:rPr kumimoji="1" lang="ko-KR" altLang="en-US" dirty="0"/>
              <a:t> 매트랩에서 바로 사용가능하기 때문에 간편하고 사용하기 쉬운 인터페이스를 제공하며 </a:t>
            </a:r>
            <a:r>
              <a:rPr kumimoji="1" lang="en-US" altLang="ko-KR" dirty="0"/>
              <a:t>MTCNN</a:t>
            </a:r>
            <a:r>
              <a:rPr kumimoji="1" lang="ko-KR" altLang="en-US" dirty="0"/>
              <a:t>같은 경우는 코드가 무거운 반면 실시간 </a:t>
            </a:r>
            <a:r>
              <a:rPr kumimoji="1" lang="ko-KR" altLang="en-US" dirty="0" err="1"/>
              <a:t>얼굴검출에</a:t>
            </a:r>
            <a:r>
              <a:rPr kumimoji="1" lang="ko-KR" altLang="en-US" dirty="0"/>
              <a:t> 적합한 경량 알고리즘으로 빠른 처리속도를 가진다는 </a:t>
            </a:r>
            <a:r>
              <a:rPr kumimoji="1" lang="ko-KR" altLang="en-US" dirty="0" err="1"/>
              <a:t>장점이있었습니다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FF629-5D63-6642-B549-C2DEA50CE886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7159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8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4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32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56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16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84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3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89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1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2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38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30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1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5.svg"/><Relationship Id="rId3" Type="http://schemas.openxmlformats.org/officeDocument/2006/relationships/image" Target="../media/image1.png"/><Relationship Id="rId7" Type="http://schemas.openxmlformats.org/officeDocument/2006/relationships/image" Target="../media/image97.svg"/><Relationship Id="rId12" Type="http://schemas.openxmlformats.org/officeDocument/2006/relationships/image" Target="../media/image102.png"/><Relationship Id="rId17" Type="http://schemas.openxmlformats.org/officeDocument/2006/relationships/image" Target="../media/image104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jpeg"/><Relationship Id="rId5" Type="http://schemas.openxmlformats.org/officeDocument/2006/relationships/image" Target="../media/image95.svg"/><Relationship Id="rId15" Type="http://schemas.openxmlformats.org/officeDocument/2006/relationships/image" Target="../media/image92.png"/><Relationship Id="rId10" Type="http://schemas.openxmlformats.org/officeDocument/2006/relationships/image" Target="../media/image100.jpeg"/><Relationship Id="rId4" Type="http://schemas.openxmlformats.org/officeDocument/2006/relationships/image" Target="../media/image94.png"/><Relationship Id="rId9" Type="http://schemas.openxmlformats.org/officeDocument/2006/relationships/image" Target="../media/image99.jpeg"/><Relationship Id="rId1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18" Type="http://schemas.openxmlformats.org/officeDocument/2006/relationships/image" Target="../media/image105.svg"/><Relationship Id="rId3" Type="http://schemas.openxmlformats.org/officeDocument/2006/relationships/image" Target="../media/image1.png"/><Relationship Id="rId7" Type="http://schemas.openxmlformats.org/officeDocument/2006/relationships/image" Target="../media/image109.svg"/><Relationship Id="rId12" Type="http://schemas.openxmlformats.org/officeDocument/2006/relationships/image" Target="../media/image114.png"/><Relationship Id="rId17" Type="http://schemas.openxmlformats.org/officeDocument/2006/relationships/image" Target="../media/image10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svg"/><Relationship Id="rId15" Type="http://schemas.openxmlformats.org/officeDocument/2006/relationships/image" Target="../media/image92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8.xml"/><Relationship Id="rId21" Type="http://schemas.openxmlformats.org/officeDocument/2006/relationships/customXml" Target="../ink/ink85.xml"/><Relationship Id="rId42" Type="http://schemas.openxmlformats.org/officeDocument/2006/relationships/customXml" Target="../ink/ink98.xml"/><Relationship Id="rId47" Type="http://schemas.openxmlformats.org/officeDocument/2006/relationships/customXml" Target="../ink/ink101.xml"/><Relationship Id="rId63" Type="http://schemas.openxmlformats.org/officeDocument/2006/relationships/customXml" Target="../ink/ink113.xml"/><Relationship Id="rId68" Type="http://schemas.openxmlformats.org/officeDocument/2006/relationships/customXml" Target="../ink/ink117.xml"/><Relationship Id="rId84" Type="http://schemas.openxmlformats.org/officeDocument/2006/relationships/customXml" Target="../ink/ink129.xml"/><Relationship Id="rId89" Type="http://schemas.openxmlformats.org/officeDocument/2006/relationships/customXml" Target="../ink/ink133.xml"/><Relationship Id="rId16" Type="http://schemas.openxmlformats.org/officeDocument/2006/relationships/image" Target="../media/image122.svg"/><Relationship Id="rId11" Type="http://schemas.openxmlformats.org/officeDocument/2006/relationships/image" Target="../media/image32.svg"/><Relationship Id="rId32" Type="http://schemas.openxmlformats.org/officeDocument/2006/relationships/customXml" Target="../ink/ink91.xml"/><Relationship Id="rId37" Type="http://schemas.openxmlformats.org/officeDocument/2006/relationships/customXml" Target="../ink/ink94.xml"/><Relationship Id="rId53" Type="http://schemas.openxmlformats.org/officeDocument/2006/relationships/customXml" Target="../ink/ink106.xml"/><Relationship Id="rId58" Type="http://schemas.openxmlformats.org/officeDocument/2006/relationships/image" Target="../media/image137.png"/><Relationship Id="rId74" Type="http://schemas.openxmlformats.org/officeDocument/2006/relationships/customXml" Target="../ink/ink121.xml"/><Relationship Id="rId79" Type="http://schemas.openxmlformats.org/officeDocument/2006/relationships/customXml" Target="../ink/ink125.xml"/><Relationship Id="rId102" Type="http://schemas.openxmlformats.org/officeDocument/2006/relationships/customXml" Target="../ink/ink144.xml"/><Relationship Id="rId5" Type="http://schemas.openxmlformats.org/officeDocument/2006/relationships/image" Target="../media/image117.png"/><Relationship Id="rId90" Type="http://schemas.openxmlformats.org/officeDocument/2006/relationships/customXml" Target="../ink/ink134.xml"/><Relationship Id="rId95" Type="http://schemas.openxmlformats.org/officeDocument/2006/relationships/customXml" Target="../ink/ink138.xml"/><Relationship Id="rId22" Type="http://schemas.openxmlformats.org/officeDocument/2006/relationships/customXml" Target="../ink/ink86.xml"/><Relationship Id="rId27" Type="http://schemas.openxmlformats.org/officeDocument/2006/relationships/image" Target="../media/image127.png"/><Relationship Id="rId43" Type="http://schemas.openxmlformats.org/officeDocument/2006/relationships/image" Target="../media/image133.png"/><Relationship Id="rId48" Type="http://schemas.openxmlformats.org/officeDocument/2006/relationships/image" Target="../media/image135.png"/><Relationship Id="rId64" Type="http://schemas.openxmlformats.org/officeDocument/2006/relationships/image" Target="../media/image139.png"/><Relationship Id="rId69" Type="http://schemas.openxmlformats.org/officeDocument/2006/relationships/customXml" Target="../ink/ink118.xml"/><Relationship Id="rId80" Type="http://schemas.openxmlformats.org/officeDocument/2006/relationships/customXml" Target="../ink/ink126.xml"/><Relationship Id="rId85" Type="http://schemas.openxmlformats.org/officeDocument/2006/relationships/customXml" Target="../ink/ink130.xml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5" Type="http://schemas.openxmlformats.org/officeDocument/2006/relationships/image" Target="../media/image126.png"/><Relationship Id="rId33" Type="http://schemas.openxmlformats.org/officeDocument/2006/relationships/customXml" Target="../ink/ink92.xml"/><Relationship Id="rId38" Type="http://schemas.openxmlformats.org/officeDocument/2006/relationships/image" Target="../media/image132.png"/><Relationship Id="rId46" Type="http://schemas.openxmlformats.org/officeDocument/2006/relationships/customXml" Target="../ink/ink100.xml"/><Relationship Id="rId59" Type="http://schemas.openxmlformats.org/officeDocument/2006/relationships/customXml" Target="../ink/ink110.xml"/><Relationship Id="rId67" Type="http://schemas.openxmlformats.org/officeDocument/2006/relationships/customXml" Target="../ink/ink116.xml"/><Relationship Id="rId20" Type="http://schemas.openxmlformats.org/officeDocument/2006/relationships/image" Target="../media/image33.png"/><Relationship Id="rId41" Type="http://schemas.openxmlformats.org/officeDocument/2006/relationships/customXml" Target="../ink/ink97.xml"/><Relationship Id="rId54" Type="http://schemas.openxmlformats.org/officeDocument/2006/relationships/customXml" Target="../ink/ink107.xml"/><Relationship Id="rId62" Type="http://schemas.openxmlformats.org/officeDocument/2006/relationships/image" Target="../media/image138.png"/><Relationship Id="rId70" Type="http://schemas.openxmlformats.org/officeDocument/2006/relationships/image" Target="../media/image140.png"/><Relationship Id="rId75" Type="http://schemas.openxmlformats.org/officeDocument/2006/relationships/image" Target="../media/image142.png"/><Relationship Id="rId83" Type="http://schemas.openxmlformats.org/officeDocument/2006/relationships/customXml" Target="../ink/ink128.xml"/><Relationship Id="rId88" Type="http://schemas.openxmlformats.org/officeDocument/2006/relationships/customXml" Target="../ink/ink132.xml"/><Relationship Id="rId91" Type="http://schemas.openxmlformats.org/officeDocument/2006/relationships/customXml" Target="../ink/ink135.xml"/><Relationship Id="rId96" Type="http://schemas.openxmlformats.org/officeDocument/2006/relationships/customXml" Target="../ink/ink1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5" Type="http://schemas.openxmlformats.org/officeDocument/2006/relationships/image" Target="../media/image121.png"/><Relationship Id="rId23" Type="http://schemas.openxmlformats.org/officeDocument/2006/relationships/image" Target="../media/image125.png"/><Relationship Id="rId28" Type="http://schemas.openxmlformats.org/officeDocument/2006/relationships/customXml" Target="../ink/ink89.xml"/><Relationship Id="rId36" Type="http://schemas.openxmlformats.org/officeDocument/2006/relationships/image" Target="../media/image131.png"/><Relationship Id="rId49" Type="http://schemas.openxmlformats.org/officeDocument/2006/relationships/customXml" Target="../ink/ink102.xml"/><Relationship Id="rId57" Type="http://schemas.openxmlformats.org/officeDocument/2006/relationships/customXml" Target="../ink/ink109.xml"/><Relationship Id="rId10" Type="http://schemas.openxmlformats.org/officeDocument/2006/relationships/image" Target="../media/image31.png"/><Relationship Id="rId31" Type="http://schemas.openxmlformats.org/officeDocument/2006/relationships/image" Target="../media/image129.png"/><Relationship Id="rId44" Type="http://schemas.openxmlformats.org/officeDocument/2006/relationships/customXml" Target="../ink/ink99.xml"/><Relationship Id="rId52" Type="http://schemas.openxmlformats.org/officeDocument/2006/relationships/customXml" Target="../ink/ink105.xml"/><Relationship Id="rId60" Type="http://schemas.openxmlformats.org/officeDocument/2006/relationships/customXml" Target="../ink/ink111.xml"/><Relationship Id="rId65" Type="http://schemas.openxmlformats.org/officeDocument/2006/relationships/customXml" Target="../ink/ink114.xml"/><Relationship Id="rId73" Type="http://schemas.openxmlformats.org/officeDocument/2006/relationships/image" Target="../media/image141.png"/><Relationship Id="rId78" Type="http://schemas.openxmlformats.org/officeDocument/2006/relationships/customXml" Target="../ink/ink124.xml"/><Relationship Id="rId81" Type="http://schemas.openxmlformats.org/officeDocument/2006/relationships/image" Target="../media/image143.png"/><Relationship Id="rId86" Type="http://schemas.openxmlformats.org/officeDocument/2006/relationships/customXml" Target="../ink/ink131.xml"/><Relationship Id="rId94" Type="http://schemas.openxmlformats.org/officeDocument/2006/relationships/customXml" Target="../ink/ink137.xml"/><Relationship Id="rId99" Type="http://schemas.openxmlformats.org/officeDocument/2006/relationships/customXml" Target="../ink/ink142.xml"/><Relationship Id="rId101" Type="http://schemas.openxmlformats.org/officeDocument/2006/relationships/image" Target="../media/image146.png"/><Relationship Id="rId4" Type="http://schemas.openxmlformats.org/officeDocument/2006/relationships/image" Target="../media/image116.png"/><Relationship Id="rId9" Type="http://schemas.openxmlformats.org/officeDocument/2006/relationships/image" Target="../media/image30.svg"/><Relationship Id="rId13" Type="http://schemas.openxmlformats.org/officeDocument/2006/relationships/image" Target="../media/image119.svg"/><Relationship Id="rId18" Type="http://schemas.openxmlformats.org/officeDocument/2006/relationships/image" Target="../media/image124.svg"/><Relationship Id="rId39" Type="http://schemas.openxmlformats.org/officeDocument/2006/relationships/customXml" Target="../ink/ink95.xml"/><Relationship Id="rId34" Type="http://schemas.openxmlformats.org/officeDocument/2006/relationships/image" Target="../media/image130.png"/><Relationship Id="rId50" Type="http://schemas.openxmlformats.org/officeDocument/2006/relationships/customXml" Target="../ink/ink103.xml"/><Relationship Id="rId55" Type="http://schemas.openxmlformats.org/officeDocument/2006/relationships/customXml" Target="../ink/ink108.xml"/><Relationship Id="rId76" Type="http://schemas.openxmlformats.org/officeDocument/2006/relationships/customXml" Target="../ink/ink122.xml"/><Relationship Id="rId97" Type="http://schemas.openxmlformats.org/officeDocument/2006/relationships/customXml" Target="../ink/ink140.xml"/><Relationship Id="rId7" Type="http://schemas.openxmlformats.org/officeDocument/2006/relationships/image" Target="../media/image28.svg"/><Relationship Id="rId71" Type="http://schemas.openxmlformats.org/officeDocument/2006/relationships/customXml" Target="../ink/ink119.xml"/><Relationship Id="rId92" Type="http://schemas.openxmlformats.org/officeDocument/2006/relationships/customXml" Target="../ink/ink136.xml"/><Relationship Id="rId2" Type="http://schemas.openxmlformats.org/officeDocument/2006/relationships/notesSlide" Target="../notesSlides/notesSlide15.xml"/><Relationship Id="rId29" Type="http://schemas.openxmlformats.org/officeDocument/2006/relationships/image" Target="../media/image128.png"/><Relationship Id="rId24" Type="http://schemas.openxmlformats.org/officeDocument/2006/relationships/customXml" Target="../ink/ink87.xml"/><Relationship Id="rId40" Type="http://schemas.openxmlformats.org/officeDocument/2006/relationships/customXml" Target="../ink/ink96.xml"/><Relationship Id="rId45" Type="http://schemas.openxmlformats.org/officeDocument/2006/relationships/image" Target="../media/image134.png"/><Relationship Id="rId66" Type="http://schemas.openxmlformats.org/officeDocument/2006/relationships/customXml" Target="../ink/ink115.xml"/><Relationship Id="rId87" Type="http://schemas.openxmlformats.org/officeDocument/2006/relationships/image" Target="../media/image144.png"/><Relationship Id="rId61" Type="http://schemas.openxmlformats.org/officeDocument/2006/relationships/customXml" Target="../ink/ink112.xml"/><Relationship Id="rId82" Type="http://schemas.openxmlformats.org/officeDocument/2006/relationships/customXml" Target="../ink/ink127.xml"/><Relationship Id="rId19" Type="http://schemas.openxmlformats.org/officeDocument/2006/relationships/customXml" Target="../ink/ink84.xml"/><Relationship Id="rId14" Type="http://schemas.openxmlformats.org/officeDocument/2006/relationships/image" Target="../media/image120.png"/><Relationship Id="rId30" Type="http://schemas.openxmlformats.org/officeDocument/2006/relationships/customXml" Target="../ink/ink90.xml"/><Relationship Id="rId35" Type="http://schemas.openxmlformats.org/officeDocument/2006/relationships/customXml" Target="../ink/ink93.xml"/><Relationship Id="rId56" Type="http://schemas.openxmlformats.org/officeDocument/2006/relationships/image" Target="../media/image136.png"/><Relationship Id="rId77" Type="http://schemas.openxmlformats.org/officeDocument/2006/relationships/customXml" Target="../ink/ink123.xml"/><Relationship Id="rId100" Type="http://schemas.openxmlformats.org/officeDocument/2006/relationships/customXml" Target="../ink/ink143.xml"/><Relationship Id="rId8" Type="http://schemas.openxmlformats.org/officeDocument/2006/relationships/image" Target="../media/image29.png"/><Relationship Id="rId51" Type="http://schemas.openxmlformats.org/officeDocument/2006/relationships/customXml" Target="../ink/ink104.xml"/><Relationship Id="rId72" Type="http://schemas.openxmlformats.org/officeDocument/2006/relationships/customXml" Target="../ink/ink120.xml"/><Relationship Id="rId93" Type="http://schemas.openxmlformats.org/officeDocument/2006/relationships/image" Target="../media/image145.png"/><Relationship Id="rId98" Type="http://schemas.openxmlformats.org/officeDocument/2006/relationships/customXml" Target="../ink/ink141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sv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.svg"/><Relationship Id="rId5" Type="http://schemas.openxmlformats.org/officeDocument/2006/relationships/image" Target="../media/image11.svg"/><Relationship Id="rId10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3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2.png"/><Relationship Id="rId21" Type="http://schemas.openxmlformats.org/officeDocument/2006/relationships/customXml" Target="../ink/ink9.xml"/><Relationship Id="rId42" Type="http://schemas.openxmlformats.org/officeDocument/2006/relationships/customXml" Target="../ink/ink22.xml"/><Relationship Id="rId63" Type="http://schemas.openxmlformats.org/officeDocument/2006/relationships/customXml" Target="../ink/ink38.xml"/><Relationship Id="rId84" Type="http://schemas.openxmlformats.org/officeDocument/2006/relationships/customXml" Target="../ink/ink50.xml"/><Relationship Id="rId138" Type="http://schemas.openxmlformats.org/officeDocument/2006/relationships/customXml" Target="../ink/ink77.xml"/><Relationship Id="rId107" Type="http://schemas.openxmlformats.org/officeDocument/2006/relationships/image" Target="../media/image67.png"/><Relationship Id="rId11" Type="http://schemas.openxmlformats.org/officeDocument/2006/relationships/image" Target="../media/image32.svg"/><Relationship Id="rId32" Type="http://schemas.openxmlformats.org/officeDocument/2006/relationships/image" Target="../media/image39.png"/><Relationship Id="rId53" Type="http://schemas.openxmlformats.org/officeDocument/2006/relationships/customXml" Target="../ink/ink29.xml"/><Relationship Id="rId74" Type="http://schemas.openxmlformats.org/officeDocument/2006/relationships/customXml" Target="../ink/ink45.xml"/><Relationship Id="rId128" Type="http://schemas.openxmlformats.org/officeDocument/2006/relationships/customXml" Target="../ink/ink72.xml"/><Relationship Id="rId5" Type="http://schemas.openxmlformats.org/officeDocument/2006/relationships/image" Target="../media/image11.svg"/><Relationship Id="rId90" Type="http://schemas.openxmlformats.org/officeDocument/2006/relationships/customXml" Target="../ink/ink53.xml"/><Relationship Id="rId95" Type="http://schemas.openxmlformats.org/officeDocument/2006/relationships/image" Target="../media/image61.png"/><Relationship Id="rId22" Type="http://schemas.openxmlformats.org/officeDocument/2006/relationships/image" Target="../media/image34.png"/><Relationship Id="rId27" Type="http://schemas.openxmlformats.org/officeDocument/2006/relationships/customXml" Target="../ink/ink12.xml"/><Relationship Id="rId43" Type="http://schemas.openxmlformats.org/officeDocument/2006/relationships/customXml" Target="../ink/ink23.xml"/><Relationship Id="rId48" Type="http://schemas.openxmlformats.org/officeDocument/2006/relationships/image" Target="../media/image44.png"/><Relationship Id="rId64" Type="http://schemas.openxmlformats.org/officeDocument/2006/relationships/image" Target="../media/image47.png"/><Relationship Id="rId69" Type="http://schemas.openxmlformats.org/officeDocument/2006/relationships/customXml" Target="../ink/ink42.xml"/><Relationship Id="rId113" Type="http://schemas.openxmlformats.org/officeDocument/2006/relationships/image" Target="../media/image70.png"/><Relationship Id="rId118" Type="http://schemas.openxmlformats.org/officeDocument/2006/relationships/customXml" Target="../ink/ink67.xml"/><Relationship Id="rId134" Type="http://schemas.openxmlformats.org/officeDocument/2006/relationships/customXml" Target="../ink/ink75.xml"/><Relationship Id="rId139" Type="http://schemas.openxmlformats.org/officeDocument/2006/relationships/image" Target="../media/image83.png"/><Relationship Id="rId80" Type="http://schemas.openxmlformats.org/officeDocument/2006/relationships/customXml" Target="../ink/ink48.xml"/><Relationship Id="rId85" Type="http://schemas.openxmlformats.org/officeDocument/2006/relationships/image" Target="../media/image56.png"/><Relationship Id="rId12" Type="http://schemas.openxmlformats.org/officeDocument/2006/relationships/customXml" Target="../ink/ink1.xml"/><Relationship Id="rId17" Type="http://schemas.openxmlformats.org/officeDocument/2006/relationships/customXml" Target="../ink/ink5.xml"/><Relationship Id="rId33" Type="http://schemas.openxmlformats.org/officeDocument/2006/relationships/customXml" Target="../ink/ink15.xml"/><Relationship Id="rId38" Type="http://schemas.openxmlformats.org/officeDocument/2006/relationships/customXml" Target="../ink/ink19.xml"/><Relationship Id="rId59" Type="http://schemas.openxmlformats.org/officeDocument/2006/relationships/customXml" Target="../ink/ink34.xml"/><Relationship Id="rId103" Type="http://schemas.openxmlformats.org/officeDocument/2006/relationships/image" Target="../media/image65.png"/><Relationship Id="rId108" Type="http://schemas.openxmlformats.org/officeDocument/2006/relationships/customXml" Target="../ink/ink62.xml"/><Relationship Id="rId124" Type="http://schemas.openxmlformats.org/officeDocument/2006/relationships/customXml" Target="../ink/ink70.xml"/><Relationship Id="rId129" Type="http://schemas.openxmlformats.org/officeDocument/2006/relationships/image" Target="../media/image78.png"/><Relationship Id="rId54" Type="http://schemas.openxmlformats.org/officeDocument/2006/relationships/customXml" Target="../ink/ink30.xml"/><Relationship Id="rId70" Type="http://schemas.openxmlformats.org/officeDocument/2006/relationships/customXml" Target="../ink/ink43.xml"/><Relationship Id="rId75" Type="http://schemas.openxmlformats.org/officeDocument/2006/relationships/image" Target="../media/image51.png"/><Relationship Id="rId91" Type="http://schemas.openxmlformats.org/officeDocument/2006/relationships/image" Target="../media/image59.png"/><Relationship Id="rId96" Type="http://schemas.openxmlformats.org/officeDocument/2006/relationships/customXml" Target="../ink/ink56.xml"/><Relationship Id="rId140" Type="http://schemas.openxmlformats.org/officeDocument/2006/relationships/customXml" Target="../ink/ink78.xml"/><Relationship Id="rId145" Type="http://schemas.openxmlformats.org/officeDocument/2006/relationships/customXml" Target="../ink/ink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23" Type="http://schemas.openxmlformats.org/officeDocument/2006/relationships/customXml" Target="../ink/ink10.xml"/><Relationship Id="rId28" Type="http://schemas.openxmlformats.org/officeDocument/2006/relationships/image" Target="../media/image37.png"/><Relationship Id="rId49" Type="http://schemas.openxmlformats.org/officeDocument/2006/relationships/customXml" Target="../ink/ink26.xml"/><Relationship Id="rId114" Type="http://schemas.openxmlformats.org/officeDocument/2006/relationships/customXml" Target="../ink/ink65.xml"/><Relationship Id="rId119" Type="http://schemas.openxmlformats.org/officeDocument/2006/relationships/image" Target="../media/image73.png"/><Relationship Id="rId44" Type="http://schemas.openxmlformats.org/officeDocument/2006/relationships/image" Target="../media/image42.png"/><Relationship Id="rId60" Type="http://schemas.openxmlformats.org/officeDocument/2006/relationships/customXml" Target="../ink/ink35.xml"/><Relationship Id="rId65" Type="http://schemas.openxmlformats.org/officeDocument/2006/relationships/customXml" Target="../ink/ink39.xml"/><Relationship Id="rId81" Type="http://schemas.openxmlformats.org/officeDocument/2006/relationships/image" Target="../media/image54.png"/><Relationship Id="rId86" Type="http://schemas.openxmlformats.org/officeDocument/2006/relationships/customXml" Target="../ink/ink51.xml"/><Relationship Id="rId130" Type="http://schemas.openxmlformats.org/officeDocument/2006/relationships/customXml" Target="../ink/ink73.xml"/><Relationship Id="rId135" Type="http://schemas.openxmlformats.org/officeDocument/2006/relationships/image" Target="../media/image81.png"/><Relationship Id="rId13" Type="http://schemas.openxmlformats.org/officeDocument/2006/relationships/image" Target="../media/image33.png"/><Relationship Id="rId18" Type="http://schemas.openxmlformats.org/officeDocument/2006/relationships/customXml" Target="../ink/ink6.xml"/><Relationship Id="rId39" Type="http://schemas.openxmlformats.org/officeDocument/2006/relationships/customXml" Target="../ink/ink20.xml"/><Relationship Id="rId109" Type="http://schemas.openxmlformats.org/officeDocument/2006/relationships/image" Target="../media/image68.png"/><Relationship Id="rId34" Type="http://schemas.openxmlformats.org/officeDocument/2006/relationships/image" Target="../media/image40.png"/><Relationship Id="rId50" Type="http://schemas.openxmlformats.org/officeDocument/2006/relationships/image" Target="../media/image45.png"/><Relationship Id="rId55" Type="http://schemas.openxmlformats.org/officeDocument/2006/relationships/customXml" Target="../ink/ink31.xml"/><Relationship Id="rId76" Type="http://schemas.openxmlformats.org/officeDocument/2006/relationships/customXml" Target="../ink/ink46.xml"/><Relationship Id="rId97" Type="http://schemas.openxmlformats.org/officeDocument/2006/relationships/image" Target="../media/image62.png"/><Relationship Id="rId104" Type="http://schemas.openxmlformats.org/officeDocument/2006/relationships/customXml" Target="../ink/ink60.xml"/><Relationship Id="rId120" Type="http://schemas.openxmlformats.org/officeDocument/2006/relationships/customXml" Target="../ink/ink68.xml"/><Relationship Id="rId125" Type="http://schemas.openxmlformats.org/officeDocument/2006/relationships/image" Target="../media/image76.png"/><Relationship Id="rId141" Type="http://schemas.openxmlformats.org/officeDocument/2006/relationships/image" Target="../media/image84.png"/><Relationship Id="rId146" Type="http://schemas.openxmlformats.org/officeDocument/2006/relationships/customXml" Target="../ink/ink82.xml"/><Relationship Id="rId7" Type="http://schemas.openxmlformats.org/officeDocument/2006/relationships/image" Target="../media/image28.svg"/><Relationship Id="rId71" Type="http://schemas.openxmlformats.org/officeDocument/2006/relationships/image" Target="../media/image49.png"/><Relationship Id="rId92" Type="http://schemas.openxmlformats.org/officeDocument/2006/relationships/customXml" Target="../ink/ink54.xml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13.xml"/><Relationship Id="rId24" Type="http://schemas.openxmlformats.org/officeDocument/2006/relationships/image" Target="../media/image35.png"/><Relationship Id="rId40" Type="http://schemas.openxmlformats.org/officeDocument/2006/relationships/customXml" Target="../ink/ink21.xml"/><Relationship Id="rId45" Type="http://schemas.openxmlformats.org/officeDocument/2006/relationships/customXml" Target="../ink/ink24.xml"/><Relationship Id="rId66" Type="http://schemas.openxmlformats.org/officeDocument/2006/relationships/image" Target="../media/image48.png"/><Relationship Id="rId87" Type="http://schemas.openxmlformats.org/officeDocument/2006/relationships/image" Target="../media/image57.png"/><Relationship Id="rId110" Type="http://schemas.openxmlformats.org/officeDocument/2006/relationships/customXml" Target="../ink/ink63.xml"/><Relationship Id="rId115" Type="http://schemas.openxmlformats.org/officeDocument/2006/relationships/image" Target="../media/image71.png"/><Relationship Id="rId131" Type="http://schemas.openxmlformats.org/officeDocument/2006/relationships/image" Target="../media/image79.png"/><Relationship Id="rId136" Type="http://schemas.openxmlformats.org/officeDocument/2006/relationships/customXml" Target="../ink/ink76.xml"/><Relationship Id="rId61" Type="http://schemas.openxmlformats.org/officeDocument/2006/relationships/customXml" Target="../ink/ink36.xml"/><Relationship Id="rId82" Type="http://schemas.openxmlformats.org/officeDocument/2006/relationships/customXml" Target="../ink/ink49.xml"/><Relationship Id="rId19" Type="http://schemas.openxmlformats.org/officeDocument/2006/relationships/customXml" Target="../ink/ink7.xml"/><Relationship Id="rId14" Type="http://schemas.openxmlformats.org/officeDocument/2006/relationships/customXml" Target="../ink/ink2.xml"/><Relationship Id="rId30" Type="http://schemas.openxmlformats.org/officeDocument/2006/relationships/image" Target="../media/image38.png"/><Relationship Id="rId35" Type="http://schemas.openxmlformats.org/officeDocument/2006/relationships/customXml" Target="../ink/ink16.xml"/><Relationship Id="rId56" Type="http://schemas.openxmlformats.org/officeDocument/2006/relationships/customXml" Target="../ink/ink32.xml"/><Relationship Id="rId77" Type="http://schemas.openxmlformats.org/officeDocument/2006/relationships/image" Target="../media/image52.png"/><Relationship Id="rId100" Type="http://schemas.openxmlformats.org/officeDocument/2006/relationships/customXml" Target="../ink/ink58.xml"/><Relationship Id="rId105" Type="http://schemas.openxmlformats.org/officeDocument/2006/relationships/image" Target="../media/image66.png"/><Relationship Id="rId126" Type="http://schemas.openxmlformats.org/officeDocument/2006/relationships/customXml" Target="../ink/ink71.xml"/><Relationship Id="rId147" Type="http://schemas.openxmlformats.org/officeDocument/2006/relationships/customXml" Target="../ink/ink83.xml"/><Relationship Id="rId8" Type="http://schemas.openxmlformats.org/officeDocument/2006/relationships/image" Target="../media/image29.png"/><Relationship Id="rId51" Type="http://schemas.openxmlformats.org/officeDocument/2006/relationships/customXml" Target="../ink/ink27.xml"/><Relationship Id="rId72" Type="http://schemas.openxmlformats.org/officeDocument/2006/relationships/customXml" Target="../ink/ink44.xml"/><Relationship Id="rId93" Type="http://schemas.openxmlformats.org/officeDocument/2006/relationships/image" Target="../media/image60.png"/><Relationship Id="rId98" Type="http://schemas.openxmlformats.org/officeDocument/2006/relationships/customXml" Target="../ink/ink57.xml"/><Relationship Id="rId121" Type="http://schemas.openxmlformats.org/officeDocument/2006/relationships/image" Target="../media/image74.png"/><Relationship Id="rId142" Type="http://schemas.openxmlformats.org/officeDocument/2006/relationships/customXml" Target="../ink/ink79.xml"/><Relationship Id="rId3" Type="http://schemas.openxmlformats.org/officeDocument/2006/relationships/image" Target="../media/image1.png"/><Relationship Id="rId25" Type="http://schemas.openxmlformats.org/officeDocument/2006/relationships/customXml" Target="../ink/ink11.xml"/><Relationship Id="rId46" Type="http://schemas.openxmlformats.org/officeDocument/2006/relationships/image" Target="../media/image43.png"/><Relationship Id="rId67" Type="http://schemas.openxmlformats.org/officeDocument/2006/relationships/customXml" Target="../ink/ink40.xml"/><Relationship Id="rId116" Type="http://schemas.openxmlformats.org/officeDocument/2006/relationships/customXml" Target="../ink/ink66.xml"/><Relationship Id="rId137" Type="http://schemas.openxmlformats.org/officeDocument/2006/relationships/image" Target="../media/image82.png"/><Relationship Id="rId20" Type="http://schemas.openxmlformats.org/officeDocument/2006/relationships/customXml" Target="../ink/ink8.xml"/><Relationship Id="rId41" Type="http://schemas.openxmlformats.org/officeDocument/2006/relationships/image" Target="../media/image41.png"/><Relationship Id="rId62" Type="http://schemas.openxmlformats.org/officeDocument/2006/relationships/customXml" Target="../ink/ink37.xml"/><Relationship Id="rId83" Type="http://schemas.openxmlformats.org/officeDocument/2006/relationships/image" Target="../media/image55.png"/><Relationship Id="rId88" Type="http://schemas.openxmlformats.org/officeDocument/2006/relationships/customXml" Target="../ink/ink52.xml"/><Relationship Id="rId111" Type="http://schemas.openxmlformats.org/officeDocument/2006/relationships/image" Target="../media/image69.png"/><Relationship Id="rId132" Type="http://schemas.openxmlformats.org/officeDocument/2006/relationships/customXml" Target="../ink/ink74.xml"/><Relationship Id="rId15" Type="http://schemas.openxmlformats.org/officeDocument/2006/relationships/customXml" Target="../ink/ink3.xml"/><Relationship Id="rId36" Type="http://schemas.openxmlformats.org/officeDocument/2006/relationships/customXml" Target="../ink/ink17.xml"/><Relationship Id="rId57" Type="http://schemas.openxmlformats.org/officeDocument/2006/relationships/image" Target="../media/image46.png"/><Relationship Id="rId106" Type="http://schemas.openxmlformats.org/officeDocument/2006/relationships/customXml" Target="../ink/ink61.xml"/><Relationship Id="rId127" Type="http://schemas.openxmlformats.org/officeDocument/2006/relationships/image" Target="../media/image77.png"/><Relationship Id="rId10" Type="http://schemas.openxmlformats.org/officeDocument/2006/relationships/image" Target="../media/image31.png"/><Relationship Id="rId31" Type="http://schemas.openxmlformats.org/officeDocument/2006/relationships/customXml" Target="../ink/ink14.xml"/><Relationship Id="rId52" Type="http://schemas.openxmlformats.org/officeDocument/2006/relationships/customXml" Target="../ink/ink28.xml"/><Relationship Id="rId73" Type="http://schemas.openxmlformats.org/officeDocument/2006/relationships/image" Target="../media/image50.png"/><Relationship Id="rId78" Type="http://schemas.openxmlformats.org/officeDocument/2006/relationships/customXml" Target="../ink/ink47.xml"/><Relationship Id="rId94" Type="http://schemas.openxmlformats.org/officeDocument/2006/relationships/customXml" Target="../ink/ink55.xml"/><Relationship Id="rId99" Type="http://schemas.openxmlformats.org/officeDocument/2006/relationships/image" Target="../media/image63.png"/><Relationship Id="rId101" Type="http://schemas.openxmlformats.org/officeDocument/2006/relationships/image" Target="../media/image64.png"/><Relationship Id="rId122" Type="http://schemas.openxmlformats.org/officeDocument/2006/relationships/customXml" Target="../ink/ink69.xml"/><Relationship Id="rId143" Type="http://schemas.openxmlformats.org/officeDocument/2006/relationships/image" Target="../media/image85.png"/><Relationship Id="rId148" Type="http://schemas.openxmlformats.org/officeDocument/2006/relationships/image" Target="../media/image86.png"/><Relationship Id="rId4" Type="http://schemas.openxmlformats.org/officeDocument/2006/relationships/image" Target="../media/image10.png"/><Relationship Id="rId9" Type="http://schemas.openxmlformats.org/officeDocument/2006/relationships/image" Target="../media/image30.svg"/><Relationship Id="rId26" Type="http://schemas.openxmlformats.org/officeDocument/2006/relationships/image" Target="../media/image36.png"/><Relationship Id="rId47" Type="http://schemas.openxmlformats.org/officeDocument/2006/relationships/customXml" Target="../ink/ink25.xml"/><Relationship Id="rId68" Type="http://schemas.openxmlformats.org/officeDocument/2006/relationships/customXml" Target="../ink/ink41.xml"/><Relationship Id="rId89" Type="http://schemas.openxmlformats.org/officeDocument/2006/relationships/image" Target="../media/image58.png"/><Relationship Id="rId112" Type="http://schemas.openxmlformats.org/officeDocument/2006/relationships/customXml" Target="../ink/ink64.xml"/><Relationship Id="rId133" Type="http://schemas.openxmlformats.org/officeDocument/2006/relationships/image" Target="../media/image80.png"/><Relationship Id="rId16" Type="http://schemas.openxmlformats.org/officeDocument/2006/relationships/customXml" Target="../ink/ink4.xml"/><Relationship Id="rId37" Type="http://schemas.openxmlformats.org/officeDocument/2006/relationships/customXml" Target="../ink/ink18.xml"/><Relationship Id="rId58" Type="http://schemas.openxmlformats.org/officeDocument/2006/relationships/customXml" Target="../ink/ink33.xml"/><Relationship Id="rId79" Type="http://schemas.openxmlformats.org/officeDocument/2006/relationships/image" Target="../media/image53.png"/><Relationship Id="rId102" Type="http://schemas.openxmlformats.org/officeDocument/2006/relationships/customXml" Target="../ink/ink59.xml"/><Relationship Id="rId123" Type="http://schemas.openxmlformats.org/officeDocument/2006/relationships/image" Target="../media/image75.png"/><Relationship Id="rId144" Type="http://schemas.openxmlformats.org/officeDocument/2006/relationships/customXml" Target="../ink/ink8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D7E3E15D-2F0C-FA5F-438D-B095AF90CAFD}"/>
              </a:ext>
            </a:extLst>
          </p:cNvPr>
          <p:cNvGrpSpPr/>
          <p:nvPr/>
        </p:nvGrpSpPr>
        <p:grpSpPr>
          <a:xfrm>
            <a:off x="0" y="0"/>
            <a:ext cx="12192001" cy="6858001"/>
            <a:chOff x="0" y="0"/>
            <a:chExt cx="12192001" cy="685800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3B8800A-A47D-CAC8-E3AD-DF2B2D67A61F}"/>
                </a:ext>
              </a:extLst>
            </p:cNvPr>
            <p:cNvSpPr/>
            <p:nvPr/>
          </p:nvSpPr>
          <p:spPr>
            <a:xfrm>
              <a:off x="11903394" y="495300"/>
              <a:ext cx="252000" cy="6311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9B0DA2ED-5E99-8194-9A45-5213BB5C8871}"/>
                </a:ext>
              </a:extLst>
            </p:cNvPr>
            <p:cNvSpPr/>
            <p:nvPr/>
          </p:nvSpPr>
          <p:spPr>
            <a:xfrm>
              <a:off x="0" y="0"/>
              <a:ext cx="12192001" cy="6858001"/>
            </a:xfrm>
            <a:custGeom>
              <a:avLst/>
              <a:gdLst>
                <a:gd name="connsiteX0" fmla="*/ 38131 w 12192001"/>
                <a:gd name="connsiteY0" fmla="*/ 571500 h 6858001"/>
                <a:gd name="connsiteX1" fmla="*/ 38131 w 12192001"/>
                <a:gd name="connsiteY1" fmla="*/ 6819871 h 6858001"/>
                <a:gd name="connsiteX2" fmla="*/ 12153871 w 12192001"/>
                <a:gd name="connsiteY2" fmla="*/ 6819871 h 6858001"/>
                <a:gd name="connsiteX3" fmla="*/ 12153871 w 12192001"/>
                <a:gd name="connsiteY3" fmla="*/ 571500 h 6858001"/>
                <a:gd name="connsiteX4" fmla="*/ 0 w 12192001"/>
                <a:gd name="connsiteY4" fmla="*/ 0 h 6858001"/>
                <a:gd name="connsiteX5" fmla="*/ 12191999 w 12192001"/>
                <a:gd name="connsiteY5" fmla="*/ 0 h 6858001"/>
                <a:gd name="connsiteX6" fmla="*/ 12191999 w 12192001"/>
                <a:gd name="connsiteY6" fmla="*/ 1 h 6858001"/>
                <a:gd name="connsiteX7" fmla="*/ 12192001 w 12192001"/>
                <a:gd name="connsiteY7" fmla="*/ 1 h 6858001"/>
                <a:gd name="connsiteX8" fmla="*/ 12192001 w 12192001"/>
                <a:gd name="connsiteY8" fmla="*/ 6858001 h 6858001"/>
                <a:gd name="connsiteX9" fmla="*/ 1 w 12192001"/>
                <a:gd name="connsiteY9" fmla="*/ 6858001 h 6858001"/>
                <a:gd name="connsiteX10" fmla="*/ 1 w 12192001"/>
                <a:gd name="connsiteY10" fmla="*/ 571500 h 6858001"/>
                <a:gd name="connsiteX11" fmla="*/ 0 w 12192001"/>
                <a:gd name="connsiteY11" fmla="*/ 5715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1" h="6858001">
                  <a:moveTo>
                    <a:pt x="38131" y="571500"/>
                  </a:moveTo>
                  <a:lnTo>
                    <a:pt x="38131" y="6819871"/>
                  </a:lnTo>
                  <a:lnTo>
                    <a:pt x="12153871" y="6819871"/>
                  </a:lnTo>
                  <a:lnTo>
                    <a:pt x="12153871" y="571500"/>
                  </a:lnTo>
                  <a:close/>
                  <a:moveTo>
                    <a:pt x="0" y="0"/>
                  </a:moveTo>
                  <a:lnTo>
                    <a:pt x="12191999" y="0"/>
                  </a:lnTo>
                  <a:lnTo>
                    <a:pt x="12191999" y="1"/>
                  </a:lnTo>
                  <a:lnTo>
                    <a:pt x="12192001" y="1"/>
                  </a:lnTo>
                  <a:lnTo>
                    <a:pt x="12192001" y="6858001"/>
                  </a:lnTo>
                  <a:lnTo>
                    <a:pt x="1" y="6858001"/>
                  </a:lnTo>
                  <a:lnTo>
                    <a:pt x="1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DFCF302-46FD-97FF-412D-702A22775C3F}"/>
                </a:ext>
              </a:extLst>
            </p:cNvPr>
            <p:cNvSpPr/>
            <p:nvPr/>
          </p:nvSpPr>
          <p:spPr>
            <a:xfrm>
              <a:off x="44450" y="50800"/>
              <a:ext cx="12096000" cy="444500"/>
            </a:xfrm>
            <a:prstGeom prst="rect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1950" latinLnBrk="0">
                <a:defRPr/>
              </a:pPr>
              <a:r>
                <a:rPr lang="ko-KR" altLang="en-US" sz="2000" i="1" kern="0" dirty="0">
                  <a:ln w="1270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지능형 영상처리</a:t>
              </a:r>
              <a:endPara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761D18A-0AC3-3EE7-E30C-4A033F2FAE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6" y="75008"/>
              <a:ext cx="355997" cy="355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C8CC5C8-5A7E-DEFE-90BE-A6F99EB4516F}"/>
                </a:ext>
              </a:extLst>
            </p:cNvPr>
            <p:cNvGrpSpPr/>
            <p:nvPr/>
          </p:nvGrpSpPr>
          <p:grpSpPr>
            <a:xfrm>
              <a:off x="11096520" y="131244"/>
              <a:ext cx="963926" cy="280713"/>
              <a:chOff x="11346996" y="171725"/>
              <a:chExt cx="677732" cy="197368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D0D032-4360-424B-5727-D92638390FE5}"/>
                  </a:ext>
                </a:extLst>
              </p:cNvPr>
              <p:cNvSpPr/>
              <p:nvPr/>
            </p:nvSpPr>
            <p:spPr>
              <a:xfrm>
                <a:off x="11346996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>
                  <a:defRPr/>
                </a:pPr>
                <a:r>
                  <a:rPr lang="en-US" altLang="ko-KR" sz="2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_</a:t>
                </a:r>
                <a:endParaRPr lang="ko-KR" altLang="en-US" sz="24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BFBF706-A12B-EB79-9278-762E6E009F03}"/>
                  </a:ext>
                </a:extLst>
              </p:cNvPr>
              <p:cNvSpPr/>
              <p:nvPr/>
            </p:nvSpPr>
            <p:spPr>
              <a:xfrm>
                <a:off x="11587178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ko-KR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□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52E9D96-66ED-4C94-C3B9-D54456C6DFBD}"/>
                  </a:ext>
                </a:extLst>
              </p:cNvPr>
              <p:cNvSpPr/>
              <p:nvPr/>
            </p:nvSpPr>
            <p:spPr>
              <a:xfrm>
                <a:off x="11827360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X</a:t>
                </a:r>
                <a:endParaRPr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39D1D24-D6CB-A320-96B6-4A484E2B16A7}"/>
                </a:ext>
              </a:extLst>
            </p:cNvPr>
            <p:cNvSpPr/>
            <p:nvPr/>
          </p:nvSpPr>
          <p:spPr>
            <a:xfrm>
              <a:off x="11902782" y="567012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</a:rPr>
                <a:t>▲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5A810-5C76-38BF-5D3A-AE3E39FCB743}"/>
                </a:ext>
              </a:extLst>
            </p:cNvPr>
            <p:cNvSpPr/>
            <p:nvPr/>
          </p:nvSpPr>
          <p:spPr>
            <a:xfrm>
              <a:off x="11902782" y="6562344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FCA90F-CD2D-B59A-EC60-E0E4F4524D9A}"/>
                </a:ext>
              </a:extLst>
            </p:cNvPr>
            <p:cNvSpPr/>
            <p:nvPr/>
          </p:nvSpPr>
          <p:spPr>
            <a:xfrm>
              <a:off x="11920089" y="2552977"/>
              <a:ext cx="251999" cy="1461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A75B467-9038-565A-1D31-830FDCBE6E16}"/>
              </a:ext>
            </a:extLst>
          </p:cNvPr>
          <p:cNvSpPr txBox="1"/>
          <p:nvPr/>
        </p:nvSpPr>
        <p:spPr>
          <a:xfrm>
            <a:off x="676863" y="2514182"/>
            <a:ext cx="105941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&lt;</a:t>
            </a:r>
            <a:r>
              <a:rPr lang="ko-KR" altLang="en-US" sz="4400" b="0" i="0" dirty="0">
                <a:solidFill>
                  <a:srgbClr val="374151"/>
                </a:solidFill>
                <a:effectLst/>
                <a:latin typeface="Söhne"/>
              </a:rPr>
              <a:t>얼굴 객체 탐지 및 </a:t>
            </a:r>
            <a:r>
              <a:rPr lang="ko-KR" altLang="en-US" sz="4400" dirty="0">
                <a:solidFill>
                  <a:srgbClr val="374151"/>
                </a:solidFill>
                <a:latin typeface="Söhne"/>
              </a:rPr>
              <a:t>여드름</a:t>
            </a:r>
            <a:r>
              <a:rPr lang="ko-KR" altLang="en-US" sz="4400" b="0" i="0" dirty="0">
                <a:solidFill>
                  <a:srgbClr val="374151"/>
                </a:solidFill>
                <a:effectLst/>
                <a:latin typeface="Söhne"/>
              </a:rPr>
              <a:t> 검출 분류</a:t>
            </a:r>
            <a:r>
              <a:rPr lang="en-US" altLang="ko-KR" sz="44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&gt;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F9F9-2083-17CD-D71E-6DFAD2C9E156}"/>
              </a:ext>
            </a:extLst>
          </p:cNvPr>
          <p:cNvSpPr txBox="1"/>
          <p:nvPr/>
        </p:nvSpPr>
        <p:spPr>
          <a:xfrm>
            <a:off x="8649730" y="5329541"/>
            <a:ext cx="2446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201810866 </a:t>
            </a:r>
            <a:r>
              <a:rPr lang="ko-KR" altLang="en-US" dirty="0"/>
              <a:t>김 건</a:t>
            </a:r>
            <a:endParaRPr lang="en-US" altLang="ko-KR" dirty="0"/>
          </a:p>
          <a:p>
            <a:r>
              <a:rPr lang="en-US" altLang="ko-KR" dirty="0"/>
              <a:t>201810876 </a:t>
            </a:r>
            <a:r>
              <a:rPr lang="ko-KR" altLang="en-US" dirty="0"/>
              <a:t>문성준</a:t>
            </a:r>
            <a:endParaRPr lang="en-US" altLang="ko-KR" dirty="0"/>
          </a:p>
          <a:p>
            <a:r>
              <a:rPr lang="en-US" altLang="ko-KR" dirty="0"/>
              <a:t>201810890 </a:t>
            </a:r>
            <a:r>
              <a:rPr lang="ko-KR" altLang="en-US" dirty="0"/>
              <a:t>정우성</a:t>
            </a:r>
          </a:p>
        </p:txBody>
      </p:sp>
      <p:grpSp>
        <p:nvGrpSpPr>
          <p:cNvPr id="1036" name="그룹 1035">
            <a:extLst>
              <a:ext uri="{FF2B5EF4-FFF2-40B4-BE49-F238E27FC236}">
                <a16:creationId xmlns:a16="http://schemas.microsoft.com/office/drawing/2014/main" id="{7B10D5D7-A8A3-5D45-9BFE-1D4A2A9CB571}"/>
              </a:ext>
            </a:extLst>
          </p:cNvPr>
          <p:cNvGrpSpPr/>
          <p:nvPr/>
        </p:nvGrpSpPr>
        <p:grpSpPr>
          <a:xfrm>
            <a:off x="6833944" y="3332597"/>
            <a:ext cx="1988280" cy="860295"/>
            <a:chOff x="5639949" y="3651249"/>
            <a:chExt cx="3125530" cy="1275313"/>
          </a:xfrm>
        </p:grpSpPr>
        <p:pic>
          <p:nvPicPr>
            <p:cNvPr id="30" name="그래픽 29" descr="우는 얼굴(윤곽선) 단색으로 채워진">
              <a:extLst>
                <a:ext uri="{FF2B5EF4-FFF2-40B4-BE49-F238E27FC236}">
                  <a16:creationId xmlns:a16="http://schemas.microsoft.com/office/drawing/2014/main" id="{56BBC02D-34AB-A3EF-4FF7-D77EECD87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9949" y="3651249"/>
              <a:ext cx="1275314" cy="1275313"/>
            </a:xfrm>
            <a:prstGeom prst="rect">
              <a:avLst/>
            </a:prstGeom>
          </p:spPr>
        </p:pic>
        <p:pic>
          <p:nvPicPr>
            <p:cNvPr id="1024" name="그래픽 1023" descr="웃는 얼굴(윤곽선) 단색으로 채워진">
              <a:extLst>
                <a:ext uri="{FF2B5EF4-FFF2-40B4-BE49-F238E27FC236}">
                  <a16:creationId xmlns:a16="http://schemas.microsoft.com/office/drawing/2014/main" id="{C02FD4E9-21E1-CAA1-86F8-7053E6C82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90166" y="3651250"/>
              <a:ext cx="1275313" cy="1275312"/>
            </a:xfrm>
            <a:prstGeom prst="rect">
              <a:avLst/>
            </a:prstGeom>
          </p:spPr>
        </p:pic>
        <p:sp>
          <p:nvSpPr>
            <p:cNvPr id="1025" name="타원 1024">
              <a:extLst>
                <a:ext uri="{FF2B5EF4-FFF2-40B4-BE49-F238E27FC236}">
                  <a16:creationId xmlns:a16="http://schemas.microsoft.com/office/drawing/2014/main" id="{E4FB930E-E533-F65F-FAB3-6EAA6630A9C7}"/>
                </a:ext>
              </a:extLst>
            </p:cNvPr>
            <p:cNvSpPr/>
            <p:nvPr/>
          </p:nvSpPr>
          <p:spPr>
            <a:xfrm>
              <a:off x="5858392" y="4286246"/>
              <a:ext cx="74645" cy="933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7" name="타원 1026">
              <a:extLst>
                <a:ext uri="{FF2B5EF4-FFF2-40B4-BE49-F238E27FC236}">
                  <a16:creationId xmlns:a16="http://schemas.microsoft.com/office/drawing/2014/main" id="{05DA2F00-03A0-6788-42C1-5CDC3B3E56B9}"/>
                </a:ext>
              </a:extLst>
            </p:cNvPr>
            <p:cNvSpPr/>
            <p:nvPr/>
          </p:nvSpPr>
          <p:spPr>
            <a:xfrm>
              <a:off x="6574271" y="4286246"/>
              <a:ext cx="74645" cy="933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8" name="타원 1027">
              <a:extLst>
                <a:ext uri="{FF2B5EF4-FFF2-40B4-BE49-F238E27FC236}">
                  <a16:creationId xmlns:a16="http://schemas.microsoft.com/office/drawing/2014/main" id="{5DBFC44D-9684-891C-6BBA-39A93D4AD96E}"/>
                </a:ext>
              </a:extLst>
            </p:cNvPr>
            <p:cNvSpPr/>
            <p:nvPr/>
          </p:nvSpPr>
          <p:spPr>
            <a:xfrm>
              <a:off x="6470619" y="4379552"/>
              <a:ext cx="74645" cy="933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9" name="타원 1028">
              <a:extLst>
                <a:ext uri="{FF2B5EF4-FFF2-40B4-BE49-F238E27FC236}">
                  <a16:creationId xmlns:a16="http://schemas.microsoft.com/office/drawing/2014/main" id="{A09476EC-2478-D901-AB6B-D92FCA7A85A6}"/>
                </a:ext>
              </a:extLst>
            </p:cNvPr>
            <p:cNvSpPr/>
            <p:nvPr/>
          </p:nvSpPr>
          <p:spPr>
            <a:xfrm>
              <a:off x="5899277" y="4426205"/>
              <a:ext cx="74645" cy="933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0" name="타원 1029">
              <a:extLst>
                <a:ext uri="{FF2B5EF4-FFF2-40B4-BE49-F238E27FC236}">
                  <a16:creationId xmlns:a16="http://schemas.microsoft.com/office/drawing/2014/main" id="{26E34237-544C-BB7D-72C4-7B77218C81A6}"/>
                </a:ext>
              </a:extLst>
            </p:cNvPr>
            <p:cNvSpPr/>
            <p:nvPr/>
          </p:nvSpPr>
          <p:spPr>
            <a:xfrm>
              <a:off x="6201478" y="3918944"/>
              <a:ext cx="74645" cy="933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1" name="타원 1030">
              <a:extLst>
                <a:ext uri="{FF2B5EF4-FFF2-40B4-BE49-F238E27FC236}">
                  <a16:creationId xmlns:a16="http://schemas.microsoft.com/office/drawing/2014/main" id="{DB218997-1392-C70D-4B82-CB5ED8C001D8}"/>
                </a:ext>
              </a:extLst>
            </p:cNvPr>
            <p:cNvSpPr/>
            <p:nvPr/>
          </p:nvSpPr>
          <p:spPr>
            <a:xfrm>
              <a:off x="6308100" y="3918944"/>
              <a:ext cx="74645" cy="933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래픽 14" descr="남자 윤곽선">
            <a:extLst>
              <a:ext uri="{FF2B5EF4-FFF2-40B4-BE49-F238E27FC236}">
                <a16:creationId xmlns:a16="http://schemas.microsoft.com/office/drawing/2014/main" id="{230901F4-0FAE-E892-3B14-3FAAC981A2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90555" y="3410936"/>
            <a:ext cx="1191403" cy="1191403"/>
          </a:xfrm>
          <a:prstGeom prst="rect">
            <a:avLst/>
          </a:prstGeom>
        </p:spPr>
      </p:pic>
      <p:pic>
        <p:nvPicPr>
          <p:cNvPr id="16" name="그래픽 15" descr="사용자 윤곽선">
            <a:extLst>
              <a:ext uri="{FF2B5EF4-FFF2-40B4-BE49-F238E27FC236}">
                <a16:creationId xmlns:a16="http://schemas.microsoft.com/office/drawing/2014/main" id="{7A1C3D63-07C5-3767-298E-7B6E62F57D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29222" y="3500022"/>
            <a:ext cx="769440" cy="76944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959B57-6ED4-D2CB-91AC-77C8C0776143}"/>
              </a:ext>
            </a:extLst>
          </p:cNvPr>
          <p:cNvCxnSpPr>
            <a:cxnSpLocks/>
          </p:cNvCxnSpPr>
          <p:nvPr/>
        </p:nvCxnSpPr>
        <p:spPr>
          <a:xfrm>
            <a:off x="3440280" y="3762745"/>
            <a:ext cx="4205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117BE-3939-E1D7-5CEE-F8A0E8B70C60}"/>
              </a:ext>
            </a:extLst>
          </p:cNvPr>
          <p:cNvSpPr/>
          <p:nvPr/>
        </p:nvSpPr>
        <p:spPr>
          <a:xfrm flipH="1" flipV="1">
            <a:off x="3852046" y="3519071"/>
            <a:ext cx="531431" cy="605178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8418174-F648-F331-D871-1CFC1F202795}"/>
              </a:ext>
            </a:extLst>
          </p:cNvPr>
          <p:cNvCxnSpPr>
            <a:stCxn id="30" idx="3"/>
            <a:endCxn id="1024" idx="1"/>
          </p:cNvCxnSpPr>
          <p:nvPr/>
        </p:nvCxnSpPr>
        <p:spPr>
          <a:xfrm>
            <a:off x="7645224" y="3762745"/>
            <a:ext cx="36572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617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AD2B0F-B4A3-A421-AF87-CE7ECE0BF07F}"/>
              </a:ext>
            </a:extLst>
          </p:cNvPr>
          <p:cNvGrpSpPr/>
          <p:nvPr/>
        </p:nvGrpSpPr>
        <p:grpSpPr>
          <a:xfrm>
            <a:off x="0" y="0"/>
            <a:ext cx="12192001" cy="6858001"/>
            <a:chOff x="0" y="0"/>
            <a:chExt cx="12192001" cy="685800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3B8800A-A47D-CAC8-E3AD-DF2B2D67A61F}"/>
                </a:ext>
              </a:extLst>
            </p:cNvPr>
            <p:cNvSpPr/>
            <p:nvPr/>
          </p:nvSpPr>
          <p:spPr>
            <a:xfrm>
              <a:off x="11903394" y="495300"/>
              <a:ext cx="252000" cy="6311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9B0DA2ED-5E99-8194-9A45-5213BB5C8871}"/>
                </a:ext>
              </a:extLst>
            </p:cNvPr>
            <p:cNvSpPr/>
            <p:nvPr/>
          </p:nvSpPr>
          <p:spPr>
            <a:xfrm>
              <a:off x="0" y="0"/>
              <a:ext cx="12192001" cy="6858001"/>
            </a:xfrm>
            <a:custGeom>
              <a:avLst/>
              <a:gdLst>
                <a:gd name="connsiteX0" fmla="*/ 38131 w 12192001"/>
                <a:gd name="connsiteY0" fmla="*/ 571500 h 6858001"/>
                <a:gd name="connsiteX1" fmla="*/ 38131 w 12192001"/>
                <a:gd name="connsiteY1" fmla="*/ 6819871 h 6858001"/>
                <a:gd name="connsiteX2" fmla="*/ 12153871 w 12192001"/>
                <a:gd name="connsiteY2" fmla="*/ 6819871 h 6858001"/>
                <a:gd name="connsiteX3" fmla="*/ 12153871 w 12192001"/>
                <a:gd name="connsiteY3" fmla="*/ 571500 h 6858001"/>
                <a:gd name="connsiteX4" fmla="*/ 0 w 12192001"/>
                <a:gd name="connsiteY4" fmla="*/ 0 h 6858001"/>
                <a:gd name="connsiteX5" fmla="*/ 12191999 w 12192001"/>
                <a:gd name="connsiteY5" fmla="*/ 0 h 6858001"/>
                <a:gd name="connsiteX6" fmla="*/ 12191999 w 12192001"/>
                <a:gd name="connsiteY6" fmla="*/ 1 h 6858001"/>
                <a:gd name="connsiteX7" fmla="*/ 12192001 w 12192001"/>
                <a:gd name="connsiteY7" fmla="*/ 1 h 6858001"/>
                <a:gd name="connsiteX8" fmla="*/ 12192001 w 12192001"/>
                <a:gd name="connsiteY8" fmla="*/ 6858001 h 6858001"/>
                <a:gd name="connsiteX9" fmla="*/ 1 w 12192001"/>
                <a:gd name="connsiteY9" fmla="*/ 6858001 h 6858001"/>
                <a:gd name="connsiteX10" fmla="*/ 1 w 12192001"/>
                <a:gd name="connsiteY10" fmla="*/ 571500 h 6858001"/>
                <a:gd name="connsiteX11" fmla="*/ 0 w 12192001"/>
                <a:gd name="connsiteY11" fmla="*/ 5715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1" h="6858001">
                  <a:moveTo>
                    <a:pt x="38131" y="571500"/>
                  </a:moveTo>
                  <a:lnTo>
                    <a:pt x="38131" y="6819871"/>
                  </a:lnTo>
                  <a:lnTo>
                    <a:pt x="12153871" y="6819871"/>
                  </a:lnTo>
                  <a:lnTo>
                    <a:pt x="12153871" y="571500"/>
                  </a:lnTo>
                  <a:close/>
                  <a:moveTo>
                    <a:pt x="0" y="0"/>
                  </a:moveTo>
                  <a:lnTo>
                    <a:pt x="12191999" y="0"/>
                  </a:lnTo>
                  <a:lnTo>
                    <a:pt x="12191999" y="1"/>
                  </a:lnTo>
                  <a:lnTo>
                    <a:pt x="12192001" y="1"/>
                  </a:lnTo>
                  <a:lnTo>
                    <a:pt x="12192001" y="6858001"/>
                  </a:lnTo>
                  <a:lnTo>
                    <a:pt x="1" y="6858001"/>
                  </a:lnTo>
                  <a:lnTo>
                    <a:pt x="1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DFCF302-46FD-97FF-412D-702A22775C3F}"/>
                </a:ext>
              </a:extLst>
            </p:cNvPr>
            <p:cNvSpPr/>
            <p:nvPr/>
          </p:nvSpPr>
          <p:spPr>
            <a:xfrm>
              <a:off x="44450" y="50800"/>
              <a:ext cx="12096000" cy="444500"/>
            </a:xfrm>
            <a:prstGeom prst="rect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1950" latinLnBrk="0">
                <a:defRPr/>
              </a:pPr>
              <a:r>
                <a:rPr lang="ko-KR" altLang="en-US" sz="2000" i="1" kern="0" dirty="0">
                  <a:ln w="12700">
                    <a:noFill/>
                  </a:ln>
                  <a:solidFill>
                    <a:prstClr val="white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rPr>
                <a:t>지능형 영상처리</a:t>
              </a:r>
              <a:endPara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761D18A-0AC3-3EE7-E30C-4A033F2FAE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6" y="75008"/>
              <a:ext cx="355997" cy="355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C8CC5C8-5A7E-DEFE-90BE-A6F99EB4516F}"/>
                </a:ext>
              </a:extLst>
            </p:cNvPr>
            <p:cNvGrpSpPr/>
            <p:nvPr/>
          </p:nvGrpSpPr>
          <p:grpSpPr>
            <a:xfrm>
              <a:off x="11096520" y="131244"/>
              <a:ext cx="963926" cy="280713"/>
              <a:chOff x="11346996" y="171725"/>
              <a:chExt cx="677732" cy="197368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D0D032-4360-424B-5727-D92638390FE5}"/>
                  </a:ext>
                </a:extLst>
              </p:cNvPr>
              <p:cNvSpPr/>
              <p:nvPr/>
            </p:nvSpPr>
            <p:spPr>
              <a:xfrm>
                <a:off x="11346996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>
                  <a:defRPr/>
                </a:pPr>
                <a:r>
                  <a:rPr lang="en-US" altLang="ko-KR" sz="2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Pretendard Medium" panose="02000603000000020004" pitchFamily="50" charset="-127"/>
                    <a:ea typeface="Pretendard Medium" panose="02000603000000020004" pitchFamily="50" charset="-127"/>
                  </a:rPr>
                  <a:t>_</a:t>
                </a:r>
                <a:endParaRPr lang="ko-KR" altLang="en-US" sz="2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BFBF706-A12B-EB79-9278-762E6E009F03}"/>
                  </a:ext>
                </a:extLst>
              </p:cNvPr>
              <p:cNvSpPr/>
              <p:nvPr/>
            </p:nvSpPr>
            <p:spPr>
              <a:xfrm>
                <a:off x="11587178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ko-KR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Pretendard Medium" panose="02000603000000020004" pitchFamily="50" charset="-127"/>
                    <a:ea typeface="Pretendard Medium" panose="02000603000000020004" pitchFamily="50" charset="-127"/>
                  </a:rPr>
                  <a:t>□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52E9D96-66ED-4C94-C3B9-D54456C6DFBD}"/>
                  </a:ext>
                </a:extLst>
              </p:cNvPr>
              <p:cNvSpPr/>
              <p:nvPr/>
            </p:nvSpPr>
            <p:spPr>
              <a:xfrm>
                <a:off x="11827360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Pretendard Medium" panose="02000603000000020004" pitchFamily="50" charset="-127"/>
                    <a:ea typeface="Pretendard Medium" panose="02000603000000020004" pitchFamily="50" charset="-127"/>
                  </a:rPr>
                  <a:t>X</a:t>
                </a:r>
                <a:endParaRPr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39D1D24-D6CB-A320-96B6-4A484E2B16A7}"/>
                </a:ext>
              </a:extLst>
            </p:cNvPr>
            <p:cNvSpPr/>
            <p:nvPr/>
          </p:nvSpPr>
          <p:spPr>
            <a:xfrm>
              <a:off x="11902782" y="567012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rPr>
                <a:t>▲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5A810-5C76-38BF-5D3A-AE3E39FCB743}"/>
                </a:ext>
              </a:extLst>
            </p:cNvPr>
            <p:cNvSpPr/>
            <p:nvPr/>
          </p:nvSpPr>
          <p:spPr>
            <a:xfrm>
              <a:off x="11902782" y="6562344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rPr>
                <a:t>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FCA90F-CD2D-B59A-EC60-E0E4F4524D9A}"/>
                </a:ext>
              </a:extLst>
            </p:cNvPr>
            <p:cNvSpPr/>
            <p:nvPr/>
          </p:nvSpPr>
          <p:spPr>
            <a:xfrm>
              <a:off x="11920089" y="2552977"/>
              <a:ext cx="251999" cy="1461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>
                    <a:lumMod val="75000"/>
                  </a:prst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</p:grpSp>
      <p:sp>
        <p:nvSpPr>
          <p:cNvPr id="5" name="원호 4">
            <a:extLst>
              <a:ext uri="{FF2B5EF4-FFF2-40B4-BE49-F238E27FC236}">
                <a16:creationId xmlns:a16="http://schemas.microsoft.com/office/drawing/2014/main" id="{E444D773-F9DA-32F9-6F51-1E1E8F75AEC5}"/>
              </a:ext>
            </a:extLst>
          </p:cNvPr>
          <p:cNvSpPr/>
          <p:nvPr/>
        </p:nvSpPr>
        <p:spPr>
          <a:xfrm>
            <a:off x="4942048" y="2090227"/>
            <a:ext cx="2019300" cy="2019300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Aharoni" panose="02010803020104030203" pitchFamily="2" charset="-79"/>
            </a:endParaRPr>
          </a:p>
          <a:p>
            <a:pPr algn="ctr">
              <a:defRPr/>
            </a:pP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CFC742C9-B30C-A83F-84DE-85410D47CACD}"/>
              </a:ext>
            </a:extLst>
          </p:cNvPr>
          <p:cNvSpPr/>
          <p:nvPr/>
        </p:nvSpPr>
        <p:spPr>
          <a:xfrm>
            <a:off x="4942048" y="2090227"/>
            <a:ext cx="2019300" cy="2019300"/>
          </a:xfrm>
          <a:prstGeom prst="arc">
            <a:avLst>
              <a:gd name="adj1" fmla="val 7470511"/>
              <a:gd name="adj2" fmla="val 10316345"/>
            </a:avLst>
          </a:prstGeom>
          <a:ln w="50800" cap="rnd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black"/>
              </a:solidFill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5B7FEEE-3BE2-0D92-657A-417395C071FD}"/>
              </a:ext>
            </a:extLst>
          </p:cNvPr>
          <p:cNvGrpSpPr/>
          <p:nvPr/>
        </p:nvGrpSpPr>
        <p:grpSpPr>
          <a:xfrm>
            <a:off x="4846798" y="3099877"/>
            <a:ext cx="219075" cy="219075"/>
            <a:chOff x="8105775" y="1819275"/>
            <a:chExt cx="219075" cy="21907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750637E-D998-E25E-CD8C-9F295D9B7A67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54A0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11C74D2-B692-88B8-3A3D-ACF72A67F5BC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54A0F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E08B62-540C-C6CC-889D-76B8525F5562}"/>
              </a:ext>
            </a:extLst>
          </p:cNvPr>
          <p:cNvSpPr/>
          <p:nvPr/>
        </p:nvSpPr>
        <p:spPr>
          <a:xfrm>
            <a:off x="438868" y="3876320"/>
            <a:ext cx="11139615" cy="388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5400" b="1" dirty="0">
                <a:solidFill>
                  <a:srgbClr val="44546A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rPr>
              <a:t>3. </a:t>
            </a:r>
            <a:r>
              <a:rPr lang="ko-KR" altLang="en-US" sz="5400" b="1" dirty="0">
                <a:solidFill>
                  <a:srgbClr val="44546A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rPr>
              <a:t>결과분석</a:t>
            </a:r>
            <a:endParaRPr lang="en-US" altLang="ko-KR" sz="5400" b="1" dirty="0">
              <a:solidFill>
                <a:srgbClr val="44546A"/>
              </a:solidFill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5400" b="1" dirty="0">
                <a:solidFill>
                  <a:srgbClr val="44546A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sz="24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endParaRPr lang="ko-KR" altLang="en-US" sz="2800" dirty="0">
              <a:solidFill>
                <a:srgbClr val="44546A"/>
              </a:solidFill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2CB6FAC1-0F14-4C2F-396F-265F9063D09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536172" y="2727455"/>
            <a:ext cx="831051" cy="744843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54A0F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94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AD2B0F-B4A3-A421-AF87-CE7ECE0BF07F}"/>
              </a:ext>
            </a:extLst>
          </p:cNvPr>
          <p:cNvGrpSpPr/>
          <p:nvPr/>
        </p:nvGrpSpPr>
        <p:grpSpPr>
          <a:xfrm>
            <a:off x="40170" y="0"/>
            <a:ext cx="12192001" cy="6858001"/>
            <a:chOff x="0" y="0"/>
            <a:chExt cx="12192001" cy="685800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3B8800A-A47D-CAC8-E3AD-DF2B2D67A61F}"/>
                </a:ext>
              </a:extLst>
            </p:cNvPr>
            <p:cNvSpPr/>
            <p:nvPr/>
          </p:nvSpPr>
          <p:spPr>
            <a:xfrm>
              <a:off x="11903394" y="495300"/>
              <a:ext cx="252000" cy="6311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9B0DA2ED-5E99-8194-9A45-5213BB5C8871}"/>
                </a:ext>
              </a:extLst>
            </p:cNvPr>
            <p:cNvSpPr/>
            <p:nvPr/>
          </p:nvSpPr>
          <p:spPr>
            <a:xfrm>
              <a:off x="0" y="0"/>
              <a:ext cx="12192001" cy="6858001"/>
            </a:xfrm>
            <a:custGeom>
              <a:avLst/>
              <a:gdLst>
                <a:gd name="connsiteX0" fmla="*/ 38131 w 12192001"/>
                <a:gd name="connsiteY0" fmla="*/ 571500 h 6858001"/>
                <a:gd name="connsiteX1" fmla="*/ 38131 w 12192001"/>
                <a:gd name="connsiteY1" fmla="*/ 6819871 h 6858001"/>
                <a:gd name="connsiteX2" fmla="*/ 12153871 w 12192001"/>
                <a:gd name="connsiteY2" fmla="*/ 6819871 h 6858001"/>
                <a:gd name="connsiteX3" fmla="*/ 12153871 w 12192001"/>
                <a:gd name="connsiteY3" fmla="*/ 571500 h 6858001"/>
                <a:gd name="connsiteX4" fmla="*/ 0 w 12192001"/>
                <a:gd name="connsiteY4" fmla="*/ 0 h 6858001"/>
                <a:gd name="connsiteX5" fmla="*/ 12191999 w 12192001"/>
                <a:gd name="connsiteY5" fmla="*/ 0 h 6858001"/>
                <a:gd name="connsiteX6" fmla="*/ 12191999 w 12192001"/>
                <a:gd name="connsiteY6" fmla="*/ 1 h 6858001"/>
                <a:gd name="connsiteX7" fmla="*/ 12192001 w 12192001"/>
                <a:gd name="connsiteY7" fmla="*/ 1 h 6858001"/>
                <a:gd name="connsiteX8" fmla="*/ 12192001 w 12192001"/>
                <a:gd name="connsiteY8" fmla="*/ 6858001 h 6858001"/>
                <a:gd name="connsiteX9" fmla="*/ 1 w 12192001"/>
                <a:gd name="connsiteY9" fmla="*/ 6858001 h 6858001"/>
                <a:gd name="connsiteX10" fmla="*/ 1 w 12192001"/>
                <a:gd name="connsiteY10" fmla="*/ 571500 h 6858001"/>
                <a:gd name="connsiteX11" fmla="*/ 0 w 12192001"/>
                <a:gd name="connsiteY11" fmla="*/ 5715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1" h="6858001">
                  <a:moveTo>
                    <a:pt x="38131" y="571500"/>
                  </a:moveTo>
                  <a:lnTo>
                    <a:pt x="38131" y="6819871"/>
                  </a:lnTo>
                  <a:lnTo>
                    <a:pt x="12153871" y="6819871"/>
                  </a:lnTo>
                  <a:lnTo>
                    <a:pt x="12153871" y="571500"/>
                  </a:lnTo>
                  <a:close/>
                  <a:moveTo>
                    <a:pt x="0" y="0"/>
                  </a:moveTo>
                  <a:lnTo>
                    <a:pt x="12191999" y="0"/>
                  </a:lnTo>
                  <a:lnTo>
                    <a:pt x="12191999" y="1"/>
                  </a:lnTo>
                  <a:lnTo>
                    <a:pt x="12192001" y="1"/>
                  </a:lnTo>
                  <a:lnTo>
                    <a:pt x="12192001" y="6858001"/>
                  </a:lnTo>
                  <a:lnTo>
                    <a:pt x="1" y="6858001"/>
                  </a:lnTo>
                  <a:lnTo>
                    <a:pt x="1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DFCF302-46FD-97FF-412D-702A22775C3F}"/>
                </a:ext>
              </a:extLst>
            </p:cNvPr>
            <p:cNvSpPr/>
            <p:nvPr/>
          </p:nvSpPr>
          <p:spPr>
            <a:xfrm>
              <a:off x="44450" y="50801"/>
              <a:ext cx="12096000" cy="458206"/>
            </a:xfrm>
            <a:prstGeom prst="rect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1950" latinLnBrk="0">
                <a:defRPr/>
              </a:pPr>
              <a:r>
                <a:rPr lang="en-US" altLang="ko-KR" sz="2400" i="1" kern="0" dirty="0">
                  <a:ln w="1270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Face Detection Results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761D18A-0AC3-3EE7-E30C-4A033F2FAE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6" y="75008"/>
              <a:ext cx="355997" cy="355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C8CC5C8-5A7E-DEFE-90BE-A6F99EB4516F}"/>
                </a:ext>
              </a:extLst>
            </p:cNvPr>
            <p:cNvGrpSpPr/>
            <p:nvPr/>
          </p:nvGrpSpPr>
          <p:grpSpPr>
            <a:xfrm>
              <a:off x="11096520" y="131244"/>
              <a:ext cx="963926" cy="280713"/>
              <a:chOff x="11346996" y="171725"/>
              <a:chExt cx="677732" cy="197368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D0D032-4360-424B-5727-D92638390FE5}"/>
                  </a:ext>
                </a:extLst>
              </p:cNvPr>
              <p:cNvSpPr/>
              <p:nvPr/>
            </p:nvSpPr>
            <p:spPr>
              <a:xfrm>
                <a:off x="11346996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>
                  <a:defRPr/>
                </a:pPr>
                <a:r>
                  <a:rPr lang="en-US" altLang="ko-KR" sz="2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_</a:t>
                </a:r>
                <a:endParaRPr lang="ko-KR" altLang="en-US" sz="24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BFBF706-A12B-EB79-9278-762E6E009F03}"/>
                  </a:ext>
                </a:extLst>
              </p:cNvPr>
              <p:cNvSpPr/>
              <p:nvPr/>
            </p:nvSpPr>
            <p:spPr>
              <a:xfrm>
                <a:off x="11587178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ko-KR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□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52E9D96-66ED-4C94-C3B9-D54456C6DFBD}"/>
                  </a:ext>
                </a:extLst>
              </p:cNvPr>
              <p:cNvSpPr/>
              <p:nvPr/>
            </p:nvSpPr>
            <p:spPr>
              <a:xfrm>
                <a:off x="11827360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X</a:t>
                </a:r>
                <a:endParaRPr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39D1D24-D6CB-A320-96B6-4A484E2B16A7}"/>
                </a:ext>
              </a:extLst>
            </p:cNvPr>
            <p:cNvSpPr/>
            <p:nvPr/>
          </p:nvSpPr>
          <p:spPr>
            <a:xfrm>
              <a:off x="11902782" y="567012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</a:rPr>
                <a:t>▲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5A810-5C76-38BF-5D3A-AE3E39FCB743}"/>
                </a:ext>
              </a:extLst>
            </p:cNvPr>
            <p:cNvSpPr/>
            <p:nvPr/>
          </p:nvSpPr>
          <p:spPr>
            <a:xfrm>
              <a:off x="11902782" y="6562344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FCA90F-CD2D-B59A-EC60-E0E4F4524D9A}"/>
                </a:ext>
              </a:extLst>
            </p:cNvPr>
            <p:cNvSpPr/>
            <p:nvPr/>
          </p:nvSpPr>
          <p:spPr>
            <a:xfrm>
              <a:off x="11920089" y="2552977"/>
              <a:ext cx="251999" cy="1461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6689258A-D2D4-110C-B66B-B1165FBB6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148" y="814088"/>
            <a:ext cx="2241371" cy="254022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2132AA3-0E2A-457C-EB76-C80BF954A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8825" y="1216836"/>
            <a:ext cx="1333614" cy="198383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CAD7BA1-EE2A-04CA-B23B-CE2DA9B2C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7148" y="3927153"/>
            <a:ext cx="2231249" cy="264204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7BAAA1D-F3DF-9199-6421-C4EB0E6AC9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8946" y="4260122"/>
            <a:ext cx="1628133" cy="2054118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1027" name="화살표: 아래쪽 1026">
            <a:extLst>
              <a:ext uri="{FF2B5EF4-FFF2-40B4-BE49-F238E27FC236}">
                <a16:creationId xmlns:a16="http://schemas.microsoft.com/office/drawing/2014/main" id="{70C00651-0B78-8D5E-97BE-7045D5F66D03}"/>
              </a:ext>
            </a:extLst>
          </p:cNvPr>
          <p:cNvSpPr/>
          <p:nvPr/>
        </p:nvSpPr>
        <p:spPr>
          <a:xfrm rot="16200000">
            <a:off x="9042690" y="1906524"/>
            <a:ext cx="621963" cy="6096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8" name="화살표: 아래쪽 1027">
            <a:extLst>
              <a:ext uri="{FF2B5EF4-FFF2-40B4-BE49-F238E27FC236}">
                <a16:creationId xmlns:a16="http://schemas.microsoft.com/office/drawing/2014/main" id="{B2100E1F-EC29-66A8-3675-DFF1659485ED}"/>
              </a:ext>
            </a:extLst>
          </p:cNvPr>
          <p:cNvSpPr/>
          <p:nvPr/>
        </p:nvSpPr>
        <p:spPr>
          <a:xfrm rot="16200000">
            <a:off x="9042690" y="4850851"/>
            <a:ext cx="621963" cy="6096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인간의 얼굴, 피부, 사람, 이마이(가) 표시된 사진&#10;&#10;자동 생성된 설명">
            <a:extLst>
              <a:ext uri="{FF2B5EF4-FFF2-40B4-BE49-F238E27FC236}">
                <a16:creationId xmlns:a16="http://schemas.microsoft.com/office/drawing/2014/main" id="{FD67B052-2FA8-29EB-4051-2FEB303D04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623" y="2046535"/>
            <a:ext cx="4915351" cy="3210025"/>
          </a:xfrm>
          <a:prstGeom prst="rect">
            <a:avLst/>
          </a:prstGeom>
        </p:spPr>
      </p:pic>
      <p:sp>
        <p:nvSpPr>
          <p:cNvPr id="16" name="object 22">
            <a:extLst>
              <a:ext uri="{FF2B5EF4-FFF2-40B4-BE49-F238E27FC236}">
                <a16:creationId xmlns:a16="http://schemas.microsoft.com/office/drawing/2014/main" id="{C2FFAE3D-1CA6-9C4B-09CD-861565BFDDDD}"/>
              </a:ext>
            </a:extLst>
          </p:cNvPr>
          <p:cNvSpPr txBox="1"/>
          <p:nvPr/>
        </p:nvSpPr>
        <p:spPr>
          <a:xfrm>
            <a:off x="312624" y="879688"/>
            <a:ext cx="848699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b="1" dirty="0">
                <a:solidFill>
                  <a:schemeClr val="tx1"/>
                </a:solidFill>
                <a:latin typeface="NanumSquare Neo OTF Heavy" pitchFamily="2" charset="-127"/>
                <a:ea typeface="NanumSquare Neo OTF Heavy" pitchFamily="2" charset="-127"/>
                <a:cs typeface="Open Sans"/>
              </a:rPr>
              <a:t>-PYTHON, MATLAB</a:t>
            </a:r>
            <a:r>
              <a:rPr lang="ko-KR" altLang="en-US" sz="2000" b="1" dirty="0">
                <a:solidFill>
                  <a:schemeClr val="tx1"/>
                </a:solidFill>
                <a:latin typeface="NanumSquare Neo OTF Heavy" pitchFamily="2" charset="-127"/>
                <a:ea typeface="NanumSquare Neo OTF Heavy" pitchFamily="2" charset="-127"/>
                <a:cs typeface="Open Sans"/>
              </a:rPr>
              <a:t>을 이용한 얼굴 인식 결과 </a:t>
            </a: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4E3B5504-811F-E77A-8892-2EE325090FDE}"/>
              </a:ext>
            </a:extLst>
          </p:cNvPr>
          <p:cNvSpPr txBox="1"/>
          <p:nvPr/>
        </p:nvSpPr>
        <p:spPr>
          <a:xfrm>
            <a:off x="7261900" y="3315701"/>
            <a:ext cx="96174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b="1" dirty="0">
                <a:latin typeface="NanumSquare Neo OTF Heavy" pitchFamily="2" charset="-127"/>
                <a:ea typeface="NanumSquare Neo OTF Heavy" pitchFamily="2" charset="-127"/>
                <a:cs typeface="OpenSansCondensed-ExtraBold"/>
              </a:rPr>
              <a:t>Image1</a:t>
            </a:r>
            <a:endParaRPr lang="ko-KR" altLang="en-US" sz="1400" b="1" dirty="0">
              <a:latin typeface="NanumSquare Neo OTF Heavy" pitchFamily="2" charset="-127"/>
              <a:ea typeface="NanumSquare Neo OTF Heavy" pitchFamily="2" charset="-127"/>
              <a:cs typeface="OpenSansCondensed-ExtraBold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9A85D904-2F6F-0894-AF10-E6D7D374096E}"/>
              </a:ext>
            </a:extLst>
          </p:cNvPr>
          <p:cNvSpPr txBox="1"/>
          <p:nvPr/>
        </p:nvSpPr>
        <p:spPr>
          <a:xfrm>
            <a:off x="7261900" y="6542731"/>
            <a:ext cx="96174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b="1" dirty="0">
                <a:latin typeface="NanumSquare Neo OTF Heavy" pitchFamily="2" charset="-127"/>
                <a:ea typeface="NanumSquare Neo OTF Heavy" pitchFamily="2" charset="-127"/>
                <a:cs typeface="OpenSansCondensed-ExtraBold"/>
              </a:rPr>
              <a:t>Image2</a:t>
            </a:r>
            <a:endParaRPr lang="ko-KR" altLang="en-US" sz="1400" b="1" dirty="0">
              <a:latin typeface="NanumSquare Neo OTF Heavy" pitchFamily="2" charset="-127"/>
              <a:ea typeface="NanumSquare Neo OTF Heavy" pitchFamily="2" charset="-127"/>
              <a:cs typeface="OpenSansCondensed-ExtraBold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23035360-A375-66E2-4A4C-B2C645AD6BF6}"/>
              </a:ext>
            </a:extLst>
          </p:cNvPr>
          <p:cNvSpPr txBox="1"/>
          <p:nvPr/>
        </p:nvSpPr>
        <p:spPr>
          <a:xfrm>
            <a:off x="1117174" y="5134039"/>
            <a:ext cx="96174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b="1" dirty="0">
                <a:latin typeface="NanumSquare Neo OTF Heavy" pitchFamily="2" charset="-127"/>
                <a:ea typeface="NanumSquare Neo OTF Heavy" pitchFamily="2" charset="-127"/>
                <a:cs typeface="OpenSansCondensed-ExtraBold"/>
              </a:rPr>
              <a:t>Image3</a:t>
            </a:r>
            <a:endParaRPr lang="ko-KR" altLang="en-US" sz="1400" b="1" dirty="0">
              <a:latin typeface="NanumSquare Neo OTF Heavy" pitchFamily="2" charset="-127"/>
              <a:ea typeface="NanumSquare Neo OTF Heavy" pitchFamily="2" charset="-127"/>
              <a:cs typeface="OpenSansCondensed-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713325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object 2">
            <a:extLst>
              <a:ext uri="{FF2B5EF4-FFF2-40B4-BE49-F238E27FC236}">
                <a16:creationId xmlns:a16="http://schemas.microsoft.com/office/drawing/2014/main" id="{6955CC83-6EA9-2CCE-27D8-E96300E22222}"/>
              </a:ext>
            </a:extLst>
          </p:cNvPr>
          <p:cNvSpPr/>
          <p:nvPr/>
        </p:nvSpPr>
        <p:spPr>
          <a:xfrm>
            <a:off x="8696507" y="669139"/>
            <a:ext cx="841150" cy="893639"/>
          </a:xfrm>
          <a:custGeom>
            <a:avLst/>
            <a:gdLst/>
            <a:ahLst/>
            <a:cxnLst/>
            <a:rect l="l" t="t" r="r" b="b"/>
            <a:pathLst>
              <a:path w="1800225" h="1800225">
                <a:moveTo>
                  <a:pt x="899998" y="0"/>
                </a:moveTo>
                <a:lnTo>
                  <a:pt x="852200" y="1247"/>
                </a:lnTo>
                <a:lnTo>
                  <a:pt x="805052" y="4948"/>
                </a:lnTo>
                <a:lnTo>
                  <a:pt x="758616" y="11041"/>
                </a:lnTo>
                <a:lnTo>
                  <a:pt x="712954" y="19462"/>
                </a:lnTo>
                <a:lnTo>
                  <a:pt x="668129" y="30151"/>
                </a:lnTo>
                <a:lnTo>
                  <a:pt x="624202" y="43044"/>
                </a:lnTo>
                <a:lnTo>
                  <a:pt x="581236" y="58081"/>
                </a:lnTo>
                <a:lnTo>
                  <a:pt x="539292" y="75197"/>
                </a:lnTo>
                <a:lnTo>
                  <a:pt x="498434" y="94332"/>
                </a:lnTo>
                <a:lnTo>
                  <a:pt x="458724" y="115422"/>
                </a:lnTo>
                <a:lnTo>
                  <a:pt x="420223" y="138406"/>
                </a:lnTo>
                <a:lnTo>
                  <a:pt x="382993" y="163222"/>
                </a:lnTo>
                <a:lnTo>
                  <a:pt x="347098" y="189808"/>
                </a:lnTo>
                <a:lnTo>
                  <a:pt x="312599" y="218100"/>
                </a:lnTo>
                <a:lnTo>
                  <a:pt x="279558" y="248038"/>
                </a:lnTo>
                <a:lnTo>
                  <a:pt x="248038" y="279558"/>
                </a:lnTo>
                <a:lnTo>
                  <a:pt x="218100" y="312599"/>
                </a:lnTo>
                <a:lnTo>
                  <a:pt x="189808" y="347098"/>
                </a:lnTo>
                <a:lnTo>
                  <a:pt x="163222" y="382993"/>
                </a:lnTo>
                <a:lnTo>
                  <a:pt x="138406" y="420223"/>
                </a:lnTo>
                <a:lnTo>
                  <a:pt x="115422" y="458724"/>
                </a:lnTo>
                <a:lnTo>
                  <a:pt x="94332" y="498434"/>
                </a:lnTo>
                <a:lnTo>
                  <a:pt x="75197" y="539292"/>
                </a:lnTo>
                <a:lnTo>
                  <a:pt x="58081" y="581236"/>
                </a:lnTo>
                <a:lnTo>
                  <a:pt x="43044" y="624202"/>
                </a:lnTo>
                <a:lnTo>
                  <a:pt x="30151" y="668129"/>
                </a:lnTo>
                <a:lnTo>
                  <a:pt x="19462" y="712954"/>
                </a:lnTo>
                <a:lnTo>
                  <a:pt x="11041" y="758616"/>
                </a:lnTo>
                <a:lnTo>
                  <a:pt x="4948" y="805052"/>
                </a:lnTo>
                <a:lnTo>
                  <a:pt x="1247" y="852200"/>
                </a:lnTo>
                <a:lnTo>
                  <a:pt x="0" y="899998"/>
                </a:lnTo>
                <a:lnTo>
                  <a:pt x="1247" y="947795"/>
                </a:lnTo>
                <a:lnTo>
                  <a:pt x="4948" y="994943"/>
                </a:lnTo>
                <a:lnTo>
                  <a:pt x="11041" y="1041379"/>
                </a:lnTo>
                <a:lnTo>
                  <a:pt x="19462" y="1087041"/>
                </a:lnTo>
                <a:lnTo>
                  <a:pt x="30151" y="1131867"/>
                </a:lnTo>
                <a:lnTo>
                  <a:pt x="43044" y="1175794"/>
                </a:lnTo>
                <a:lnTo>
                  <a:pt x="58081" y="1218760"/>
                </a:lnTo>
                <a:lnTo>
                  <a:pt x="75197" y="1260703"/>
                </a:lnTo>
                <a:lnTo>
                  <a:pt x="94332" y="1301561"/>
                </a:lnTo>
                <a:lnTo>
                  <a:pt x="115422" y="1341272"/>
                </a:lnTo>
                <a:lnTo>
                  <a:pt x="138406" y="1379773"/>
                </a:lnTo>
                <a:lnTo>
                  <a:pt x="163222" y="1417002"/>
                </a:lnTo>
                <a:lnTo>
                  <a:pt x="189808" y="1452897"/>
                </a:lnTo>
                <a:lnTo>
                  <a:pt x="218100" y="1487397"/>
                </a:lnTo>
                <a:lnTo>
                  <a:pt x="248038" y="1520437"/>
                </a:lnTo>
                <a:lnTo>
                  <a:pt x="279558" y="1551958"/>
                </a:lnTo>
                <a:lnTo>
                  <a:pt x="312599" y="1581895"/>
                </a:lnTo>
                <a:lnTo>
                  <a:pt x="347098" y="1610188"/>
                </a:lnTo>
                <a:lnTo>
                  <a:pt x="382993" y="1636773"/>
                </a:lnTo>
                <a:lnTo>
                  <a:pt x="420223" y="1661589"/>
                </a:lnTo>
                <a:lnTo>
                  <a:pt x="458724" y="1684573"/>
                </a:lnTo>
                <a:lnTo>
                  <a:pt x="498434" y="1705664"/>
                </a:lnTo>
                <a:lnTo>
                  <a:pt x="539292" y="1724798"/>
                </a:lnTo>
                <a:lnTo>
                  <a:pt x="581236" y="1741915"/>
                </a:lnTo>
                <a:lnTo>
                  <a:pt x="624202" y="1756951"/>
                </a:lnTo>
                <a:lnTo>
                  <a:pt x="668129" y="1769844"/>
                </a:lnTo>
                <a:lnTo>
                  <a:pt x="712954" y="1780533"/>
                </a:lnTo>
                <a:lnTo>
                  <a:pt x="758616" y="1788955"/>
                </a:lnTo>
                <a:lnTo>
                  <a:pt x="805052" y="1795047"/>
                </a:lnTo>
                <a:lnTo>
                  <a:pt x="852200" y="1798748"/>
                </a:lnTo>
                <a:lnTo>
                  <a:pt x="899998" y="1799996"/>
                </a:lnTo>
                <a:lnTo>
                  <a:pt x="947795" y="1798748"/>
                </a:lnTo>
                <a:lnTo>
                  <a:pt x="994943" y="1795047"/>
                </a:lnTo>
                <a:lnTo>
                  <a:pt x="1041379" y="1788955"/>
                </a:lnTo>
                <a:lnTo>
                  <a:pt x="1087041" y="1780533"/>
                </a:lnTo>
                <a:lnTo>
                  <a:pt x="1131867" y="1769844"/>
                </a:lnTo>
                <a:lnTo>
                  <a:pt x="1175794" y="1756951"/>
                </a:lnTo>
                <a:lnTo>
                  <a:pt x="1218760" y="1741915"/>
                </a:lnTo>
                <a:lnTo>
                  <a:pt x="1260703" y="1724798"/>
                </a:lnTo>
                <a:lnTo>
                  <a:pt x="1301561" y="1705664"/>
                </a:lnTo>
                <a:lnTo>
                  <a:pt x="1341272" y="1684573"/>
                </a:lnTo>
                <a:lnTo>
                  <a:pt x="1379773" y="1661589"/>
                </a:lnTo>
                <a:lnTo>
                  <a:pt x="1417002" y="1636773"/>
                </a:lnTo>
                <a:lnTo>
                  <a:pt x="1452897" y="1610188"/>
                </a:lnTo>
                <a:lnTo>
                  <a:pt x="1487397" y="1581895"/>
                </a:lnTo>
                <a:lnTo>
                  <a:pt x="1520437" y="1551958"/>
                </a:lnTo>
                <a:lnTo>
                  <a:pt x="1551958" y="1520437"/>
                </a:lnTo>
                <a:lnTo>
                  <a:pt x="1581895" y="1487397"/>
                </a:lnTo>
                <a:lnTo>
                  <a:pt x="1610188" y="1452897"/>
                </a:lnTo>
                <a:lnTo>
                  <a:pt x="1636773" y="1417002"/>
                </a:lnTo>
                <a:lnTo>
                  <a:pt x="1661589" y="1379773"/>
                </a:lnTo>
                <a:lnTo>
                  <a:pt x="1684573" y="1341272"/>
                </a:lnTo>
                <a:lnTo>
                  <a:pt x="1705664" y="1301561"/>
                </a:lnTo>
                <a:lnTo>
                  <a:pt x="1724798" y="1260703"/>
                </a:lnTo>
                <a:lnTo>
                  <a:pt x="1741915" y="1218760"/>
                </a:lnTo>
                <a:lnTo>
                  <a:pt x="1756951" y="1175794"/>
                </a:lnTo>
                <a:lnTo>
                  <a:pt x="1769844" y="1131867"/>
                </a:lnTo>
                <a:lnTo>
                  <a:pt x="1780533" y="1087041"/>
                </a:lnTo>
                <a:lnTo>
                  <a:pt x="1788955" y="1041379"/>
                </a:lnTo>
                <a:lnTo>
                  <a:pt x="1795047" y="994943"/>
                </a:lnTo>
                <a:lnTo>
                  <a:pt x="1798748" y="947795"/>
                </a:lnTo>
                <a:lnTo>
                  <a:pt x="1799996" y="899998"/>
                </a:lnTo>
                <a:lnTo>
                  <a:pt x="1798748" y="852200"/>
                </a:lnTo>
                <a:lnTo>
                  <a:pt x="1795047" y="805052"/>
                </a:lnTo>
                <a:lnTo>
                  <a:pt x="1788955" y="758616"/>
                </a:lnTo>
                <a:lnTo>
                  <a:pt x="1780533" y="712954"/>
                </a:lnTo>
                <a:lnTo>
                  <a:pt x="1769844" y="668129"/>
                </a:lnTo>
                <a:lnTo>
                  <a:pt x="1756951" y="624202"/>
                </a:lnTo>
                <a:lnTo>
                  <a:pt x="1741915" y="581236"/>
                </a:lnTo>
                <a:lnTo>
                  <a:pt x="1724798" y="539292"/>
                </a:lnTo>
                <a:lnTo>
                  <a:pt x="1705664" y="498434"/>
                </a:lnTo>
                <a:lnTo>
                  <a:pt x="1684573" y="458724"/>
                </a:lnTo>
                <a:lnTo>
                  <a:pt x="1661589" y="420223"/>
                </a:lnTo>
                <a:lnTo>
                  <a:pt x="1636773" y="382993"/>
                </a:lnTo>
                <a:lnTo>
                  <a:pt x="1610188" y="347098"/>
                </a:lnTo>
                <a:lnTo>
                  <a:pt x="1581895" y="312599"/>
                </a:lnTo>
                <a:lnTo>
                  <a:pt x="1551958" y="279558"/>
                </a:lnTo>
                <a:lnTo>
                  <a:pt x="1520437" y="248038"/>
                </a:lnTo>
                <a:lnTo>
                  <a:pt x="1487397" y="218100"/>
                </a:lnTo>
                <a:lnTo>
                  <a:pt x="1452897" y="189808"/>
                </a:lnTo>
                <a:lnTo>
                  <a:pt x="1417002" y="163222"/>
                </a:lnTo>
                <a:lnTo>
                  <a:pt x="1379773" y="138406"/>
                </a:lnTo>
                <a:lnTo>
                  <a:pt x="1341272" y="115422"/>
                </a:lnTo>
                <a:lnTo>
                  <a:pt x="1301561" y="94332"/>
                </a:lnTo>
                <a:lnTo>
                  <a:pt x="1260703" y="75197"/>
                </a:lnTo>
                <a:lnTo>
                  <a:pt x="1218760" y="58081"/>
                </a:lnTo>
                <a:lnTo>
                  <a:pt x="1175794" y="43044"/>
                </a:lnTo>
                <a:lnTo>
                  <a:pt x="1131867" y="30151"/>
                </a:lnTo>
                <a:lnTo>
                  <a:pt x="1087041" y="19462"/>
                </a:lnTo>
                <a:lnTo>
                  <a:pt x="1041379" y="11041"/>
                </a:lnTo>
                <a:lnTo>
                  <a:pt x="994943" y="4948"/>
                </a:lnTo>
                <a:lnTo>
                  <a:pt x="947795" y="1247"/>
                </a:lnTo>
                <a:lnTo>
                  <a:pt x="899998" y="0"/>
                </a:lnTo>
                <a:close/>
              </a:path>
            </a:pathLst>
          </a:custGeom>
          <a:pattFill prst="pct70">
            <a:fgClr>
              <a:srgbClr val="EBEBFF"/>
            </a:fgClr>
            <a:bgClr>
              <a:schemeClr val="bg1"/>
            </a:bgClr>
          </a:patt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3" name="object 2">
            <a:extLst>
              <a:ext uri="{FF2B5EF4-FFF2-40B4-BE49-F238E27FC236}">
                <a16:creationId xmlns:a16="http://schemas.microsoft.com/office/drawing/2014/main" id="{BF3977CC-41C7-C5B9-9F22-E57955D70912}"/>
              </a:ext>
            </a:extLst>
          </p:cNvPr>
          <p:cNvSpPr/>
          <p:nvPr/>
        </p:nvSpPr>
        <p:spPr>
          <a:xfrm>
            <a:off x="4800362" y="661446"/>
            <a:ext cx="841150" cy="893639"/>
          </a:xfrm>
          <a:custGeom>
            <a:avLst/>
            <a:gdLst/>
            <a:ahLst/>
            <a:cxnLst/>
            <a:rect l="l" t="t" r="r" b="b"/>
            <a:pathLst>
              <a:path w="1800225" h="1800225">
                <a:moveTo>
                  <a:pt x="899998" y="0"/>
                </a:moveTo>
                <a:lnTo>
                  <a:pt x="852200" y="1247"/>
                </a:lnTo>
                <a:lnTo>
                  <a:pt x="805052" y="4948"/>
                </a:lnTo>
                <a:lnTo>
                  <a:pt x="758616" y="11041"/>
                </a:lnTo>
                <a:lnTo>
                  <a:pt x="712954" y="19462"/>
                </a:lnTo>
                <a:lnTo>
                  <a:pt x="668129" y="30151"/>
                </a:lnTo>
                <a:lnTo>
                  <a:pt x="624202" y="43044"/>
                </a:lnTo>
                <a:lnTo>
                  <a:pt x="581236" y="58081"/>
                </a:lnTo>
                <a:lnTo>
                  <a:pt x="539292" y="75197"/>
                </a:lnTo>
                <a:lnTo>
                  <a:pt x="498434" y="94332"/>
                </a:lnTo>
                <a:lnTo>
                  <a:pt x="458724" y="115422"/>
                </a:lnTo>
                <a:lnTo>
                  <a:pt x="420223" y="138406"/>
                </a:lnTo>
                <a:lnTo>
                  <a:pt x="382993" y="163222"/>
                </a:lnTo>
                <a:lnTo>
                  <a:pt x="347098" y="189808"/>
                </a:lnTo>
                <a:lnTo>
                  <a:pt x="312599" y="218100"/>
                </a:lnTo>
                <a:lnTo>
                  <a:pt x="279558" y="248038"/>
                </a:lnTo>
                <a:lnTo>
                  <a:pt x="248038" y="279558"/>
                </a:lnTo>
                <a:lnTo>
                  <a:pt x="218100" y="312599"/>
                </a:lnTo>
                <a:lnTo>
                  <a:pt x="189808" y="347098"/>
                </a:lnTo>
                <a:lnTo>
                  <a:pt x="163222" y="382993"/>
                </a:lnTo>
                <a:lnTo>
                  <a:pt x="138406" y="420223"/>
                </a:lnTo>
                <a:lnTo>
                  <a:pt x="115422" y="458724"/>
                </a:lnTo>
                <a:lnTo>
                  <a:pt x="94332" y="498434"/>
                </a:lnTo>
                <a:lnTo>
                  <a:pt x="75197" y="539292"/>
                </a:lnTo>
                <a:lnTo>
                  <a:pt x="58081" y="581236"/>
                </a:lnTo>
                <a:lnTo>
                  <a:pt x="43044" y="624202"/>
                </a:lnTo>
                <a:lnTo>
                  <a:pt x="30151" y="668129"/>
                </a:lnTo>
                <a:lnTo>
                  <a:pt x="19462" y="712954"/>
                </a:lnTo>
                <a:lnTo>
                  <a:pt x="11041" y="758616"/>
                </a:lnTo>
                <a:lnTo>
                  <a:pt x="4948" y="805052"/>
                </a:lnTo>
                <a:lnTo>
                  <a:pt x="1247" y="852200"/>
                </a:lnTo>
                <a:lnTo>
                  <a:pt x="0" y="899998"/>
                </a:lnTo>
                <a:lnTo>
                  <a:pt x="1247" y="947795"/>
                </a:lnTo>
                <a:lnTo>
                  <a:pt x="4948" y="994943"/>
                </a:lnTo>
                <a:lnTo>
                  <a:pt x="11041" y="1041379"/>
                </a:lnTo>
                <a:lnTo>
                  <a:pt x="19462" y="1087041"/>
                </a:lnTo>
                <a:lnTo>
                  <a:pt x="30151" y="1131867"/>
                </a:lnTo>
                <a:lnTo>
                  <a:pt x="43044" y="1175794"/>
                </a:lnTo>
                <a:lnTo>
                  <a:pt x="58081" y="1218760"/>
                </a:lnTo>
                <a:lnTo>
                  <a:pt x="75197" y="1260703"/>
                </a:lnTo>
                <a:lnTo>
                  <a:pt x="94332" y="1301561"/>
                </a:lnTo>
                <a:lnTo>
                  <a:pt x="115422" y="1341272"/>
                </a:lnTo>
                <a:lnTo>
                  <a:pt x="138406" y="1379773"/>
                </a:lnTo>
                <a:lnTo>
                  <a:pt x="163222" y="1417002"/>
                </a:lnTo>
                <a:lnTo>
                  <a:pt x="189808" y="1452897"/>
                </a:lnTo>
                <a:lnTo>
                  <a:pt x="218100" y="1487397"/>
                </a:lnTo>
                <a:lnTo>
                  <a:pt x="248038" y="1520437"/>
                </a:lnTo>
                <a:lnTo>
                  <a:pt x="279558" y="1551958"/>
                </a:lnTo>
                <a:lnTo>
                  <a:pt x="312599" y="1581895"/>
                </a:lnTo>
                <a:lnTo>
                  <a:pt x="347098" y="1610188"/>
                </a:lnTo>
                <a:lnTo>
                  <a:pt x="382993" y="1636773"/>
                </a:lnTo>
                <a:lnTo>
                  <a:pt x="420223" y="1661589"/>
                </a:lnTo>
                <a:lnTo>
                  <a:pt x="458724" y="1684573"/>
                </a:lnTo>
                <a:lnTo>
                  <a:pt x="498434" y="1705664"/>
                </a:lnTo>
                <a:lnTo>
                  <a:pt x="539292" y="1724798"/>
                </a:lnTo>
                <a:lnTo>
                  <a:pt x="581236" y="1741915"/>
                </a:lnTo>
                <a:lnTo>
                  <a:pt x="624202" y="1756951"/>
                </a:lnTo>
                <a:lnTo>
                  <a:pt x="668129" y="1769844"/>
                </a:lnTo>
                <a:lnTo>
                  <a:pt x="712954" y="1780533"/>
                </a:lnTo>
                <a:lnTo>
                  <a:pt x="758616" y="1788955"/>
                </a:lnTo>
                <a:lnTo>
                  <a:pt x="805052" y="1795047"/>
                </a:lnTo>
                <a:lnTo>
                  <a:pt x="852200" y="1798748"/>
                </a:lnTo>
                <a:lnTo>
                  <a:pt x="899998" y="1799996"/>
                </a:lnTo>
                <a:lnTo>
                  <a:pt x="947795" y="1798748"/>
                </a:lnTo>
                <a:lnTo>
                  <a:pt x="994943" y="1795047"/>
                </a:lnTo>
                <a:lnTo>
                  <a:pt x="1041379" y="1788955"/>
                </a:lnTo>
                <a:lnTo>
                  <a:pt x="1087041" y="1780533"/>
                </a:lnTo>
                <a:lnTo>
                  <a:pt x="1131867" y="1769844"/>
                </a:lnTo>
                <a:lnTo>
                  <a:pt x="1175794" y="1756951"/>
                </a:lnTo>
                <a:lnTo>
                  <a:pt x="1218760" y="1741915"/>
                </a:lnTo>
                <a:lnTo>
                  <a:pt x="1260703" y="1724798"/>
                </a:lnTo>
                <a:lnTo>
                  <a:pt x="1301561" y="1705664"/>
                </a:lnTo>
                <a:lnTo>
                  <a:pt x="1341272" y="1684573"/>
                </a:lnTo>
                <a:lnTo>
                  <a:pt x="1379773" y="1661589"/>
                </a:lnTo>
                <a:lnTo>
                  <a:pt x="1417002" y="1636773"/>
                </a:lnTo>
                <a:lnTo>
                  <a:pt x="1452897" y="1610188"/>
                </a:lnTo>
                <a:lnTo>
                  <a:pt x="1487397" y="1581895"/>
                </a:lnTo>
                <a:lnTo>
                  <a:pt x="1520437" y="1551958"/>
                </a:lnTo>
                <a:lnTo>
                  <a:pt x="1551958" y="1520437"/>
                </a:lnTo>
                <a:lnTo>
                  <a:pt x="1581895" y="1487397"/>
                </a:lnTo>
                <a:lnTo>
                  <a:pt x="1610188" y="1452897"/>
                </a:lnTo>
                <a:lnTo>
                  <a:pt x="1636773" y="1417002"/>
                </a:lnTo>
                <a:lnTo>
                  <a:pt x="1661589" y="1379773"/>
                </a:lnTo>
                <a:lnTo>
                  <a:pt x="1684573" y="1341272"/>
                </a:lnTo>
                <a:lnTo>
                  <a:pt x="1705664" y="1301561"/>
                </a:lnTo>
                <a:lnTo>
                  <a:pt x="1724798" y="1260703"/>
                </a:lnTo>
                <a:lnTo>
                  <a:pt x="1741915" y="1218760"/>
                </a:lnTo>
                <a:lnTo>
                  <a:pt x="1756951" y="1175794"/>
                </a:lnTo>
                <a:lnTo>
                  <a:pt x="1769844" y="1131867"/>
                </a:lnTo>
                <a:lnTo>
                  <a:pt x="1780533" y="1087041"/>
                </a:lnTo>
                <a:lnTo>
                  <a:pt x="1788955" y="1041379"/>
                </a:lnTo>
                <a:lnTo>
                  <a:pt x="1795047" y="994943"/>
                </a:lnTo>
                <a:lnTo>
                  <a:pt x="1798748" y="947795"/>
                </a:lnTo>
                <a:lnTo>
                  <a:pt x="1799996" y="899998"/>
                </a:lnTo>
                <a:lnTo>
                  <a:pt x="1798748" y="852200"/>
                </a:lnTo>
                <a:lnTo>
                  <a:pt x="1795047" y="805052"/>
                </a:lnTo>
                <a:lnTo>
                  <a:pt x="1788955" y="758616"/>
                </a:lnTo>
                <a:lnTo>
                  <a:pt x="1780533" y="712954"/>
                </a:lnTo>
                <a:lnTo>
                  <a:pt x="1769844" y="668129"/>
                </a:lnTo>
                <a:lnTo>
                  <a:pt x="1756951" y="624202"/>
                </a:lnTo>
                <a:lnTo>
                  <a:pt x="1741915" y="581236"/>
                </a:lnTo>
                <a:lnTo>
                  <a:pt x="1724798" y="539292"/>
                </a:lnTo>
                <a:lnTo>
                  <a:pt x="1705664" y="498434"/>
                </a:lnTo>
                <a:lnTo>
                  <a:pt x="1684573" y="458724"/>
                </a:lnTo>
                <a:lnTo>
                  <a:pt x="1661589" y="420223"/>
                </a:lnTo>
                <a:lnTo>
                  <a:pt x="1636773" y="382993"/>
                </a:lnTo>
                <a:lnTo>
                  <a:pt x="1610188" y="347098"/>
                </a:lnTo>
                <a:lnTo>
                  <a:pt x="1581895" y="312599"/>
                </a:lnTo>
                <a:lnTo>
                  <a:pt x="1551958" y="279558"/>
                </a:lnTo>
                <a:lnTo>
                  <a:pt x="1520437" y="248038"/>
                </a:lnTo>
                <a:lnTo>
                  <a:pt x="1487397" y="218100"/>
                </a:lnTo>
                <a:lnTo>
                  <a:pt x="1452897" y="189808"/>
                </a:lnTo>
                <a:lnTo>
                  <a:pt x="1417002" y="163222"/>
                </a:lnTo>
                <a:lnTo>
                  <a:pt x="1379773" y="138406"/>
                </a:lnTo>
                <a:lnTo>
                  <a:pt x="1341272" y="115422"/>
                </a:lnTo>
                <a:lnTo>
                  <a:pt x="1301561" y="94332"/>
                </a:lnTo>
                <a:lnTo>
                  <a:pt x="1260703" y="75197"/>
                </a:lnTo>
                <a:lnTo>
                  <a:pt x="1218760" y="58081"/>
                </a:lnTo>
                <a:lnTo>
                  <a:pt x="1175794" y="43044"/>
                </a:lnTo>
                <a:lnTo>
                  <a:pt x="1131867" y="30151"/>
                </a:lnTo>
                <a:lnTo>
                  <a:pt x="1087041" y="19462"/>
                </a:lnTo>
                <a:lnTo>
                  <a:pt x="1041379" y="11041"/>
                </a:lnTo>
                <a:lnTo>
                  <a:pt x="994943" y="4948"/>
                </a:lnTo>
                <a:lnTo>
                  <a:pt x="947795" y="1247"/>
                </a:lnTo>
                <a:lnTo>
                  <a:pt x="899998" y="0"/>
                </a:lnTo>
                <a:close/>
              </a:path>
            </a:pathLst>
          </a:custGeom>
          <a:pattFill prst="pct70">
            <a:fgClr>
              <a:srgbClr val="EBEBFF"/>
            </a:fgClr>
            <a:bgClr>
              <a:schemeClr val="bg1"/>
            </a:bgClr>
          </a:patt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AD2B0F-B4A3-A421-AF87-CE7ECE0BF07F}"/>
              </a:ext>
            </a:extLst>
          </p:cNvPr>
          <p:cNvGrpSpPr/>
          <p:nvPr/>
        </p:nvGrpSpPr>
        <p:grpSpPr>
          <a:xfrm>
            <a:off x="0" y="0"/>
            <a:ext cx="12192001" cy="6858001"/>
            <a:chOff x="0" y="0"/>
            <a:chExt cx="12192001" cy="685800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3B8800A-A47D-CAC8-E3AD-DF2B2D67A61F}"/>
                </a:ext>
              </a:extLst>
            </p:cNvPr>
            <p:cNvSpPr/>
            <p:nvPr/>
          </p:nvSpPr>
          <p:spPr>
            <a:xfrm>
              <a:off x="11903394" y="495300"/>
              <a:ext cx="252000" cy="6311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9B0DA2ED-5E99-8194-9A45-5213BB5C8871}"/>
                </a:ext>
              </a:extLst>
            </p:cNvPr>
            <p:cNvSpPr/>
            <p:nvPr/>
          </p:nvSpPr>
          <p:spPr>
            <a:xfrm>
              <a:off x="0" y="0"/>
              <a:ext cx="12192001" cy="6858001"/>
            </a:xfrm>
            <a:custGeom>
              <a:avLst/>
              <a:gdLst>
                <a:gd name="connsiteX0" fmla="*/ 38131 w 12192001"/>
                <a:gd name="connsiteY0" fmla="*/ 571500 h 6858001"/>
                <a:gd name="connsiteX1" fmla="*/ 38131 w 12192001"/>
                <a:gd name="connsiteY1" fmla="*/ 6819871 h 6858001"/>
                <a:gd name="connsiteX2" fmla="*/ 12153871 w 12192001"/>
                <a:gd name="connsiteY2" fmla="*/ 6819871 h 6858001"/>
                <a:gd name="connsiteX3" fmla="*/ 12153871 w 12192001"/>
                <a:gd name="connsiteY3" fmla="*/ 571500 h 6858001"/>
                <a:gd name="connsiteX4" fmla="*/ 0 w 12192001"/>
                <a:gd name="connsiteY4" fmla="*/ 0 h 6858001"/>
                <a:gd name="connsiteX5" fmla="*/ 12191999 w 12192001"/>
                <a:gd name="connsiteY5" fmla="*/ 0 h 6858001"/>
                <a:gd name="connsiteX6" fmla="*/ 12191999 w 12192001"/>
                <a:gd name="connsiteY6" fmla="*/ 1 h 6858001"/>
                <a:gd name="connsiteX7" fmla="*/ 12192001 w 12192001"/>
                <a:gd name="connsiteY7" fmla="*/ 1 h 6858001"/>
                <a:gd name="connsiteX8" fmla="*/ 12192001 w 12192001"/>
                <a:gd name="connsiteY8" fmla="*/ 6858001 h 6858001"/>
                <a:gd name="connsiteX9" fmla="*/ 1 w 12192001"/>
                <a:gd name="connsiteY9" fmla="*/ 6858001 h 6858001"/>
                <a:gd name="connsiteX10" fmla="*/ 1 w 12192001"/>
                <a:gd name="connsiteY10" fmla="*/ 571500 h 6858001"/>
                <a:gd name="connsiteX11" fmla="*/ 0 w 12192001"/>
                <a:gd name="connsiteY11" fmla="*/ 5715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1" h="6858001">
                  <a:moveTo>
                    <a:pt x="38131" y="571500"/>
                  </a:moveTo>
                  <a:lnTo>
                    <a:pt x="38131" y="6819871"/>
                  </a:lnTo>
                  <a:lnTo>
                    <a:pt x="12153871" y="6819871"/>
                  </a:lnTo>
                  <a:lnTo>
                    <a:pt x="12153871" y="571500"/>
                  </a:lnTo>
                  <a:close/>
                  <a:moveTo>
                    <a:pt x="0" y="0"/>
                  </a:moveTo>
                  <a:lnTo>
                    <a:pt x="12191999" y="0"/>
                  </a:lnTo>
                  <a:lnTo>
                    <a:pt x="12191999" y="1"/>
                  </a:lnTo>
                  <a:lnTo>
                    <a:pt x="12192001" y="1"/>
                  </a:lnTo>
                  <a:lnTo>
                    <a:pt x="12192001" y="6858001"/>
                  </a:lnTo>
                  <a:lnTo>
                    <a:pt x="1" y="6858001"/>
                  </a:lnTo>
                  <a:lnTo>
                    <a:pt x="1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DFCF302-46FD-97FF-412D-702A22775C3F}"/>
                </a:ext>
              </a:extLst>
            </p:cNvPr>
            <p:cNvSpPr/>
            <p:nvPr/>
          </p:nvSpPr>
          <p:spPr>
            <a:xfrm>
              <a:off x="44450" y="50800"/>
              <a:ext cx="12096000" cy="444500"/>
            </a:xfrm>
            <a:prstGeom prst="rect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1950" latinLnBrk="0">
                <a:defRPr/>
              </a:pPr>
              <a:r>
                <a:rPr lang="ko-KR" altLang="en-US" sz="2000" i="1" kern="0" dirty="0">
                  <a:ln w="12700">
                    <a:noFill/>
                  </a:ln>
                  <a:solidFill>
                    <a:prstClr val="white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rPr>
                <a:t>여드름 객체 최종 탐지 결과</a:t>
              </a:r>
              <a:endPara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761D18A-0AC3-3EE7-E30C-4A033F2FAE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6" y="75008"/>
              <a:ext cx="355997" cy="355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C8CC5C8-5A7E-DEFE-90BE-A6F99EB4516F}"/>
                </a:ext>
              </a:extLst>
            </p:cNvPr>
            <p:cNvGrpSpPr/>
            <p:nvPr/>
          </p:nvGrpSpPr>
          <p:grpSpPr>
            <a:xfrm>
              <a:off x="11096520" y="131244"/>
              <a:ext cx="963926" cy="280713"/>
              <a:chOff x="11346996" y="171725"/>
              <a:chExt cx="677732" cy="197368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D0D032-4360-424B-5727-D92638390FE5}"/>
                  </a:ext>
                </a:extLst>
              </p:cNvPr>
              <p:cNvSpPr/>
              <p:nvPr/>
            </p:nvSpPr>
            <p:spPr>
              <a:xfrm>
                <a:off x="11346996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>
                  <a:defRPr/>
                </a:pPr>
                <a:r>
                  <a:rPr lang="en-US" altLang="ko-KR" sz="2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Pretendard Medium" panose="02000603000000020004" pitchFamily="50" charset="-127"/>
                    <a:ea typeface="Pretendard Medium" panose="02000603000000020004" pitchFamily="50" charset="-127"/>
                  </a:rPr>
                  <a:t>_</a:t>
                </a:r>
                <a:endParaRPr lang="ko-KR" altLang="en-US" sz="2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BFBF706-A12B-EB79-9278-762E6E009F03}"/>
                  </a:ext>
                </a:extLst>
              </p:cNvPr>
              <p:cNvSpPr/>
              <p:nvPr/>
            </p:nvSpPr>
            <p:spPr>
              <a:xfrm>
                <a:off x="11587178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ko-KR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Pretendard Medium" panose="02000603000000020004" pitchFamily="50" charset="-127"/>
                    <a:ea typeface="Pretendard Medium" panose="02000603000000020004" pitchFamily="50" charset="-127"/>
                  </a:rPr>
                  <a:t>□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52E9D96-66ED-4C94-C3B9-D54456C6DFBD}"/>
                  </a:ext>
                </a:extLst>
              </p:cNvPr>
              <p:cNvSpPr/>
              <p:nvPr/>
            </p:nvSpPr>
            <p:spPr>
              <a:xfrm>
                <a:off x="11827360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Pretendard Medium" panose="02000603000000020004" pitchFamily="50" charset="-127"/>
                    <a:ea typeface="Pretendard Medium" panose="02000603000000020004" pitchFamily="50" charset="-127"/>
                  </a:rPr>
                  <a:t>X</a:t>
                </a:r>
                <a:endParaRPr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39D1D24-D6CB-A320-96B6-4A484E2B16A7}"/>
                </a:ext>
              </a:extLst>
            </p:cNvPr>
            <p:cNvSpPr/>
            <p:nvPr/>
          </p:nvSpPr>
          <p:spPr>
            <a:xfrm>
              <a:off x="11902782" y="567012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rPr>
                <a:t>▲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5A810-5C76-38BF-5D3A-AE3E39FCB743}"/>
                </a:ext>
              </a:extLst>
            </p:cNvPr>
            <p:cNvSpPr/>
            <p:nvPr/>
          </p:nvSpPr>
          <p:spPr>
            <a:xfrm>
              <a:off x="11902782" y="6562344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rPr>
                <a:t>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FCA90F-CD2D-B59A-EC60-E0E4F4524D9A}"/>
                </a:ext>
              </a:extLst>
            </p:cNvPr>
            <p:cNvSpPr/>
            <p:nvPr/>
          </p:nvSpPr>
          <p:spPr>
            <a:xfrm>
              <a:off x="11920089" y="2552977"/>
              <a:ext cx="251999" cy="1461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>
                    <a:lumMod val="75000"/>
                  </a:prst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</p:grpSp>
      <p:pic>
        <p:nvPicPr>
          <p:cNvPr id="1040" name="그래픽 1039" descr="하향 경향 그래프 단색으로 채워진">
            <a:extLst>
              <a:ext uri="{FF2B5EF4-FFF2-40B4-BE49-F238E27FC236}">
                <a16:creationId xmlns:a16="http://schemas.microsoft.com/office/drawing/2014/main" id="{3FC19AFD-9847-E5F1-920D-3EEE663EC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686414">
            <a:off x="4953009" y="869434"/>
            <a:ext cx="458588" cy="458588"/>
          </a:xfrm>
          <a:prstGeom prst="rect">
            <a:avLst/>
          </a:prstGeom>
        </p:spPr>
      </p:pic>
      <p:pic>
        <p:nvPicPr>
          <p:cNvPr id="1044" name="그래픽 1043" descr="팔레트 윤곽선">
            <a:extLst>
              <a:ext uri="{FF2B5EF4-FFF2-40B4-BE49-F238E27FC236}">
                <a16:creationId xmlns:a16="http://schemas.microsoft.com/office/drawing/2014/main" id="{C225E966-32BA-DE6F-1205-D50D4B78D1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9988" y="776874"/>
            <a:ext cx="707630" cy="707630"/>
          </a:xfrm>
          <a:prstGeom prst="rect">
            <a:avLst/>
          </a:prstGeom>
        </p:spPr>
      </p:pic>
      <p:sp>
        <p:nvSpPr>
          <p:cNvPr id="1048" name="object 32">
            <a:extLst>
              <a:ext uri="{FF2B5EF4-FFF2-40B4-BE49-F238E27FC236}">
                <a16:creationId xmlns:a16="http://schemas.microsoft.com/office/drawing/2014/main" id="{16F88D95-ABA6-4998-6882-7E018BE57340}"/>
              </a:ext>
            </a:extLst>
          </p:cNvPr>
          <p:cNvSpPr txBox="1">
            <a:spLocks/>
          </p:cNvSpPr>
          <p:nvPr/>
        </p:nvSpPr>
        <p:spPr>
          <a:xfrm>
            <a:off x="8193678" y="1607543"/>
            <a:ext cx="23054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1" i="0">
                <a:latin typeface="Open Sans Extrabold" pitchFamily="2" charset="0"/>
                <a:ea typeface="+mj-ea"/>
                <a:cs typeface="Open Sans Extrabold" pitchFamily="2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ko-KR" sz="1600" spc="-60" dirty="0">
                <a:solidFill>
                  <a:schemeClr val="tx1"/>
                </a:solidFill>
                <a:latin typeface="NanumSquare Neo OTF ExtraBold" pitchFamily="2" charset="-127"/>
                <a:ea typeface="NanumSquare Neo OTF ExtraBold" pitchFamily="2" charset="-127"/>
              </a:rPr>
              <a:t>-</a:t>
            </a:r>
            <a:r>
              <a:rPr lang="ko-KR" altLang="en-US" sz="1600" spc="-60" dirty="0">
                <a:solidFill>
                  <a:schemeClr val="tx1"/>
                </a:solidFill>
                <a:latin typeface="NanumSquare Neo OTF ExtraBold" pitchFamily="2" charset="-127"/>
                <a:ea typeface="NanumSquare Neo OTF ExtraBold" pitchFamily="2" charset="-127"/>
              </a:rPr>
              <a:t> 색상을 이용한 탐지</a:t>
            </a:r>
          </a:p>
        </p:txBody>
      </p:sp>
      <p:sp>
        <p:nvSpPr>
          <p:cNvPr id="1051" name="object 32">
            <a:extLst>
              <a:ext uri="{FF2B5EF4-FFF2-40B4-BE49-F238E27FC236}">
                <a16:creationId xmlns:a16="http://schemas.microsoft.com/office/drawing/2014/main" id="{CFD74CF7-17F7-BDE9-6054-493CEBE454BC}"/>
              </a:ext>
            </a:extLst>
          </p:cNvPr>
          <p:cNvSpPr txBox="1">
            <a:spLocks/>
          </p:cNvSpPr>
          <p:nvPr/>
        </p:nvSpPr>
        <p:spPr>
          <a:xfrm>
            <a:off x="4196358" y="1607543"/>
            <a:ext cx="23054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1" i="0">
                <a:latin typeface="Open Sans Extrabold" pitchFamily="2" charset="0"/>
                <a:ea typeface="+mj-ea"/>
                <a:cs typeface="Open Sans Extrabold" pitchFamily="2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ko-KR" sz="1600" spc="-60" dirty="0">
                <a:solidFill>
                  <a:schemeClr val="tx1"/>
                </a:solidFill>
                <a:latin typeface="NanumSquare Neo OTF ExtraBold" pitchFamily="2" charset="-127"/>
                <a:ea typeface="NanumSquare Neo OTF ExtraBold" pitchFamily="2" charset="-127"/>
              </a:rPr>
              <a:t>-</a:t>
            </a:r>
            <a:r>
              <a:rPr lang="ko-KR" altLang="en-US" sz="1600" spc="-60" dirty="0">
                <a:solidFill>
                  <a:schemeClr val="tx1"/>
                </a:solidFill>
                <a:latin typeface="NanumSquare Neo OTF ExtraBold" pitchFamily="2" charset="-127"/>
                <a:ea typeface="NanumSquare Neo OTF ExtraBold" pitchFamily="2" charset="-127"/>
              </a:rPr>
              <a:t> </a:t>
            </a:r>
            <a:r>
              <a:rPr lang="ko-KR" altLang="en-US" sz="1600" spc="-60" dirty="0">
                <a:latin typeface="NanumSquare Neo OTF ExtraBold" pitchFamily="2" charset="-127"/>
                <a:ea typeface="NanumSquare Neo OTF ExtraBold" pitchFamily="2" charset="-127"/>
              </a:rPr>
              <a:t>주파수를</a:t>
            </a:r>
            <a:r>
              <a:rPr lang="ko-KR" altLang="en-US" sz="1600" spc="-60" dirty="0">
                <a:solidFill>
                  <a:schemeClr val="tx1"/>
                </a:solidFill>
                <a:latin typeface="NanumSquare Neo OTF ExtraBold" pitchFamily="2" charset="-127"/>
                <a:ea typeface="NanumSquare Neo OTF ExtraBold" pitchFamily="2" charset="-127"/>
              </a:rPr>
              <a:t> 이용한 탐지</a:t>
            </a:r>
          </a:p>
        </p:txBody>
      </p:sp>
      <p:pic>
        <p:nvPicPr>
          <p:cNvPr id="1052" name="그림 1051" descr="스크린샷, 반창고이(가) 표시된 사진&#10;&#10;자동 생성된 설명">
            <a:extLst>
              <a:ext uri="{FF2B5EF4-FFF2-40B4-BE49-F238E27FC236}">
                <a16:creationId xmlns:a16="http://schemas.microsoft.com/office/drawing/2014/main" id="{80E27993-BBFA-2279-8457-0C016F6DC4E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2" t="28868" r="7400" b="28395"/>
          <a:stretch/>
        </p:blipFill>
        <p:spPr>
          <a:xfrm>
            <a:off x="7829230" y="1949803"/>
            <a:ext cx="2609147" cy="941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66" name="그림 1065" descr="스크린샷이(가) 표시된 사진&#10;&#10;자동 생성된 설명">
            <a:extLst>
              <a:ext uri="{FF2B5EF4-FFF2-40B4-BE49-F238E27FC236}">
                <a16:creationId xmlns:a16="http://schemas.microsoft.com/office/drawing/2014/main" id="{23FE480B-2A9D-D2C7-70C4-879EAE651E7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"/>
          <a:stretch/>
        </p:blipFill>
        <p:spPr>
          <a:xfrm>
            <a:off x="3870671" y="1974928"/>
            <a:ext cx="2666168" cy="941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 descr="카민, 레드, 패브릭이(가) 표시된 사진&#10;&#10;자동 생성된 설명">
            <a:extLst>
              <a:ext uri="{FF2B5EF4-FFF2-40B4-BE49-F238E27FC236}">
                <a16:creationId xmlns:a16="http://schemas.microsoft.com/office/drawing/2014/main" id="{58148E2E-9D5C-6E22-A8A1-150D7E37EC32}"/>
              </a:ext>
            </a:extLst>
          </p:cNvPr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170" y="3175107"/>
            <a:ext cx="2610000" cy="9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 descr="카민, 마룬, 핑크, 다채로움이(가) 표시된 사진&#10;&#10;자동 생성된 설명">
            <a:extLst>
              <a:ext uri="{FF2B5EF4-FFF2-40B4-BE49-F238E27FC236}">
                <a16:creationId xmlns:a16="http://schemas.microsoft.com/office/drawing/2014/main" id="{84F3F224-824D-5282-5A42-A6111B01E46C}"/>
              </a:ext>
            </a:extLst>
          </p:cNvPr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548" y="4406479"/>
            <a:ext cx="2606400" cy="9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그림 15" descr="레드, 카민, 양귀비, 다채로움이(가) 표시된 사진&#10;&#10;자동 생성된 설명">
            <a:extLst>
              <a:ext uri="{FF2B5EF4-FFF2-40B4-BE49-F238E27FC236}">
                <a16:creationId xmlns:a16="http://schemas.microsoft.com/office/drawing/2014/main" id="{25634655-7D42-5183-BDB2-A3BA741CD9F2}"/>
              </a:ext>
            </a:extLst>
          </p:cNvPr>
          <p:cNvPicPr>
            <a:picLocks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 bwMode="auto">
          <a:xfrm>
            <a:off x="7841985" y="3176628"/>
            <a:ext cx="2606400" cy="943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그림 16" descr="지도, 레드이(가) 표시된 사진&#10;&#10;자동 생성된 설명">
            <a:extLst>
              <a:ext uri="{FF2B5EF4-FFF2-40B4-BE49-F238E27FC236}">
                <a16:creationId xmlns:a16="http://schemas.microsoft.com/office/drawing/2014/main" id="{3E9B3FB6-D3F0-1265-F40A-C66B2A8F9A78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129" y="4419083"/>
            <a:ext cx="2606400" cy="943200"/>
          </a:xfrm>
          <a:prstGeom prst="rect">
            <a:avLst/>
          </a:prstGeom>
        </p:spPr>
      </p:pic>
      <p:sp>
        <p:nvSpPr>
          <p:cNvPr id="27" name="object 18">
            <a:extLst>
              <a:ext uri="{FF2B5EF4-FFF2-40B4-BE49-F238E27FC236}">
                <a16:creationId xmlns:a16="http://schemas.microsoft.com/office/drawing/2014/main" id="{ED2AD617-D22F-C34F-8586-CAC1F5F244E8}"/>
              </a:ext>
            </a:extLst>
          </p:cNvPr>
          <p:cNvSpPr txBox="1"/>
          <p:nvPr/>
        </p:nvSpPr>
        <p:spPr>
          <a:xfrm>
            <a:off x="8584774" y="2908136"/>
            <a:ext cx="96174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b="1" dirty="0">
                <a:latin typeface="NanumSquare Neo OTF Heavy" pitchFamily="2" charset="-127"/>
                <a:ea typeface="NanumSquare Neo OTF Heavy" pitchFamily="2" charset="-127"/>
                <a:cs typeface="OpenSansCondensed-ExtraBold"/>
              </a:rPr>
              <a:t>Image1</a:t>
            </a:r>
            <a:endParaRPr lang="ko-KR" altLang="en-US" sz="1400" b="1" dirty="0">
              <a:latin typeface="NanumSquare Neo OTF Heavy" pitchFamily="2" charset="-127"/>
              <a:ea typeface="NanumSquare Neo OTF Heavy" pitchFamily="2" charset="-127"/>
              <a:cs typeface="OpenSansCondensed-ExtraBold"/>
            </a:endParaRPr>
          </a:p>
        </p:txBody>
      </p:sp>
      <p:sp>
        <p:nvSpPr>
          <p:cNvPr id="28" name="object 18">
            <a:extLst>
              <a:ext uri="{FF2B5EF4-FFF2-40B4-BE49-F238E27FC236}">
                <a16:creationId xmlns:a16="http://schemas.microsoft.com/office/drawing/2014/main" id="{545618F0-06F3-A64E-0385-11BF6F0E3B24}"/>
              </a:ext>
            </a:extLst>
          </p:cNvPr>
          <p:cNvSpPr txBox="1"/>
          <p:nvPr/>
        </p:nvSpPr>
        <p:spPr>
          <a:xfrm>
            <a:off x="4701431" y="2912505"/>
            <a:ext cx="96174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b="1" dirty="0">
                <a:latin typeface="NanumSquare Neo OTF Heavy" pitchFamily="2" charset="-127"/>
                <a:ea typeface="NanumSquare Neo OTF Heavy" pitchFamily="2" charset="-127"/>
                <a:cs typeface="OpenSansCondensed-ExtraBold"/>
              </a:rPr>
              <a:t>Image1</a:t>
            </a:r>
            <a:endParaRPr lang="ko-KR" altLang="en-US" sz="1400" b="1" dirty="0">
              <a:latin typeface="NanumSquare Neo OTF Heavy" pitchFamily="2" charset="-127"/>
              <a:ea typeface="NanumSquare Neo OTF Heavy" pitchFamily="2" charset="-127"/>
              <a:cs typeface="OpenSansCondensed-ExtraBold"/>
            </a:endParaRPr>
          </a:p>
        </p:txBody>
      </p:sp>
      <p:sp>
        <p:nvSpPr>
          <p:cNvPr id="32" name="object 18">
            <a:extLst>
              <a:ext uri="{FF2B5EF4-FFF2-40B4-BE49-F238E27FC236}">
                <a16:creationId xmlns:a16="http://schemas.microsoft.com/office/drawing/2014/main" id="{3E13E1AE-732C-0129-4772-EEFC293D4920}"/>
              </a:ext>
            </a:extLst>
          </p:cNvPr>
          <p:cNvSpPr txBox="1"/>
          <p:nvPr/>
        </p:nvSpPr>
        <p:spPr>
          <a:xfrm>
            <a:off x="8581154" y="4107227"/>
            <a:ext cx="96174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b="1" dirty="0">
                <a:latin typeface="NanumSquare Neo OTF Heavy" pitchFamily="2" charset="-127"/>
                <a:ea typeface="NanumSquare Neo OTF Heavy" pitchFamily="2" charset="-127"/>
                <a:cs typeface="OpenSansCondensed-ExtraBold"/>
              </a:rPr>
              <a:t>Image2</a:t>
            </a:r>
            <a:endParaRPr lang="ko-KR" altLang="en-US" sz="1400" b="1" dirty="0">
              <a:latin typeface="NanumSquare Neo OTF Heavy" pitchFamily="2" charset="-127"/>
              <a:ea typeface="NanumSquare Neo OTF Heavy" pitchFamily="2" charset="-127"/>
              <a:cs typeface="OpenSansCondensed-ExtraBold"/>
            </a:endParaRPr>
          </a:p>
        </p:txBody>
      </p:sp>
      <p:sp>
        <p:nvSpPr>
          <p:cNvPr id="33" name="object 18">
            <a:extLst>
              <a:ext uri="{FF2B5EF4-FFF2-40B4-BE49-F238E27FC236}">
                <a16:creationId xmlns:a16="http://schemas.microsoft.com/office/drawing/2014/main" id="{60CFE5F0-706E-8E85-140F-39D02BB59FE3}"/>
              </a:ext>
            </a:extLst>
          </p:cNvPr>
          <p:cNvSpPr txBox="1"/>
          <p:nvPr/>
        </p:nvSpPr>
        <p:spPr>
          <a:xfrm>
            <a:off x="8553161" y="5397078"/>
            <a:ext cx="96174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b="1" dirty="0">
                <a:latin typeface="NanumSquare Neo OTF Heavy" pitchFamily="2" charset="-127"/>
                <a:ea typeface="NanumSquare Neo OTF Heavy" pitchFamily="2" charset="-127"/>
                <a:cs typeface="OpenSansCondensed-ExtraBold"/>
              </a:rPr>
              <a:t>Image3</a:t>
            </a:r>
            <a:endParaRPr lang="ko-KR" altLang="en-US" sz="1400" b="1" dirty="0">
              <a:latin typeface="NanumSquare Neo OTF Heavy" pitchFamily="2" charset="-127"/>
              <a:ea typeface="NanumSquare Neo OTF Heavy" pitchFamily="2" charset="-127"/>
              <a:cs typeface="OpenSansCondensed-ExtraBold"/>
            </a:endParaRPr>
          </a:p>
        </p:txBody>
      </p:sp>
      <p:sp>
        <p:nvSpPr>
          <p:cNvPr id="37" name="object 18">
            <a:extLst>
              <a:ext uri="{FF2B5EF4-FFF2-40B4-BE49-F238E27FC236}">
                <a16:creationId xmlns:a16="http://schemas.microsoft.com/office/drawing/2014/main" id="{68D8CB65-C0D2-A887-75FD-D64C56D44284}"/>
              </a:ext>
            </a:extLst>
          </p:cNvPr>
          <p:cNvSpPr txBox="1"/>
          <p:nvPr/>
        </p:nvSpPr>
        <p:spPr>
          <a:xfrm>
            <a:off x="4750876" y="4116232"/>
            <a:ext cx="96174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b="1" dirty="0">
                <a:latin typeface="NanumSquare Neo OTF Heavy" pitchFamily="2" charset="-127"/>
                <a:ea typeface="NanumSquare Neo OTF Heavy" pitchFamily="2" charset="-127"/>
                <a:cs typeface="OpenSansCondensed-ExtraBold"/>
              </a:rPr>
              <a:t>Image2</a:t>
            </a:r>
            <a:endParaRPr lang="ko-KR" altLang="en-US" sz="1400" b="1" dirty="0">
              <a:latin typeface="NanumSquare Neo OTF Heavy" pitchFamily="2" charset="-127"/>
              <a:ea typeface="NanumSquare Neo OTF Heavy" pitchFamily="2" charset="-127"/>
              <a:cs typeface="OpenSansCondensed-ExtraBold"/>
            </a:endParaRPr>
          </a:p>
        </p:txBody>
      </p:sp>
      <p:sp>
        <p:nvSpPr>
          <p:cNvPr id="39" name="object 18">
            <a:extLst>
              <a:ext uri="{FF2B5EF4-FFF2-40B4-BE49-F238E27FC236}">
                <a16:creationId xmlns:a16="http://schemas.microsoft.com/office/drawing/2014/main" id="{D3E3013B-8F7A-059F-36A9-13B9005B9095}"/>
              </a:ext>
            </a:extLst>
          </p:cNvPr>
          <p:cNvSpPr txBox="1"/>
          <p:nvPr/>
        </p:nvSpPr>
        <p:spPr>
          <a:xfrm>
            <a:off x="4777650" y="5360921"/>
            <a:ext cx="96174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b="1" dirty="0">
                <a:latin typeface="NanumSquare Neo OTF Heavy" pitchFamily="2" charset="-127"/>
                <a:ea typeface="NanumSquare Neo OTF Heavy" pitchFamily="2" charset="-127"/>
                <a:cs typeface="OpenSansCondensed-ExtraBold"/>
              </a:rPr>
              <a:t>Image3</a:t>
            </a:r>
            <a:endParaRPr lang="ko-KR" altLang="en-US" sz="1400" b="1" dirty="0">
              <a:latin typeface="NanumSquare Neo OTF Heavy" pitchFamily="2" charset="-127"/>
              <a:ea typeface="NanumSquare Neo OTF Heavy" pitchFamily="2" charset="-127"/>
              <a:cs typeface="OpenSansCondensed-ExtraBold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F30269-3439-9B62-6D9A-A834DD953B16}"/>
              </a:ext>
            </a:extLst>
          </p:cNvPr>
          <p:cNvSpPr/>
          <p:nvPr/>
        </p:nvSpPr>
        <p:spPr>
          <a:xfrm>
            <a:off x="7693743" y="5905460"/>
            <a:ext cx="288012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/>
              <a:t>2</a:t>
            </a:r>
            <a:r>
              <a:rPr lang="ko-KR" altLang="en-US" sz="1600" b="1" dirty="0"/>
              <a:t>단계</a:t>
            </a:r>
            <a:r>
              <a:rPr lang="ko-KR" altLang="en-US" sz="20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”</a:t>
            </a:r>
            <a:r>
              <a:rPr lang="ko-KR" altLang="en-US" sz="2000" b="1" dirty="0">
                <a:solidFill>
                  <a:srgbClr val="FF0000"/>
                </a:solidFill>
              </a:rPr>
              <a:t>염증성</a:t>
            </a:r>
            <a:r>
              <a:rPr lang="en-US" altLang="ko-KR" sz="2000" b="1" dirty="0">
                <a:solidFill>
                  <a:srgbClr val="FF0000"/>
                </a:solidFill>
              </a:rPr>
              <a:t>”</a:t>
            </a:r>
            <a:r>
              <a:rPr lang="ko-KR" altLang="en-US" sz="2000" b="1" dirty="0">
                <a:solidFill>
                  <a:srgbClr val="FF0000"/>
                </a:solidFill>
              </a:rPr>
              <a:t> 여드름 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06DF3C9-7D45-3F64-3ACB-3566FC77CE91}"/>
              </a:ext>
            </a:extLst>
          </p:cNvPr>
          <p:cNvSpPr/>
          <p:nvPr/>
        </p:nvSpPr>
        <p:spPr>
          <a:xfrm>
            <a:off x="3710814" y="5899924"/>
            <a:ext cx="313863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/>
              <a:t>1</a:t>
            </a:r>
            <a:r>
              <a:rPr lang="ko-KR" altLang="en-US" sz="1600" b="1" dirty="0"/>
              <a:t>단계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”</a:t>
            </a:r>
            <a:r>
              <a:rPr lang="ko-KR" altLang="en-US" sz="2000" b="1" dirty="0" err="1">
                <a:solidFill>
                  <a:srgbClr val="FF0000"/>
                </a:solidFill>
              </a:rPr>
              <a:t>비염증성</a:t>
            </a:r>
            <a:r>
              <a:rPr lang="en-US" altLang="ko-KR" sz="2000" b="1" dirty="0">
                <a:solidFill>
                  <a:srgbClr val="FF0000"/>
                </a:solidFill>
              </a:rPr>
              <a:t>”</a:t>
            </a:r>
            <a:r>
              <a:rPr lang="ko-KR" altLang="en-US" sz="2000" b="1" dirty="0">
                <a:solidFill>
                  <a:srgbClr val="FF0000"/>
                </a:solidFill>
              </a:rPr>
              <a:t> 여드름 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454F9DC5-4334-E57F-B1F8-0DE65837CB6C}"/>
              </a:ext>
            </a:extLst>
          </p:cNvPr>
          <p:cNvSpPr/>
          <p:nvPr/>
        </p:nvSpPr>
        <p:spPr>
          <a:xfrm rot="20271795">
            <a:off x="7675592" y="5717444"/>
            <a:ext cx="885460" cy="29234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Good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B5A5F284-C9B4-E08E-72DD-F48EFF52C969}"/>
              </a:ext>
            </a:extLst>
          </p:cNvPr>
          <p:cNvSpPr/>
          <p:nvPr/>
        </p:nvSpPr>
        <p:spPr>
          <a:xfrm rot="20304549">
            <a:off x="3569084" y="5686264"/>
            <a:ext cx="885460" cy="29234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Good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68736640-5BCE-FA1E-8510-69C91C1F78F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6781" y="1019293"/>
            <a:ext cx="1224178" cy="1590421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F1045ED5-4DC8-4208-716C-9CB85622B75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5325" y="2899749"/>
            <a:ext cx="1260598" cy="1590421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52" name="그림 51" descr="인간의 얼굴, 피부, 사람, 이마이(가) 표시된 사진&#10;&#10;자동 생성된 설명">
            <a:extLst>
              <a:ext uri="{FF2B5EF4-FFF2-40B4-BE49-F238E27FC236}">
                <a16:creationId xmlns:a16="http://schemas.microsoft.com/office/drawing/2014/main" id="{3A92BED6-40FF-58A2-C92B-E416387B5976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3170" t="11838" r="407" b="9778"/>
          <a:stretch/>
        </p:blipFill>
        <p:spPr>
          <a:xfrm>
            <a:off x="687960" y="4653770"/>
            <a:ext cx="1447624" cy="2034573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77E6769F-F731-E645-DE75-160229508B25}"/>
              </a:ext>
            </a:extLst>
          </p:cNvPr>
          <p:cNvSpPr/>
          <p:nvPr/>
        </p:nvSpPr>
        <p:spPr>
          <a:xfrm>
            <a:off x="1210336" y="1118826"/>
            <a:ext cx="453055" cy="19872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EDD9E14-BBD2-6FAD-82CB-C68D29564437}"/>
              </a:ext>
            </a:extLst>
          </p:cNvPr>
          <p:cNvCxnSpPr>
            <a:cxnSpLocks/>
            <a:stCxn id="53" idx="3"/>
            <a:endCxn id="1066" idx="1"/>
          </p:cNvCxnSpPr>
          <p:nvPr/>
        </p:nvCxnSpPr>
        <p:spPr>
          <a:xfrm>
            <a:off x="1663391" y="1218187"/>
            <a:ext cx="2207280" cy="1227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B55A64F-A262-765D-0F59-04F074055AB7}"/>
              </a:ext>
            </a:extLst>
          </p:cNvPr>
          <p:cNvSpPr/>
          <p:nvPr/>
        </p:nvSpPr>
        <p:spPr>
          <a:xfrm>
            <a:off x="1270712" y="3009306"/>
            <a:ext cx="453055" cy="19872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15D64FC-3EA8-3B7F-DAD4-FA87CD8BEC54}"/>
              </a:ext>
            </a:extLst>
          </p:cNvPr>
          <p:cNvCxnSpPr>
            <a:cxnSpLocks/>
            <a:stCxn id="57" idx="3"/>
            <a:endCxn id="5" idx="1"/>
          </p:cNvCxnSpPr>
          <p:nvPr/>
        </p:nvCxnSpPr>
        <p:spPr>
          <a:xfrm>
            <a:off x="1723767" y="3108667"/>
            <a:ext cx="2183403" cy="53624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33AF961-7191-5478-C742-0C33173A2CF3}"/>
              </a:ext>
            </a:extLst>
          </p:cNvPr>
          <p:cNvSpPr/>
          <p:nvPr/>
        </p:nvSpPr>
        <p:spPr>
          <a:xfrm>
            <a:off x="1249781" y="4888661"/>
            <a:ext cx="453055" cy="19872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C24900C-C845-4E23-2A1D-37DAF758422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702836" y="4876279"/>
            <a:ext cx="2225712" cy="9294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object 32">
            <a:extLst>
              <a:ext uri="{FF2B5EF4-FFF2-40B4-BE49-F238E27FC236}">
                <a16:creationId xmlns:a16="http://schemas.microsoft.com/office/drawing/2014/main" id="{AE7FC194-98D3-032A-570C-B535FD5A8323}"/>
              </a:ext>
            </a:extLst>
          </p:cNvPr>
          <p:cNvSpPr txBox="1">
            <a:spLocks/>
          </p:cNvSpPr>
          <p:nvPr/>
        </p:nvSpPr>
        <p:spPr>
          <a:xfrm rot="843620">
            <a:off x="2436623" y="3436694"/>
            <a:ext cx="9748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1" i="0">
                <a:latin typeface="Open Sans Extrabold" pitchFamily="2" charset="0"/>
                <a:ea typeface="+mj-ea"/>
                <a:cs typeface="Open Sans Extrabold" pitchFamily="2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ko-KR" sz="1100" spc="-60" dirty="0">
                <a:solidFill>
                  <a:schemeClr val="tx1"/>
                </a:solidFill>
                <a:latin typeface="NanumSquare Neo OTF ExtraBold" pitchFamily="2" charset="-127"/>
                <a:ea typeface="NanumSquare Neo OTF ExtraBold" pitchFamily="2" charset="-127"/>
              </a:rPr>
              <a:t>CROP IMAGE</a:t>
            </a:r>
            <a:endParaRPr lang="ko-KR" altLang="en-US" sz="1100" spc="-60" dirty="0">
              <a:solidFill>
                <a:schemeClr val="tx1"/>
              </a:solidFill>
              <a:latin typeface="NanumSquare Neo OTF ExtraBold" pitchFamily="2" charset="-127"/>
              <a:ea typeface="NanumSquare Neo OTF ExtraBold" pitchFamily="2" charset="-127"/>
            </a:endParaRPr>
          </a:p>
        </p:txBody>
      </p:sp>
      <p:sp>
        <p:nvSpPr>
          <p:cNvPr id="1031" name="object 32">
            <a:extLst>
              <a:ext uri="{FF2B5EF4-FFF2-40B4-BE49-F238E27FC236}">
                <a16:creationId xmlns:a16="http://schemas.microsoft.com/office/drawing/2014/main" id="{30A7E7F3-4777-66AD-F94B-850BBA9DDF4A}"/>
              </a:ext>
            </a:extLst>
          </p:cNvPr>
          <p:cNvSpPr txBox="1">
            <a:spLocks/>
          </p:cNvSpPr>
          <p:nvPr/>
        </p:nvSpPr>
        <p:spPr>
          <a:xfrm rot="1785992">
            <a:off x="2491790" y="2007127"/>
            <a:ext cx="9748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1" i="0">
                <a:latin typeface="Open Sans Extrabold" pitchFamily="2" charset="0"/>
                <a:ea typeface="+mj-ea"/>
                <a:cs typeface="Open Sans Extrabold" pitchFamily="2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ko-KR" sz="1100" spc="-60" dirty="0">
                <a:solidFill>
                  <a:schemeClr val="tx1"/>
                </a:solidFill>
                <a:latin typeface="NanumSquare Neo OTF ExtraBold" pitchFamily="2" charset="-127"/>
                <a:ea typeface="NanumSquare Neo OTF ExtraBold" pitchFamily="2" charset="-127"/>
              </a:rPr>
              <a:t>CROP IMAGE</a:t>
            </a:r>
            <a:endParaRPr lang="ko-KR" altLang="en-US" sz="1100" spc="-60" dirty="0">
              <a:solidFill>
                <a:schemeClr val="tx1"/>
              </a:solidFill>
              <a:latin typeface="NanumSquare Neo OTF ExtraBold" pitchFamily="2" charset="-127"/>
              <a:ea typeface="NanumSquare Neo OTF ExtraBold" pitchFamily="2" charset="-127"/>
            </a:endParaRPr>
          </a:p>
        </p:txBody>
      </p:sp>
      <p:sp>
        <p:nvSpPr>
          <p:cNvPr id="1032" name="object 32">
            <a:extLst>
              <a:ext uri="{FF2B5EF4-FFF2-40B4-BE49-F238E27FC236}">
                <a16:creationId xmlns:a16="http://schemas.microsoft.com/office/drawing/2014/main" id="{49A9BFC8-56E7-B300-73CC-1303FC256E8C}"/>
              </a:ext>
            </a:extLst>
          </p:cNvPr>
          <p:cNvSpPr txBox="1">
            <a:spLocks/>
          </p:cNvSpPr>
          <p:nvPr/>
        </p:nvSpPr>
        <p:spPr>
          <a:xfrm rot="21028166">
            <a:off x="2491790" y="4947675"/>
            <a:ext cx="9748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1" i="0">
                <a:latin typeface="Open Sans Extrabold" pitchFamily="2" charset="0"/>
                <a:ea typeface="+mj-ea"/>
                <a:cs typeface="Open Sans Extrabold" pitchFamily="2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ko-KR" sz="1100" spc="-60" dirty="0">
                <a:solidFill>
                  <a:schemeClr val="tx1"/>
                </a:solidFill>
                <a:latin typeface="NanumSquare Neo OTF ExtraBold" pitchFamily="2" charset="-127"/>
                <a:ea typeface="NanumSquare Neo OTF ExtraBold" pitchFamily="2" charset="-127"/>
              </a:rPr>
              <a:t>CROP IMAGE</a:t>
            </a:r>
            <a:endParaRPr lang="ko-KR" altLang="en-US" sz="1100" spc="-60" dirty="0">
              <a:solidFill>
                <a:schemeClr val="tx1"/>
              </a:solidFill>
              <a:latin typeface="NanumSquare Neo OTF ExtraBold" pitchFamily="2" charset="-127"/>
              <a:ea typeface="NanumSquare Neo OTF ExtraBold" pitchFamily="2" charset="-127"/>
            </a:endParaRPr>
          </a:p>
        </p:txBody>
      </p:sp>
      <p:pic>
        <p:nvPicPr>
          <p:cNvPr id="1036" name="그래픽 1035" descr="연결됨 단색으로 채워진">
            <a:extLst>
              <a:ext uri="{FF2B5EF4-FFF2-40B4-BE49-F238E27FC236}">
                <a16:creationId xmlns:a16="http://schemas.microsoft.com/office/drawing/2014/main" id="{561766CE-0453-8B5C-A2C4-3F46DD68C2A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743786" y="32191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2">
            <a:extLst>
              <a:ext uri="{FF2B5EF4-FFF2-40B4-BE49-F238E27FC236}">
                <a16:creationId xmlns:a16="http://schemas.microsoft.com/office/drawing/2014/main" id="{91748827-CB82-C899-CC52-8C340B69C32A}"/>
              </a:ext>
            </a:extLst>
          </p:cNvPr>
          <p:cNvSpPr/>
          <p:nvPr/>
        </p:nvSpPr>
        <p:spPr>
          <a:xfrm>
            <a:off x="4800362" y="661446"/>
            <a:ext cx="841150" cy="893639"/>
          </a:xfrm>
          <a:custGeom>
            <a:avLst/>
            <a:gdLst/>
            <a:ahLst/>
            <a:cxnLst/>
            <a:rect l="l" t="t" r="r" b="b"/>
            <a:pathLst>
              <a:path w="1800225" h="1800225">
                <a:moveTo>
                  <a:pt x="899998" y="0"/>
                </a:moveTo>
                <a:lnTo>
                  <a:pt x="852200" y="1247"/>
                </a:lnTo>
                <a:lnTo>
                  <a:pt x="805052" y="4948"/>
                </a:lnTo>
                <a:lnTo>
                  <a:pt x="758616" y="11041"/>
                </a:lnTo>
                <a:lnTo>
                  <a:pt x="712954" y="19462"/>
                </a:lnTo>
                <a:lnTo>
                  <a:pt x="668129" y="30151"/>
                </a:lnTo>
                <a:lnTo>
                  <a:pt x="624202" y="43044"/>
                </a:lnTo>
                <a:lnTo>
                  <a:pt x="581236" y="58081"/>
                </a:lnTo>
                <a:lnTo>
                  <a:pt x="539292" y="75197"/>
                </a:lnTo>
                <a:lnTo>
                  <a:pt x="498434" y="94332"/>
                </a:lnTo>
                <a:lnTo>
                  <a:pt x="458724" y="115422"/>
                </a:lnTo>
                <a:lnTo>
                  <a:pt x="420223" y="138406"/>
                </a:lnTo>
                <a:lnTo>
                  <a:pt x="382993" y="163222"/>
                </a:lnTo>
                <a:lnTo>
                  <a:pt x="347098" y="189808"/>
                </a:lnTo>
                <a:lnTo>
                  <a:pt x="312599" y="218100"/>
                </a:lnTo>
                <a:lnTo>
                  <a:pt x="279558" y="248038"/>
                </a:lnTo>
                <a:lnTo>
                  <a:pt x="248038" y="279558"/>
                </a:lnTo>
                <a:lnTo>
                  <a:pt x="218100" y="312599"/>
                </a:lnTo>
                <a:lnTo>
                  <a:pt x="189808" y="347098"/>
                </a:lnTo>
                <a:lnTo>
                  <a:pt x="163222" y="382993"/>
                </a:lnTo>
                <a:lnTo>
                  <a:pt x="138406" y="420223"/>
                </a:lnTo>
                <a:lnTo>
                  <a:pt x="115422" y="458724"/>
                </a:lnTo>
                <a:lnTo>
                  <a:pt x="94332" y="498434"/>
                </a:lnTo>
                <a:lnTo>
                  <a:pt x="75197" y="539292"/>
                </a:lnTo>
                <a:lnTo>
                  <a:pt x="58081" y="581236"/>
                </a:lnTo>
                <a:lnTo>
                  <a:pt x="43044" y="624202"/>
                </a:lnTo>
                <a:lnTo>
                  <a:pt x="30151" y="668129"/>
                </a:lnTo>
                <a:lnTo>
                  <a:pt x="19462" y="712954"/>
                </a:lnTo>
                <a:lnTo>
                  <a:pt x="11041" y="758616"/>
                </a:lnTo>
                <a:lnTo>
                  <a:pt x="4948" y="805052"/>
                </a:lnTo>
                <a:lnTo>
                  <a:pt x="1247" y="852200"/>
                </a:lnTo>
                <a:lnTo>
                  <a:pt x="0" y="899998"/>
                </a:lnTo>
                <a:lnTo>
                  <a:pt x="1247" y="947795"/>
                </a:lnTo>
                <a:lnTo>
                  <a:pt x="4948" y="994943"/>
                </a:lnTo>
                <a:lnTo>
                  <a:pt x="11041" y="1041379"/>
                </a:lnTo>
                <a:lnTo>
                  <a:pt x="19462" y="1087041"/>
                </a:lnTo>
                <a:lnTo>
                  <a:pt x="30151" y="1131867"/>
                </a:lnTo>
                <a:lnTo>
                  <a:pt x="43044" y="1175794"/>
                </a:lnTo>
                <a:lnTo>
                  <a:pt x="58081" y="1218760"/>
                </a:lnTo>
                <a:lnTo>
                  <a:pt x="75197" y="1260703"/>
                </a:lnTo>
                <a:lnTo>
                  <a:pt x="94332" y="1301561"/>
                </a:lnTo>
                <a:lnTo>
                  <a:pt x="115422" y="1341272"/>
                </a:lnTo>
                <a:lnTo>
                  <a:pt x="138406" y="1379773"/>
                </a:lnTo>
                <a:lnTo>
                  <a:pt x="163222" y="1417002"/>
                </a:lnTo>
                <a:lnTo>
                  <a:pt x="189808" y="1452897"/>
                </a:lnTo>
                <a:lnTo>
                  <a:pt x="218100" y="1487397"/>
                </a:lnTo>
                <a:lnTo>
                  <a:pt x="248038" y="1520437"/>
                </a:lnTo>
                <a:lnTo>
                  <a:pt x="279558" y="1551958"/>
                </a:lnTo>
                <a:lnTo>
                  <a:pt x="312599" y="1581895"/>
                </a:lnTo>
                <a:lnTo>
                  <a:pt x="347098" y="1610188"/>
                </a:lnTo>
                <a:lnTo>
                  <a:pt x="382993" y="1636773"/>
                </a:lnTo>
                <a:lnTo>
                  <a:pt x="420223" y="1661589"/>
                </a:lnTo>
                <a:lnTo>
                  <a:pt x="458724" y="1684573"/>
                </a:lnTo>
                <a:lnTo>
                  <a:pt x="498434" y="1705664"/>
                </a:lnTo>
                <a:lnTo>
                  <a:pt x="539292" y="1724798"/>
                </a:lnTo>
                <a:lnTo>
                  <a:pt x="581236" y="1741915"/>
                </a:lnTo>
                <a:lnTo>
                  <a:pt x="624202" y="1756951"/>
                </a:lnTo>
                <a:lnTo>
                  <a:pt x="668129" y="1769844"/>
                </a:lnTo>
                <a:lnTo>
                  <a:pt x="712954" y="1780533"/>
                </a:lnTo>
                <a:lnTo>
                  <a:pt x="758616" y="1788955"/>
                </a:lnTo>
                <a:lnTo>
                  <a:pt x="805052" y="1795047"/>
                </a:lnTo>
                <a:lnTo>
                  <a:pt x="852200" y="1798748"/>
                </a:lnTo>
                <a:lnTo>
                  <a:pt x="899998" y="1799996"/>
                </a:lnTo>
                <a:lnTo>
                  <a:pt x="947795" y="1798748"/>
                </a:lnTo>
                <a:lnTo>
                  <a:pt x="994943" y="1795047"/>
                </a:lnTo>
                <a:lnTo>
                  <a:pt x="1041379" y="1788955"/>
                </a:lnTo>
                <a:lnTo>
                  <a:pt x="1087041" y="1780533"/>
                </a:lnTo>
                <a:lnTo>
                  <a:pt x="1131867" y="1769844"/>
                </a:lnTo>
                <a:lnTo>
                  <a:pt x="1175794" y="1756951"/>
                </a:lnTo>
                <a:lnTo>
                  <a:pt x="1218760" y="1741915"/>
                </a:lnTo>
                <a:lnTo>
                  <a:pt x="1260703" y="1724798"/>
                </a:lnTo>
                <a:lnTo>
                  <a:pt x="1301561" y="1705664"/>
                </a:lnTo>
                <a:lnTo>
                  <a:pt x="1341272" y="1684573"/>
                </a:lnTo>
                <a:lnTo>
                  <a:pt x="1379773" y="1661589"/>
                </a:lnTo>
                <a:lnTo>
                  <a:pt x="1417002" y="1636773"/>
                </a:lnTo>
                <a:lnTo>
                  <a:pt x="1452897" y="1610188"/>
                </a:lnTo>
                <a:lnTo>
                  <a:pt x="1487397" y="1581895"/>
                </a:lnTo>
                <a:lnTo>
                  <a:pt x="1520437" y="1551958"/>
                </a:lnTo>
                <a:lnTo>
                  <a:pt x="1551958" y="1520437"/>
                </a:lnTo>
                <a:lnTo>
                  <a:pt x="1581895" y="1487397"/>
                </a:lnTo>
                <a:lnTo>
                  <a:pt x="1610188" y="1452897"/>
                </a:lnTo>
                <a:lnTo>
                  <a:pt x="1636773" y="1417002"/>
                </a:lnTo>
                <a:lnTo>
                  <a:pt x="1661589" y="1379773"/>
                </a:lnTo>
                <a:lnTo>
                  <a:pt x="1684573" y="1341272"/>
                </a:lnTo>
                <a:lnTo>
                  <a:pt x="1705664" y="1301561"/>
                </a:lnTo>
                <a:lnTo>
                  <a:pt x="1724798" y="1260703"/>
                </a:lnTo>
                <a:lnTo>
                  <a:pt x="1741915" y="1218760"/>
                </a:lnTo>
                <a:lnTo>
                  <a:pt x="1756951" y="1175794"/>
                </a:lnTo>
                <a:lnTo>
                  <a:pt x="1769844" y="1131867"/>
                </a:lnTo>
                <a:lnTo>
                  <a:pt x="1780533" y="1087041"/>
                </a:lnTo>
                <a:lnTo>
                  <a:pt x="1788955" y="1041379"/>
                </a:lnTo>
                <a:lnTo>
                  <a:pt x="1795047" y="994943"/>
                </a:lnTo>
                <a:lnTo>
                  <a:pt x="1798748" y="947795"/>
                </a:lnTo>
                <a:lnTo>
                  <a:pt x="1799996" y="899998"/>
                </a:lnTo>
                <a:lnTo>
                  <a:pt x="1798748" y="852200"/>
                </a:lnTo>
                <a:lnTo>
                  <a:pt x="1795047" y="805052"/>
                </a:lnTo>
                <a:lnTo>
                  <a:pt x="1788955" y="758616"/>
                </a:lnTo>
                <a:lnTo>
                  <a:pt x="1780533" y="712954"/>
                </a:lnTo>
                <a:lnTo>
                  <a:pt x="1769844" y="668129"/>
                </a:lnTo>
                <a:lnTo>
                  <a:pt x="1756951" y="624202"/>
                </a:lnTo>
                <a:lnTo>
                  <a:pt x="1741915" y="581236"/>
                </a:lnTo>
                <a:lnTo>
                  <a:pt x="1724798" y="539292"/>
                </a:lnTo>
                <a:lnTo>
                  <a:pt x="1705664" y="498434"/>
                </a:lnTo>
                <a:lnTo>
                  <a:pt x="1684573" y="458724"/>
                </a:lnTo>
                <a:lnTo>
                  <a:pt x="1661589" y="420223"/>
                </a:lnTo>
                <a:lnTo>
                  <a:pt x="1636773" y="382993"/>
                </a:lnTo>
                <a:lnTo>
                  <a:pt x="1610188" y="347098"/>
                </a:lnTo>
                <a:lnTo>
                  <a:pt x="1581895" y="312599"/>
                </a:lnTo>
                <a:lnTo>
                  <a:pt x="1551958" y="279558"/>
                </a:lnTo>
                <a:lnTo>
                  <a:pt x="1520437" y="248038"/>
                </a:lnTo>
                <a:lnTo>
                  <a:pt x="1487397" y="218100"/>
                </a:lnTo>
                <a:lnTo>
                  <a:pt x="1452897" y="189808"/>
                </a:lnTo>
                <a:lnTo>
                  <a:pt x="1417002" y="163222"/>
                </a:lnTo>
                <a:lnTo>
                  <a:pt x="1379773" y="138406"/>
                </a:lnTo>
                <a:lnTo>
                  <a:pt x="1341272" y="115422"/>
                </a:lnTo>
                <a:lnTo>
                  <a:pt x="1301561" y="94332"/>
                </a:lnTo>
                <a:lnTo>
                  <a:pt x="1260703" y="75197"/>
                </a:lnTo>
                <a:lnTo>
                  <a:pt x="1218760" y="58081"/>
                </a:lnTo>
                <a:lnTo>
                  <a:pt x="1175794" y="43044"/>
                </a:lnTo>
                <a:lnTo>
                  <a:pt x="1131867" y="30151"/>
                </a:lnTo>
                <a:lnTo>
                  <a:pt x="1087041" y="19462"/>
                </a:lnTo>
                <a:lnTo>
                  <a:pt x="1041379" y="11041"/>
                </a:lnTo>
                <a:lnTo>
                  <a:pt x="994943" y="4948"/>
                </a:lnTo>
                <a:lnTo>
                  <a:pt x="947795" y="1247"/>
                </a:lnTo>
                <a:lnTo>
                  <a:pt x="899998" y="0"/>
                </a:lnTo>
                <a:close/>
              </a:path>
            </a:pathLst>
          </a:custGeom>
          <a:pattFill prst="pct70">
            <a:fgClr>
              <a:srgbClr val="EBEBFF"/>
            </a:fgClr>
            <a:bgClr>
              <a:schemeClr val="bg1"/>
            </a:bgClr>
          </a:patt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AD2B0F-B4A3-A421-AF87-CE7ECE0BF07F}"/>
              </a:ext>
            </a:extLst>
          </p:cNvPr>
          <p:cNvGrpSpPr/>
          <p:nvPr/>
        </p:nvGrpSpPr>
        <p:grpSpPr>
          <a:xfrm>
            <a:off x="0" y="0"/>
            <a:ext cx="12192001" cy="6858001"/>
            <a:chOff x="0" y="0"/>
            <a:chExt cx="12192001" cy="685800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3B8800A-A47D-CAC8-E3AD-DF2B2D67A61F}"/>
                </a:ext>
              </a:extLst>
            </p:cNvPr>
            <p:cNvSpPr/>
            <p:nvPr/>
          </p:nvSpPr>
          <p:spPr>
            <a:xfrm>
              <a:off x="11903394" y="495300"/>
              <a:ext cx="252000" cy="6311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9B0DA2ED-5E99-8194-9A45-5213BB5C8871}"/>
                </a:ext>
              </a:extLst>
            </p:cNvPr>
            <p:cNvSpPr/>
            <p:nvPr/>
          </p:nvSpPr>
          <p:spPr>
            <a:xfrm>
              <a:off x="0" y="0"/>
              <a:ext cx="12192001" cy="6858001"/>
            </a:xfrm>
            <a:custGeom>
              <a:avLst/>
              <a:gdLst>
                <a:gd name="connsiteX0" fmla="*/ 38131 w 12192001"/>
                <a:gd name="connsiteY0" fmla="*/ 571500 h 6858001"/>
                <a:gd name="connsiteX1" fmla="*/ 38131 w 12192001"/>
                <a:gd name="connsiteY1" fmla="*/ 6819871 h 6858001"/>
                <a:gd name="connsiteX2" fmla="*/ 12153871 w 12192001"/>
                <a:gd name="connsiteY2" fmla="*/ 6819871 h 6858001"/>
                <a:gd name="connsiteX3" fmla="*/ 12153871 w 12192001"/>
                <a:gd name="connsiteY3" fmla="*/ 571500 h 6858001"/>
                <a:gd name="connsiteX4" fmla="*/ 0 w 12192001"/>
                <a:gd name="connsiteY4" fmla="*/ 0 h 6858001"/>
                <a:gd name="connsiteX5" fmla="*/ 12191999 w 12192001"/>
                <a:gd name="connsiteY5" fmla="*/ 0 h 6858001"/>
                <a:gd name="connsiteX6" fmla="*/ 12191999 w 12192001"/>
                <a:gd name="connsiteY6" fmla="*/ 1 h 6858001"/>
                <a:gd name="connsiteX7" fmla="*/ 12192001 w 12192001"/>
                <a:gd name="connsiteY7" fmla="*/ 1 h 6858001"/>
                <a:gd name="connsiteX8" fmla="*/ 12192001 w 12192001"/>
                <a:gd name="connsiteY8" fmla="*/ 6858001 h 6858001"/>
                <a:gd name="connsiteX9" fmla="*/ 1 w 12192001"/>
                <a:gd name="connsiteY9" fmla="*/ 6858001 h 6858001"/>
                <a:gd name="connsiteX10" fmla="*/ 1 w 12192001"/>
                <a:gd name="connsiteY10" fmla="*/ 571500 h 6858001"/>
                <a:gd name="connsiteX11" fmla="*/ 0 w 12192001"/>
                <a:gd name="connsiteY11" fmla="*/ 5715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1" h="6858001">
                  <a:moveTo>
                    <a:pt x="38131" y="571500"/>
                  </a:moveTo>
                  <a:lnTo>
                    <a:pt x="38131" y="6819871"/>
                  </a:lnTo>
                  <a:lnTo>
                    <a:pt x="12153871" y="6819871"/>
                  </a:lnTo>
                  <a:lnTo>
                    <a:pt x="12153871" y="571500"/>
                  </a:lnTo>
                  <a:close/>
                  <a:moveTo>
                    <a:pt x="0" y="0"/>
                  </a:moveTo>
                  <a:lnTo>
                    <a:pt x="12191999" y="0"/>
                  </a:lnTo>
                  <a:lnTo>
                    <a:pt x="12191999" y="1"/>
                  </a:lnTo>
                  <a:lnTo>
                    <a:pt x="12192001" y="1"/>
                  </a:lnTo>
                  <a:lnTo>
                    <a:pt x="12192001" y="6858001"/>
                  </a:lnTo>
                  <a:lnTo>
                    <a:pt x="1" y="6858001"/>
                  </a:lnTo>
                  <a:lnTo>
                    <a:pt x="1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DFCF302-46FD-97FF-412D-702A22775C3F}"/>
                </a:ext>
              </a:extLst>
            </p:cNvPr>
            <p:cNvSpPr/>
            <p:nvPr/>
          </p:nvSpPr>
          <p:spPr>
            <a:xfrm>
              <a:off x="44450" y="50800"/>
              <a:ext cx="12096000" cy="444500"/>
            </a:xfrm>
            <a:prstGeom prst="rect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1950" latinLnBrk="0">
                <a:defRPr/>
              </a:pPr>
              <a:r>
                <a:rPr lang="ko-KR" altLang="en-US" sz="2000" i="1" kern="0" dirty="0">
                  <a:ln w="12700">
                    <a:noFill/>
                  </a:ln>
                  <a:solidFill>
                    <a:prstClr val="white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rPr>
                <a:t>여드름 객체 최종 탐지 결과</a:t>
              </a:r>
              <a:endPara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761D18A-0AC3-3EE7-E30C-4A033F2FAE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6" y="75008"/>
              <a:ext cx="355997" cy="355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C8CC5C8-5A7E-DEFE-90BE-A6F99EB4516F}"/>
                </a:ext>
              </a:extLst>
            </p:cNvPr>
            <p:cNvGrpSpPr/>
            <p:nvPr/>
          </p:nvGrpSpPr>
          <p:grpSpPr>
            <a:xfrm>
              <a:off x="11096520" y="131244"/>
              <a:ext cx="963926" cy="280713"/>
              <a:chOff x="11346996" y="171725"/>
              <a:chExt cx="677732" cy="197368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D0D032-4360-424B-5727-D92638390FE5}"/>
                  </a:ext>
                </a:extLst>
              </p:cNvPr>
              <p:cNvSpPr/>
              <p:nvPr/>
            </p:nvSpPr>
            <p:spPr>
              <a:xfrm>
                <a:off x="11346996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>
                  <a:defRPr/>
                </a:pPr>
                <a:r>
                  <a:rPr lang="en-US" altLang="ko-KR" sz="2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Pretendard Medium" panose="02000603000000020004" pitchFamily="50" charset="-127"/>
                    <a:ea typeface="Pretendard Medium" panose="02000603000000020004" pitchFamily="50" charset="-127"/>
                  </a:rPr>
                  <a:t>_</a:t>
                </a:r>
                <a:endParaRPr lang="ko-KR" altLang="en-US" sz="2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BFBF706-A12B-EB79-9278-762E6E009F03}"/>
                  </a:ext>
                </a:extLst>
              </p:cNvPr>
              <p:cNvSpPr/>
              <p:nvPr/>
            </p:nvSpPr>
            <p:spPr>
              <a:xfrm>
                <a:off x="11587178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ko-KR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Pretendard Medium" panose="02000603000000020004" pitchFamily="50" charset="-127"/>
                    <a:ea typeface="Pretendard Medium" panose="02000603000000020004" pitchFamily="50" charset="-127"/>
                  </a:rPr>
                  <a:t>□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52E9D96-66ED-4C94-C3B9-D54456C6DFBD}"/>
                  </a:ext>
                </a:extLst>
              </p:cNvPr>
              <p:cNvSpPr/>
              <p:nvPr/>
            </p:nvSpPr>
            <p:spPr>
              <a:xfrm>
                <a:off x="11827360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Pretendard Medium" panose="02000603000000020004" pitchFamily="50" charset="-127"/>
                    <a:ea typeface="Pretendard Medium" panose="02000603000000020004" pitchFamily="50" charset="-127"/>
                  </a:rPr>
                  <a:t>X</a:t>
                </a:r>
                <a:endParaRPr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39D1D24-D6CB-A320-96B6-4A484E2B16A7}"/>
                </a:ext>
              </a:extLst>
            </p:cNvPr>
            <p:cNvSpPr/>
            <p:nvPr/>
          </p:nvSpPr>
          <p:spPr>
            <a:xfrm>
              <a:off x="11902782" y="567012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rPr>
                <a:t>▲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5A810-5C76-38BF-5D3A-AE3E39FCB743}"/>
                </a:ext>
              </a:extLst>
            </p:cNvPr>
            <p:cNvSpPr/>
            <p:nvPr/>
          </p:nvSpPr>
          <p:spPr>
            <a:xfrm>
              <a:off x="11902782" y="6562344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rPr>
                <a:t>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FCA90F-CD2D-B59A-EC60-E0E4F4524D9A}"/>
                </a:ext>
              </a:extLst>
            </p:cNvPr>
            <p:cNvSpPr/>
            <p:nvPr/>
          </p:nvSpPr>
          <p:spPr>
            <a:xfrm>
              <a:off x="11920089" y="2552977"/>
              <a:ext cx="251999" cy="1461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>
                    <a:lumMod val="75000"/>
                  </a:prst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</p:grpSp>
      <p:sp>
        <p:nvSpPr>
          <p:cNvPr id="1024" name="object 2">
            <a:extLst>
              <a:ext uri="{FF2B5EF4-FFF2-40B4-BE49-F238E27FC236}">
                <a16:creationId xmlns:a16="http://schemas.microsoft.com/office/drawing/2014/main" id="{952D01A6-E161-C5F9-CDF2-23F0671614C2}"/>
              </a:ext>
            </a:extLst>
          </p:cNvPr>
          <p:cNvSpPr/>
          <p:nvPr/>
        </p:nvSpPr>
        <p:spPr>
          <a:xfrm>
            <a:off x="8897017" y="661446"/>
            <a:ext cx="841150" cy="893639"/>
          </a:xfrm>
          <a:custGeom>
            <a:avLst/>
            <a:gdLst/>
            <a:ahLst/>
            <a:cxnLst/>
            <a:rect l="l" t="t" r="r" b="b"/>
            <a:pathLst>
              <a:path w="1800225" h="1800225">
                <a:moveTo>
                  <a:pt x="899998" y="0"/>
                </a:moveTo>
                <a:lnTo>
                  <a:pt x="852200" y="1247"/>
                </a:lnTo>
                <a:lnTo>
                  <a:pt x="805052" y="4948"/>
                </a:lnTo>
                <a:lnTo>
                  <a:pt x="758616" y="11041"/>
                </a:lnTo>
                <a:lnTo>
                  <a:pt x="712954" y="19462"/>
                </a:lnTo>
                <a:lnTo>
                  <a:pt x="668129" y="30151"/>
                </a:lnTo>
                <a:lnTo>
                  <a:pt x="624202" y="43044"/>
                </a:lnTo>
                <a:lnTo>
                  <a:pt x="581236" y="58081"/>
                </a:lnTo>
                <a:lnTo>
                  <a:pt x="539292" y="75197"/>
                </a:lnTo>
                <a:lnTo>
                  <a:pt x="498434" y="94332"/>
                </a:lnTo>
                <a:lnTo>
                  <a:pt x="458724" y="115422"/>
                </a:lnTo>
                <a:lnTo>
                  <a:pt x="420223" y="138406"/>
                </a:lnTo>
                <a:lnTo>
                  <a:pt x="382993" y="163222"/>
                </a:lnTo>
                <a:lnTo>
                  <a:pt x="347098" y="189808"/>
                </a:lnTo>
                <a:lnTo>
                  <a:pt x="312599" y="218100"/>
                </a:lnTo>
                <a:lnTo>
                  <a:pt x="279558" y="248038"/>
                </a:lnTo>
                <a:lnTo>
                  <a:pt x="248038" y="279558"/>
                </a:lnTo>
                <a:lnTo>
                  <a:pt x="218100" y="312599"/>
                </a:lnTo>
                <a:lnTo>
                  <a:pt x="189808" y="347098"/>
                </a:lnTo>
                <a:lnTo>
                  <a:pt x="163222" y="382993"/>
                </a:lnTo>
                <a:lnTo>
                  <a:pt x="138406" y="420223"/>
                </a:lnTo>
                <a:lnTo>
                  <a:pt x="115422" y="458724"/>
                </a:lnTo>
                <a:lnTo>
                  <a:pt x="94332" y="498434"/>
                </a:lnTo>
                <a:lnTo>
                  <a:pt x="75197" y="539292"/>
                </a:lnTo>
                <a:lnTo>
                  <a:pt x="58081" y="581236"/>
                </a:lnTo>
                <a:lnTo>
                  <a:pt x="43044" y="624202"/>
                </a:lnTo>
                <a:lnTo>
                  <a:pt x="30151" y="668129"/>
                </a:lnTo>
                <a:lnTo>
                  <a:pt x="19462" y="712954"/>
                </a:lnTo>
                <a:lnTo>
                  <a:pt x="11041" y="758616"/>
                </a:lnTo>
                <a:lnTo>
                  <a:pt x="4948" y="805052"/>
                </a:lnTo>
                <a:lnTo>
                  <a:pt x="1247" y="852200"/>
                </a:lnTo>
                <a:lnTo>
                  <a:pt x="0" y="899998"/>
                </a:lnTo>
                <a:lnTo>
                  <a:pt x="1247" y="947795"/>
                </a:lnTo>
                <a:lnTo>
                  <a:pt x="4948" y="994943"/>
                </a:lnTo>
                <a:lnTo>
                  <a:pt x="11041" y="1041379"/>
                </a:lnTo>
                <a:lnTo>
                  <a:pt x="19462" y="1087041"/>
                </a:lnTo>
                <a:lnTo>
                  <a:pt x="30151" y="1131867"/>
                </a:lnTo>
                <a:lnTo>
                  <a:pt x="43044" y="1175794"/>
                </a:lnTo>
                <a:lnTo>
                  <a:pt x="58081" y="1218760"/>
                </a:lnTo>
                <a:lnTo>
                  <a:pt x="75197" y="1260703"/>
                </a:lnTo>
                <a:lnTo>
                  <a:pt x="94332" y="1301561"/>
                </a:lnTo>
                <a:lnTo>
                  <a:pt x="115422" y="1341272"/>
                </a:lnTo>
                <a:lnTo>
                  <a:pt x="138406" y="1379773"/>
                </a:lnTo>
                <a:lnTo>
                  <a:pt x="163222" y="1417002"/>
                </a:lnTo>
                <a:lnTo>
                  <a:pt x="189808" y="1452897"/>
                </a:lnTo>
                <a:lnTo>
                  <a:pt x="218100" y="1487397"/>
                </a:lnTo>
                <a:lnTo>
                  <a:pt x="248038" y="1520437"/>
                </a:lnTo>
                <a:lnTo>
                  <a:pt x="279558" y="1551958"/>
                </a:lnTo>
                <a:lnTo>
                  <a:pt x="312599" y="1581895"/>
                </a:lnTo>
                <a:lnTo>
                  <a:pt x="347098" y="1610188"/>
                </a:lnTo>
                <a:lnTo>
                  <a:pt x="382993" y="1636773"/>
                </a:lnTo>
                <a:lnTo>
                  <a:pt x="420223" y="1661589"/>
                </a:lnTo>
                <a:lnTo>
                  <a:pt x="458724" y="1684573"/>
                </a:lnTo>
                <a:lnTo>
                  <a:pt x="498434" y="1705664"/>
                </a:lnTo>
                <a:lnTo>
                  <a:pt x="539292" y="1724798"/>
                </a:lnTo>
                <a:lnTo>
                  <a:pt x="581236" y="1741915"/>
                </a:lnTo>
                <a:lnTo>
                  <a:pt x="624202" y="1756951"/>
                </a:lnTo>
                <a:lnTo>
                  <a:pt x="668129" y="1769844"/>
                </a:lnTo>
                <a:lnTo>
                  <a:pt x="712954" y="1780533"/>
                </a:lnTo>
                <a:lnTo>
                  <a:pt x="758616" y="1788955"/>
                </a:lnTo>
                <a:lnTo>
                  <a:pt x="805052" y="1795047"/>
                </a:lnTo>
                <a:lnTo>
                  <a:pt x="852200" y="1798748"/>
                </a:lnTo>
                <a:lnTo>
                  <a:pt x="899998" y="1799996"/>
                </a:lnTo>
                <a:lnTo>
                  <a:pt x="947795" y="1798748"/>
                </a:lnTo>
                <a:lnTo>
                  <a:pt x="994943" y="1795047"/>
                </a:lnTo>
                <a:lnTo>
                  <a:pt x="1041379" y="1788955"/>
                </a:lnTo>
                <a:lnTo>
                  <a:pt x="1087041" y="1780533"/>
                </a:lnTo>
                <a:lnTo>
                  <a:pt x="1131867" y="1769844"/>
                </a:lnTo>
                <a:lnTo>
                  <a:pt x="1175794" y="1756951"/>
                </a:lnTo>
                <a:lnTo>
                  <a:pt x="1218760" y="1741915"/>
                </a:lnTo>
                <a:lnTo>
                  <a:pt x="1260703" y="1724798"/>
                </a:lnTo>
                <a:lnTo>
                  <a:pt x="1301561" y="1705664"/>
                </a:lnTo>
                <a:lnTo>
                  <a:pt x="1341272" y="1684573"/>
                </a:lnTo>
                <a:lnTo>
                  <a:pt x="1379773" y="1661589"/>
                </a:lnTo>
                <a:lnTo>
                  <a:pt x="1417002" y="1636773"/>
                </a:lnTo>
                <a:lnTo>
                  <a:pt x="1452897" y="1610188"/>
                </a:lnTo>
                <a:lnTo>
                  <a:pt x="1487397" y="1581895"/>
                </a:lnTo>
                <a:lnTo>
                  <a:pt x="1520437" y="1551958"/>
                </a:lnTo>
                <a:lnTo>
                  <a:pt x="1551958" y="1520437"/>
                </a:lnTo>
                <a:lnTo>
                  <a:pt x="1581895" y="1487397"/>
                </a:lnTo>
                <a:lnTo>
                  <a:pt x="1610188" y="1452897"/>
                </a:lnTo>
                <a:lnTo>
                  <a:pt x="1636773" y="1417002"/>
                </a:lnTo>
                <a:lnTo>
                  <a:pt x="1661589" y="1379773"/>
                </a:lnTo>
                <a:lnTo>
                  <a:pt x="1684573" y="1341272"/>
                </a:lnTo>
                <a:lnTo>
                  <a:pt x="1705664" y="1301561"/>
                </a:lnTo>
                <a:lnTo>
                  <a:pt x="1724798" y="1260703"/>
                </a:lnTo>
                <a:lnTo>
                  <a:pt x="1741915" y="1218760"/>
                </a:lnTo>
                <a:lnTo>
                  <a:pt x="1756951" y="1175794"/>
                </a:lnTo>
                <a:lnTo>
                  <a:pt x="1769844" y="1131867"/>
                </a:lnTo>
                <a:lnTo>
                  <a:pt x="1780533" y="1087041"/>
                </a:lnTo>
                <a:lnTo>
                  <a:pt x="1788955" y="1041379"/>
                </a:lnTo>
                <a:lnTo>
                  <a:pt x="1795047" y="994943"/>
                </a:lnTo>
                <a:lnTo>
                  <a:pt x="1798748" y="947795"/>
                </a:lnTo>
                <a:lnTo>
                  <a:pt x="1799996" y="899998"/>
                </a:lnTo>
                <a:lnTo>
                  <a:pt x="1798748" y="852200"/>
                </a:lnTo>
                <a:lnTo>
                  <a:pt x="1795047" y="805052"/>
                </a:lnTo>
                <a:lnTo>
                  <a:pt x="1788955" y="758616"/>
                </a:lnTo>
                <a:lnTo>
                  <a:pt x="1780533" y="712954"/>
                </a:lnTo>
                <a:lnTo>
                  <a:pt x="1769844" y="668129"/>
                </a:lnTo>
                <a:lnTo>
                  <a:pt x="1756951" y="624202"/>
                </a:lnTo>
                <a:lnTo>
                  <a:pt x="1741915" y="581236"/>
                </a:lnTo>
                <a:lnTo>
                  <a:pt x="1724798" y="539292"/>
                </a:lnTo>
                <a:lnTo>
                  <a:pt x="1705664" y="498434"/>
                </a:lnTo>
                <a:lnTo>
                  <a:pt x="1684573" y="458724"/>
                </a:lnTo>
                <a:lnTo>
                  <a:pt x="1661589" y="420223"/>
                </a:lnTo>
                <a:lnTo>
                  <a:pt x="1636773" y="382993"/>
                </a:lnTo>
                <a:lnTo>
                  <a:pt x="1610188" y="347098"/>
                </a:lnTo>
                <a:lnTo>
                  <a:pt x="1581895" y="312599"/>
                </a:lnTo>
                <a:lnTo>
                  <a:pt x="1551958" y="279558"/>
                </a:lnTo>
                <a:lnTo>
                  <a:pt x="1520437" y="248038"/>
                </a:lnTo>
                <a:lnTo>
                  <a:pt x="1487397" y="218100"/>
                </a:lnTo>
                <a:lnTo>
                  <a:pt x="1452897" y="189808"/>
                </a:lnTo>
                <a:lnTo>
                  <a:pt x="1417002" y="163222"/>
                </a:lnTo>
                <a:lnTo>
                  <a:pt x="1379773" y="138406"/>
                </a:lnTo>
                <a:lnTo>
                  <a:pt x="1341272" y="115422"/>
                </a:lnTo>
                <a:lnTo>
                  <a:pt x="1301561" y="94332"/>
                </a:lnTo>
                <a:lnTo>
                  <a:pt x="1260703" y="75197"/>
                </a:lnTo>
                <a:lnTo>
                  <a:pt x="1218760" y="58081"/>
                </a:lnTo>
                <a:lnTo>
                  <a:pt x="1175794" y="43044"/>
                </a:lnTo>
                <a:lnTo>
                  <a:pt x="1131867" y="30151"/>
                </a:lnTo>
                <a:lnTo>
                  <a:pt x="1087041" y="19462"/>
                </a:lnTo>
                <a:lnTo>
                  <a:pt x="1041379" y="11041"/>
                </a:lnTo>
                <a:lnTo>
                  <a:pt x="994943" y="4948"/>
                </a:lnTo>
                <a:lnTo>
                  <a:pt x="947795" y="1247"/>
                </a:lnTo>
                <a:lnTo>
                  <a:pt x="899998" y="0"/>
                </a:lnTo>
                <a:close/>
              </a:path>
            </a:pathLst>
          </a:custGeom>
          <a:pattFill prst="pct25">
            <a:fgClr>
              <a:srgbClr val="FDF8F1"/>
            </a:fgClr>
            <a:bgClr>
              <a:srgbClr val="EBEBFF"/>
            </a:bgClr>
          </a:patt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34" name="그래픽 1033" descr="가로 막대형 차트 윤곽선">
            <a:extLst>
              <a:ext uri="{FF2B5EF4-FFF2-40B4-BE49-F238E27FC236}">
                <a16:creationId xmlns:a16="http://schemas.microsoft.com/office/drawing/2014/main" id="{B20840EF-4067-58FF-1267-4A208D982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8579" y="854847"/>
            <a:ext cx="584716" cy="584716"/>
          </a:xfrm>
          <a:prstGeom prst="rect">
            <a:avLst/>
          </a:prstGeom>
        </p:spPr>
      </p:pic>
      <p:pic>
        <p:nvPicPr>
          <p:cNvPr id="1038" name="그래픽 1037" descr="원뿔형 단색으로 채워진">
            <a:extLst>
              <a:ext uri="{FF2B5EF4-FFF2-40B4-BE49-F238E27FC236}">
                <a16:creationId xmlns:a16="http://schemas.microsoft.com/office/drawing/2014/main" id="{5C208F48-0D12-CC08-203B-DEE2ACFBD0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2720" y="819011"/>
            <a:ext cx="584716" cy="584716"/>
          </a:xfrm>
          <a:prstGeom prst="rect">
            <a:avLst/>
          </a:prstGeom>
        </p:spPr>
      </p:pic>
      <p:sp>
        <p:nvSpPr>
          <p:cNvPr id="1049" name="object 32">
            <a:extLst>
              <a:ext uri="{FF2B5EF4-FFF2-40B4-BE49-F238E27FC236}">
                <a16:creationId xmlns:a16="http://schemas.microsoft.com/office/drawing/2014/main" id="{6A0A5C9D-87D5-57F2-A150-6C8A71CD84E2}"/>
              </a:ext>
            </a:extLst>
          </p:cNvPr>
          <p:cNvSpPr txBox="1">
            <a:spLocks/>
          </p:cNvSpPr>
          <p:nvPr/>
        </p:nvSpPr>
        <p:spPr>
          <a:xfrm>
            <a:off x="4154376" y="1611299"/>
            <a:ext cx="23054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1" i="0">
                <a:latin typeface="Open Sans Extrabold" pitchFamily="2" charset="0"/>
                <a:ea typeface="+mj-ea"/>
                <a:cs typeface="Open Sans Extrabold" pitchFamily="2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ko-KR" sz="1600" spc="-60" dirty="0">
                <a:solidFill>
                  <a:schemeClr val="tx1"/>
                </a:solidFill>
                <a:latin typeface="NanumSquare Neo OTF ExtraBold" pitchFamily="2" charset="-127"/>
                <a:ea typeface="NanumSquare Neo OTF ExtraBold" pitchFamily="2" charset="-127"/>
              </a:rPr>
              <a:t>-</a:t>
            </a:r>
            <a:r>
              <a:rPr lang="ko-KR" altLang="en-US" sz="1600" spc="-60" dirty="0">
                <a:solidFill>
                  <a:schemeClr val="tx1"/>
                </a:solidFill>
                <a:latin typeface="NanumSquare Neo OTF ExtraBold" pitchFamily="2" charset="-127"/>
                <a:ea typeface="NanumSquare Neo OTF ExtraBold" pitchFamily="2" charset="-127"/>
              </a:rPr>
              <a:t> </a:t>
            </a:r>
            <a:r>
              <a:rPr lang="ko-KR" altLang="en-US" sz="1600" spc="-60" dirty="0">
                <a:latin typeface="NanumSquare Neo OTF ExtraBold" pitchFamily="2" charset="-127"/>
                <a:ea typeface="NanumSquare Neo OTF ExtraBold" pitchFamily="2" charset="-127"/>
              </a:rPr>
              <a:t>이진화를</a:t>
            </a:r>
            <a:r>
              <a:rPr lang="ko-KR" altLang="en-US" sz="1600" spc="-60" dirty="0">
                <a:solidFill>
                  <a:schemeClr val="tx1"/>
                </a:solidFill>
                <a:latin typeface="NanumSquare Neo OTF ExtraBold" pitchFamily="2" charset="-127"/>
                <a:ea typeface="NanumSquare Neo OTF ExtraBold" pitchFamily="2" charset="-127"/>
              </a:rPr>
              <a:t> 이용한 탐지</a:t>
            </a:r>
          </a:p>
        </p:txBody>
      </p:sp>
      <p:sp>
        <p:nvSpPr>
          <p:cNvPr id="1050" name="object 32">
            <a:extLst>
              <a:ext uri="{FF2B5EF4-FFF2-40B4-BE49-F238E27FC236}">
                <a16:creationId xmlns:a16="http://schemas.microsoft.com/office/drawing/2014/main" id="{E31DC986-65D8-99CD-D927-125AEBD5064A}"/>
              </a:ext>
            </a:extLst>
          </p:cNvPr>
          <p:cNvSpPr txBox="1">
            <a:spLocks/>
          </p:cNvSpPr>
          <p:nvPr/>
        </p:nvSpPr>
        <p:spPr>
          <a:xfrm>
            <a:off x="8260489" y="1611299"/>
            <a:ext cx="23054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1" i="0">
                <a:latin typeface="Open Sans Extrabold" pitchFamily="2" charset="0"/>
                <a:ea typeface="+mj-ea"/>
                <a:cs typeface="Open Sans Extrabold" pitchFamily="2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ko-KR" sz="1600" spc="-60" dirty="0">
                <a:solidFill>
                  <a:schemeClr val="tx1"/>
                </a:solidFill>
                <a:latin typeface="NanumSquare Neo OTF ExtraBold" pitchFamily="2" charset="-127"/>
                <a:ea typeface="NanumSquare Neo OTF ExtraBold" pitchFamily="2" charset="-127"/>
              </a:rPr>
              <a:t>-</a:t>
            </a:r>
            <a:r>
              <a:rPr lang="ko-KR" altLang="en-US" sz="1600" spc="-60" dirty="0">
                <a:solidFill>
                  <a:schemeClr val="tx1"/>
                </a:solidFill>
                <a:latin typeface="NanumSquare Neo OTF ExtraBold" pitchFamily="2" charset="-127"/>
                <a:ea typeface="NanumSquare Neo OTF ExtraBold" pitchFamily="2" charset="-127"/>
              </a:rPr>
              <a:t> </a:t>
            </a:r>
            <a:r>
              <a:rPr lang="ko-KR" altLang="en-US" sz="1600" spc="-60" dirty="0" err="1">
                <a:solidFill>
                  <a:schemeClr val="tx1"/>
                </a:solidFill>
                <a:latin typeface="NanumSquare Neo OTF ExtraBold" pitchFamily="2" charset="-127"/>
                <a:ea typeface="NanumSquare Neo OTF ExtraBold" pitchFamily="2" charset="-127"/>
              </a:rPr>
              <a:t>에지를</a:t>
            </a:r>
            <a:r>
              <a:rPr lang="ko-KR" altLang="en-US" sz="1600" spc="-60" dirty="0">
                <a:solidFill>
                  <a:schemeClr val="tx1"/>
                </a:solidFill>
                <a:latin typeface="NanumSquare Neo OTF ExtraBold" pitchFamily="2" charset="-127"/>
                <a:ea typeface="NanumSquare Neo OTF ExtraBold" pitchFamily="2" charset="-127"/>
              </a:rPr>
              <a:t> 이용한 탐지</a:t>
            </a:r>
          </a:p>
        </p:txBody>
      </p:sp>
      <p:pic>
        <p:nvPicPr>
          <p:cNvPr id="1053" name="그림 1052" descr="텍스트, 스크린샷, 문구용품, 봉투이(가) 표시된 사진&#10;&#10;자동 생성된 설명">
            <a:extLst>
              <a:ext uri="{FF2B5EF4-FFF2-40B4-BE49-F238E27FC236}">
                <a16:creationId xmlns:a16="http://schemas.microsoft.com/office/drawing/2014/main" id="{6DA8081D-A754-9F5C-2B4F-9AA74ADCCBF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3" t="31090" r="10841" b="34701"/>
          <a:stretch/>
        </p:blipFill>
        <p:spPr>
          <a:xfrm>
            <a:off x="3883896" y="1972221"/>
            <a:ext cx="2609147" cy="941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54" name="그림 1053" descr="스크린샷이(가) 표시된 사진&#10;&#10;자동 생성된 설명">
            <a:extLst>
              <a:ext uri="{FF2B5EF4-FFF2-40B4-BE49-F238E27FC236}">
                <a16:creationId xmlns:a16="http://schemas.microsoft.com/office/drawing/2014/main" id="{E665D6A5-27DC-A763-E2A4-EA603BDF1A9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6" t="29094" r="10382" b="33921"/>
          <a:stretch/>
        </p:blipFill>
        <p:spPr>
          <a:xfrm>
            <a:off x="7907758" y="1985147"/>
            <a:ext cx="2606330" cy="9411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6" name="타원 1055">
            <a:extLst>
              <a:ext uri="{FF2B5EF4-FFF2-40B4-BE49-F238E27FC236}">
                <a16:creationId xmlns:a16="http://schemas.microsoft.com/office/drawing/2014/main" id="{88F0A663-EEFA-4821-0C9D-AB5F6C2D5FB7}"/>
              </a:ext>
            </a:extLst>
          </p:cNvPr>
          <p:cNvSpPr/>
          <p:nvPr/>
        </p:nvSpPr>
        <p:spPr>
          <a:xfrm>
            <a:off x="10009962" y="2411379"/>
            <a:ext cx="284159" cy="281768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스크린샷, 다채로움이(가) 표시된 사진&#10;&#10;자동 생성된 설명">
            <a:extLst>
              <a:ext uri="{FF2B5EF4-FFF2-40B4-BE49-F238E27FC236}">
                <a16:creationId xmlns:a16="http://schemas.microsoft.com/office/drawing/2014/main" id="{08F3F589-7EF7-3F38-74F3-5516AB4EB25F}"/>
              </a:ext>
            </a:extLst>
          </p:cNvPr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209" y="3182184"/>
            <a:ext cx="2606400" cy="939600"/>
          </a:xfrm>
          <a:prstGeom prst="rect">
            <a:avLst/>
          </a:prstGeom>
        </p:spPr>
      </p:pic>
      <p:pic>
        <p:nvPicPr>
          <p:cNvPr id="19" name="그림 18" descr="스크린샷, 다채로움이(가) 표시된 사진&#10;&#10;자동 생성된 설명">
            <a:extLst>
              <a:ext uri="{FF2B5EF4-FFF2-40B4-BE49-F238E27FC236}">
                <a16:creationId xmlns:a16="http://schemas.microsoft.com/office/drawing/2014/main" id="{2E025C65-7EBF-A736-F910-18D711676693}"/>
              </a:ext>
            </a:extLst>
          </p:cNvPr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039" y="4410235"/>
            <a:ext cx="2606400" cy="939600"/>
          </a:xfrm>
          <a:prstGeom prst="rect">
            <a:avLst/>
          </a:prstGeom>
        </p:spPr>
      </p:pic>
      <p:pic>
        <p:nvPicPr>
          <p:cNvPr id="20" name="그림 19" descr="친필, 스크린샷이(가) 표시된 사진&#10;&#10;자동 생성된 설명">
            <a:extLst>
              <a:ext uri="{FF2B5EF4-FFF2-40B4-BE49-F238E27FC236}">
                <a16:creationId xmlns:a16="http://schemas.microsoft.com/office/drawing/2014/main" id="{E4C606C2-410C-9F41-011B-77D3F3595EB3}"/>
              </a:ext>
            </a:extLst>
          </p:cNvPr>
          <p:cNvPicPr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65" y="3179225"/>
            <a:ext cx="2610000" cy="939600"/>
          </a:xfrm>
          <a:prstGeom prst="rect">
            <a:avLst/>
          </a:prstGeom>
        </p:spPr>
      </p:pic>
      <p:pic>
        <p:nvPicPr>
          <p:cNvPr id="21" name="그림 20" descr="친필이(가) 표시된 사진&#10;&#10;자동 생성된 설명">
            <a:extLst>
              <a:ext uri="{FF2B5EF4-FFF2-40B4-BE49-F238E27FC236}">
                <a16:creationId xmlns:a16="http://schemas.microsoft.com/office/drawing/2014/main" id="{6534F7D9-1FC3-E87B-21CE-C25B9CB42444}"/>
              </a:ext>
            </a:extLst>
          </p:cNvPr>
          <p:cNvPicPr>
            <a:picLocks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146" y="4415298"/>
            <a:ext cx="2610000" cy="939600"/>
          </a:xfrm>
          <a:prstGeom prst="rect">
            <a:avLst/>
          </a:prstGeom>
        </p:spPr>
      </p:pic>
      <p:sp>
        <p:nvSpPr>
          <p:cNvPr id="29" name="object 18">
            <a:extLst>
              <a:ext uri="{FF2B5EF4-FFF2-40B4-BE49-F238E27FC236}">
                <a16:creationId xmlns:a16="http://schemas.microsoft.com/office/drawing/2014/main" id="{D60339A4-FA01-FB36-E099-611D0DAE75F3}"/>
              </a:ext>
            </a:extLst>
          </p:cNvPr>
          <p:cNvSpPr txBox="1"/>
          <p:nvPr/>
        </p:nvSpPr>
        <p:spPr>
          <a:xfrm>
            <a:off x="8739094" y="2926977"/>
            <a:ext cx="96174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b="1" dirty="0">
                <a:latin typeface="NanumSquare Neo OTF Heavy" pitchFamily="2" charset="-127"/>
                <a:ea typeface="NanumSquare Neo OTF Heavy" pitchFamily="2" charset="-127"/>
                <a:cs typeface="OpenSansCondensed-ExtraBold"/>
              </a:rPr>
              <a:t>Image1</a:t>
            </a:r>
            <a:endParaRPr lang="ko-KR" altLang="en-US" sz="1400" b="1" dirty="0">
              <a:latin typeface="NanumSquare Neo OTF Heavy" pitchFamily="2" charset="-127"/>
              <a:ea typeface="NanumSquare Neo OTF Heavy" pitchFamily="2" charset="-127"/>
              <a:cs typeface="OpenSansCondensed-ExtraBold"/>
            </a:endParaRPr>
          </a:p>
        </p:txBody>
      </p:sp>
      <p:sp>
        <p:nvSpPr>
          <p:cNvPr id="30" name="object 18">
            <a:extLst>
              <a:ext uri="{FF2B5EF4-FFF2-40B4-BE49-F238E27FC236}">
                <a16:creationId xmlns:a16="http://schemas.microsoft.com/office/drawing/2014/main" id="{77B7E32A-64B7-9BD4-AE96-DE3F2E3E80D6}"/>
              </a:ext>
            </a:extLst>
          </p:cNvPr>
          <p:cNvSpPr txBox="1"/>
          <p:nvPr/>
        </p:nvSpPr>
        <p:spPr>
          <a:xfrm>
            <a:off x="4707597" y="2928850"/>
            <a:ext cx="96174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b="1" dirty="0">
                <a:latin typeface="NanumSquare Neo OTF Heavy" pitchFamily="2" charset="-127"/>
                <a:ea typeface="NanumSquare Neo OTF Heavy" pitchFamily="2" charset="-127"/>
                <a:cs typeface="OpenSansCondensed-ExtraBold"/>
              </a:rPr>
              <a:t>Image1</a:t>
            </a:r>
            <a:endParaRPr lang="ko-KR" altLang="en-US" sz="1400" b="1" dirty="0">
              <a:latin typeface="NanumSquare Neo OTF Heavy" pitchFamily="2" charset="-127"/>
              <a:ea typeface="NanumSquare Neo OTF Heavy" pitchFamily="2" charset="-127"/>
              <a:cs typeface="OpenSansCondensed-ExtraBold"/>
            </a:endParaRPr>
          </a:p>
        </p:txBody>
      </p:sp>
      <p:sp>
        <p:nvSpPr>
          <p:cNvPr id="34" name="object 18">
            <a:extLst>
              <a:ext uri="{FF2B5EF4-FFF2-40B4-BE49-F238E27FC236}">
                <a16:creationId xmlns:a16="http://schemas.microsoft.com/office/drawing/2014/main" id="{26C5C579-C2A4-F952-DA35-A665FB2FE5BD}"/>
              </a:ext>
            </a:extLst>
          </p:cNvPr>
          <p:cNvSpPr txBox="1"/>
          <p:nvPr/>
        </p:nvSpPr>
        <p:spPr>
          <a:xfrm>
            <a:off x="4710179" y="4105200"/>
            <a:ext cx="96174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b="1" dirty="0">
                <a:latin typeface="NanumSquare Neo OTF Heavy" pitchFamily="2" charset="-127"/>
                <a:ea typeface="NanumSquare Neo OTF Heavy" pitchFamily="2" charset="-127"/>
                <a:cs typeface="OpenSansCondensed-ExtraBold"/>
              </a:rPr>
              <a:t>Image2</a:t>
            </a:r>
            <a:endParaRPr lang="ko-KR" altLang="en-US" sz="1400" b="1" dirty="0">
              <a:latin typeface="NanumSquare Neo OTF Heavy" pitchFamily="2" charset="-127"/>
              <a:ea typeface="NanumSquare Neo OTF Heavy" pitchFamily="2" charset="-127"/>
              <a:cs typeface="OpenSansCondensed-ExtraBold"/>
            </a:endParaRPr>
          </a:p>
        </p:txBody>
      </p:sp>
      <p:sp>
        <p:nvSpPr>
          <p:cNvPr id="35" name="object 18">
            <a:extLst>
              <a:ext uri="{FF2B5EF4-FFF2-40B4-BE49-F238E27FC236}">
                <a16:creationId xmlns:a16="http://schemas.microsoft.com/office/drawing/2014/main" id="{4EEB47BE-048B-DA2D-EE79-4ABB072A8E73}"/>
              </a:ext>
            </a:extLst>
          </p:cNvPr>
          <p:cNvSpPr txBox="1"/>
          <p:nvPr/>
        </p:nvSpPr>
        <p:spPr>
          <a:xfrm>
            <a:off x="4710179" y="5393294"/>
            <a:ext cx="96174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b="1" dirty="0">
                <a:latin typeface="NanumSquare Neo OTF Heavy" pitchFamily="2" charset="-127"/>
                <a:ea typeface="NanumSquare Neo OTF Heavy" pitchFamily="2" charset="-127"/>
                <a:cs typeface="OpenSansCondensed-ExtraBold"/>
              </a:rPr>
              <a:t>Image3</a:t>
            </a:r>
            <a:endParaRPr lang="ko-KR" altLang="en-US" sz="1400" b="1" dirty="0">
              <a:latin typeface="NanumSquare Neo OTF Heavy" pitchFamily="2" charset="-127"/>
              <a:ea typeface="NanumSquare Neo OTF Heavy" pitchFamily="2" charset="-127"/>
              <a:cs typeface="OpenSansCondensed-ExtraBold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FBDECEA0-C4D0-78A4-F097-A93476EF1961}"/>
              </a:ext>
            </a:extLst>
          </p:cNvPr>
          <p:cNvSpPr txBox="1"/>
          <p:nvPr/>
        </p:nvSpPr>
        <p:spPr>
          <a:xfrm>
            <a:off x="8730051" y="4119988"/>
            <a:ext cx="96174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b="1" dirty="0">
                <a:latin typeface="NanumSquare Neo OTF Heavy" pitchFamily="2" charset="-127"/>
                <a:ea typeface="NanumSquare Neo OTF Heavy" pitchFamily="2" charset="-127"/>
                <a:cs typeface="OpenSansCondensed-ExtraBold"/>
              </a:rPr>
              <a:t>Image2</a:t>
            </a:r>
            <a:endParaRPr lang="ko-KR" altLang="en-US" sz="1400" b="1" dirty="0">
              <a:latin typeface="NanumSquare Neo OTF Heavy" pitchFamily="2" charset="-127"/>
              <a:ea typeface="NanumSquare Neo OTF Heavy" pitchFamily="2" charset="-127"/>
              <a:cs typeface="OpenSansCondensed-ExtraBold"/>
            </a:endParaRPr>
          </a:p>
        </p:txBody>
      </p:sp>
      <p:sp>
        <p:nvSpPr>
          <p:cNvPr id="38" name="object 18">
            <a:extLst>
              <a:ext uri="{FF2B5EF4-FFF2-40B4-BE49-F238E27FC236}">
                <a16:creationId xmlns:a16="http://schemas.microsoft.com/office/drawing/2014/main" id="{8E56F7B2-22CC-9448-ECA1-1D217231FF0E}"/>
              </a:ext>
            </a:extLst>
          </p:cNvPr>
          <p:cNvSpPr txBox="1"/>
          <p:nvPr/>
        </p:nvSpPr>
        <p:spPr>
          <a:xfrm>
            <a:off x="8684530" y="5364677"/>
            <a:ext cx="96174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b="1" dirty="0">
                <a:latin typeface="NanumSquare Neo OTF Heavy" pitchFamily="2" charset="-127"/>
                <a:ea typeface="NanumSquare Neo OTF Heavy" pitchFamily="2" charset="-127"/>
                <a:cs typeface="OpenSansCondensed-ExtraBold"/>
              </a:rPr>
              <a:t>Image3</a:t>
            </a:r>
            <a:endParaRPr lang="ko-KR" altLang="en-US" sz="1400" b="1" dirty="0">
              <a:latin typeface="NanumSquare Neo OTF Heavy" pitchFamily="2" charset="-127"/>
              <a:ea typeface="NanumSquare Neo OTF Heavy" pitchFamily="2" charset="-127"/>
              <a:cs typeface="OpenSansCondensed-ExtraBold"/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5C7FB011-CA31-1935-F2A2-61481B541A5C}"/>
              </a:ext>
            </a:extLst>
          </p:cNvPr>
          <p:cNvSpPr/>
          <p:nvPr/>
        </p:nvSpPr>
        <p:spPr>
          <a:xfrm rot="19901243">
            <a:off x="3626999" y="5755533"/>
            <a:ext cx="885460" cy="29234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Reject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BF7922-B19C-5E92-554B-4BF6AAA1A552}"/>
              </a:ext>
            </a:extLst>
          </p:cNvPr>
          <p:cNvSpPr/>
          <p:nvPr/>
        </p:nvSpPr>
        <p:spPr>
          <a:xfrm>
            <a:off x="7685813" y="5901704"/>
            <a:ext cx="288012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/>
              <a:t>3</a:t>
            </a:r>
            <a:r>
              <a:rPr lang="ko-KR" altLang="en-US" sz="1600" b="1" dirty="0"/>
              <a:t>단계 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”</a:t>
            </a:r>
            <a:r>
              <a:rPr lang="ko-KR" altLang="en-US" sz="2000" b="1" dirty="0">
                <a:solidFill>
                  <a:srgbClr val="FF0000"/>
                </a:solidFill>
              </a:rPr>
              <a:t>화농성</a:t>
            </a:r>
            <a:r>
              <a:rPr lang="en-US" altLang="ko-KR" sz="2000" b="1" dirty="0">
                <a:solidFill>
                  <a:srgbClr val="FF0000"/>
                </a:solidFill>
              </a:rPr>
              <a:t>”</a:t>
            </a:r>
            <a:r>
              <a:rPr lang="ko-KR" altLang="en-US" sz="2000" b="1" dirty="0">
                <a:solidFill>
                  <a:srgbClr val="FF0000"/>
                </a:solidFill>
              </a:rPr>
              <a:t> 여드름 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25090A11-3C1D-2E12-A051-FAAD0556D167}"/>
              </a:ext>
            </a:extLst>
          </p:cNvPr>
          <p:cNvSpPr/>
          <p:nvPr/>
        </p:nvSpPr>
        <p:spPr>
          <a:xfrm rot="20245984">
            <a:off x="7486313" y="5721751"/>
            <a:ext cx="885460" cy="29234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Good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2DD4F8ED-AD73-13DF-46AD-B12858B357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6781" y="1019293"/>
            <a:ext cx="1224178" cy="1590421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72F404CC-A6D0-0A62-FA4C-A9D7A7D7522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5325" y="2899749"/>
            <a:ext cx="1260598" cy="1590421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54" name="그림 53" descr="인간의 얼굴, 피부, 사람, 이마이(가) 표시된 사진&#10;&#10;자동 생성된 설명">
            <a:extLst>
              <a:ext uri="{FF2B5EF4-FFF2-40B4-BE49-F238E27FC236}">
                <a16:creationId xmlns:a16="http://schemas.microsoft.com/office/drawing/2014/main" id="{D5C8138B-F592-81FD-8132-484BB4AA38F4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3170" t="11838" r="407" b="9778"/>
          <a:stretch/>
        </p:blipFill>
        <p:spPr>
          <a:xfrm>
            <a:off x="687960" y="4653770"/>
            <a:ext cx="1447624" cy="2034573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B137C0A6-AAB4-45C6-EF0A-66FE567EB709}"/>
              </a:ext>
            </a:extLst>
          </p:cNvPr>
          <p:cNvSpPr/>
          <p:nvPr/>
        </p:nvSpPr>
        <p:spPr>
          <a:xfrm>
            <a:off x="1210336" y="1118826"/>
            <a:ext cx="453055" cy="19872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C836B66-DEC3-F289-9E9D-54F3FF3E2EE9}"/>
              </a:ext>
            </a:extLst>
          </p:cNvPr>
          <p:cNvCxnSpPr>
            <a:cxnSpLocks/>
          </p:cNvCxnSpPr>
          <p:nvPr/>
        </p:nvCxnSpPr>
        <p:spPr>
          <a:xfrm>
            <a:off x="1663391" y="1208027"/>
            <a:ext cx="2207280" cy="1227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5215B50-3CCC-3C4C-5D76-24F9F5067D88}"/>
              </a:ext>
            </a:extLst>
          </p:cNvPr>
          <p:cNvSpPr/>
          <p:nvPr/>
        </p:nvSpPr>
        <p:spPr>
          <a:xfrm>
            <a:off x="1270712" y="3009306"/>
            <a:ext cx="453055" cy="19872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5526464-CF0A-6611-C3C1-31756797B060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723767" y="3108667"/>
            <a:ext cx="2183403" cy="53624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8246691-2210-A5A7-C950-4442FB804556}"/>
              </a:ext>
            </a:extLst>
          </p:cNvPr>
          <p:cNvSpPr/>
          <p:nvPr/>
        </p:nvSpPr>
        <p:spPr>
          <a:xfrm>
            <a:off x="1249781" y="4888661"/>
            <a:ext cx="453055" cy="19872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E3AC8FE-B509-9A7E-449F-E6CC7CC01C19}"/>
              </a:ext>
            </a:extLst>
          </p:cNvPr>
          <p:cNvCxnSpPr>
            <a:cxnSpLocks/>
          </p:cNvCxnSpPr>
          <p:nvPr/>
        </p:nvCxnSpPr>
        <p:spPr>
          <a:xfrm flipV="1">
            <a:off x="1702836" y="4876279"/>
            <a:ext cx="2225712" cy="9294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bject 32">
            <a:extLst>
              <a:ext uri="{FF2B5EF4-FFF2-40B4-BE49-F238E27FC236}">
                <a16:creationId xmlns:a16="http://schemas.microsoft.com/office/drawing/2014/main" id="{7EB5A672-AF0B-14F5-0725-9C465F7C74A0}"/>
              </a:ext>
            </a:extLst>
          </p:cNvPr>
          <p:cNvSpPr txBox="1">
            <a:spLocks/>
          </p:cNvSpPr>
          <p:nvPr/>
        </p:nvSpPr>
        <p:spPr>
          <a:xfrm rot="843620">
            <a:off x="2436623" y="3436694"/>
            <a:ext cx="9748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1" i="0">
                <a:latin typeface="Open Sans Extrabold" pitchFamily="2" charset="0"/>
                <a:ea typeface="+mj-ea"/>
                <a:cs typeface="Open Sans Extrabold" pitchFamily="2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ko-KR" sz="1100" spc="-60" dirty="0">
                <a:solidFill>
                  <a:schemeClr val="tx1"/>
                </a:solidFill>
                <a:latin typeface="NanumSquare Neo OTF ExtraBold" pitchFamily="2" charset="-127"/>
                <a:ea typeface="NanumSquare Neo OTF ExtraBold" pitchFamily="2" charset="-127"/>
              </a:rPr>
              <a:t>CROP IMAGE</a:t>
            </a:r>
            <a:endParaRPr lang="ko-KR" altLang="en-US" sz="1100" spc="-60" dirty="0">
              <a:solidFill>
                <a:schemeClr val="tx1"/>
              </a:solidFill>
              <a:latin typeface="NanumSquare Neo OTF ExtraBold" pitchFamily="2" charset="-127"/>
              <a:ea typeface="NanumSquare Neo OTF ExtraBold" pitchFamily="2" charset="-127"/>
            </a:endParaRPr>
          </a:p>
        </p:txBody>
      </p:sp>
      <p:sp>
        <p:nvSpPr>
          <p:cNvPr id="62" name="object 32">
            <a:extLst>
              <a:ext uri="{FF2B5EF4-FFF2-40B4-BE49-F238E27FC236}">
                <a16:creationId xmlns:a16="http://schemas.microsoft.com/office/drawing/2014/main" id="{74EF97A9-C3C5-37B7-7D91-3E4066EA5857}"/>
              </a:ext>
            </a:extLst>
          </p:cNvPr>
          <p:cNvSpPr txBox="1">
            <a:spLocks/>
          </p:cNvSpPr>
          <p:nvPr/>
        </p:nvSpPr>
        <p:spPr>
          <a:xfrm rot="1785992">
            <a:off x="2491790" y="2007127"/>
            <a:ext cx="9748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1" i="0">
                <a:latin typeface="Open Sans Extrabold" pitchFamily="2" charset="0"/>
                <a:ea typeface="+mj-ea"/>
                <a:cs typeface="Open Sans Extrabold" pitchFamily="2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ko-KR" sz="1100" spc="-60" dirty="0">
                <a:solidFill>
                  <a:schemeClr val="tx1"/>
                </a:solidFill>
                <a:latin typeface="NanumSquare Neo OTF ExtraBold" pitchFamily="2" charset="-127"/>
                <a:ea typeface="NanumSquare Neo OTF ExtraBold" pitchFamily="2" charset="-127"/>
              </a:rPr>
              <a:t>CROP IMAGE</a:t>
            </a:r>
            <a:endParaRPr lang="ko-KR" altLang="en-US" sz="1100" spc="-60" dirty="0">
              <a:solidFill>
                <a:schemeClr val="tx1"/>
              </a:solidFill>
              <a:latin typeface="NanumSquare Neo OTF ExtraBold" pitchFamily="2" charset="-127"/>
              <a:ea typeface="NanumSquare Neo OTF ExtraBold" pitchFamily="2" charset="-127"/>
            </a:endParaRPr>
          </a:p>
        </p:txBody>
      </p:sp>
      <p:sp>
        <p:nvSpPr>
          <p:cNvPr id="63" name="object 32">
            <a:extLst>
              <a:ext uri="{FF2B5EF4-FFF2-40B4-BE49-F238E27FC236}">
                <a16:creationId xmlns:a16="http://schemas.microsoft.com/office/drawing/2014/main" id="{C34AAB00-FCD4-A9EB-4192-3D8083C9D8EE}"/>
              </a:ext>
            </a:extLst>
          </p:cNvPr>
          <p:cNvSpPr txBox="1">
            <a:spLocks/>
          </p:cNvSpPr>
          <p:nvPr/>
        </p:nvSpPr>
        <p:spPr>
          <a:xfrm rot="21028166">
            <a:off x="2491790" y="4947675"/>
            <a:ext cx="9748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1" i="0">
                <a:latin typeface="Open Sans Extrabold" pitchFamily="2" charset="0"/>
                <a:ea typeface="+mj-ea"/>
                <a:cs typeface="Open Sans Extrabold" pitchFamily="2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ko-KR" sz="1100" spc="-60" dirty="0">
                <a:solidFill>
                  <a:schemeClr val="tx1"/>
                </a:solidFill>
                <a:latin typeface="NanumSquare Neo OTF ExtraBold" pitchFamily="2" charset="-127"/>
                <a:ea typeface="NanumSquare Neo OTF ExtraBold" pitchFamily="2" charset="-127"/>
              </a:rPr>
              <a:t>CROP IMAGE</a:t>
            </a:r>
            <a:endParaRPr lang="ko-KR" altLang="en-US" sz="1100" spc="-60" dirty="0">
              <a:solidFill>
                <a:schemeClr val="tx1"/>
              </a:solidFill>
              <a:latin typeface="NanumSquare Neo OTF ExtraBold" pitchFamily="2" charset="-127"/>
              <a:ea typeface="NanumSquare Neo OTF ExtraBold" pitchFamily="2" charset="-127"/>
            </a:endParaRPr>
          </a:p>
        </p:txBody>
      </p:sp>
      <p:pic>
        <p:nvPicPr>
          <p:cNvPr id="1029" name="그래픽 1028" descr="연결됨 단색으로 채워진">
            <a:extLst>
              <a:ext uri="{FF2B5EF4-FFF2-40B4-BE49-F238E27FC236}">
                <a16:creationId xmlns:a16="http://schemas.microsoft.com/office/drawing/2014/main" id="{1C2D0539-B3AA-52E1-8914-DCFBFEE737B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743786" y="32191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99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AD2B0F-B4A3-A421-AF87-CE7ECE0BF07F}"/>
              </a:ext>
            </a:extLst>
          </p:cNvPr>
          <p:cNvGrpSpPr/>
          <p:nvPr/>
        </p:nvGrpSpPr>
        <p:grpSpPr>
          <a:xfrm>
            <a:off x="0" y="0"/>
            <a:ext cx="12192001" cy="6858001"/>
            <a:chOff x="0" y="0"/>
            <a:chExt cx="12192001" cy="685800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3B8800A-A47D-CAC8-E3AD-DF2B2D67A61F}"/>
                </a:ext>
              </a:extLst>
            </p:cNvPr>
            <p:cNvSpPr/>
            <p:nvPr/>
          </p:nvSpPr>
          <p:spPr>
            <a:xfrm>
              <a:off x="11903394" y="495300"/>
              <a:ext cx="252000" cy="6311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9B0DA2ED-5E99-8194-9A45-5213BB5C8871}"/>
                </a:ext>
              </a:extLst>
            </p:cNvPr>
            <p:cNvSpPr/>
            <p:nvPr/>
          </p:nvSpPr>
          <p:spPr>
            <a:xfrm>
              <a:off x="0" y="0"/>
              <a:ext cx="12192001" cy="6858001"/>
            </a:xfrm>
            <a:custGeom>
              <a:avLst/>
              <a:gdLst>
                <a:gd name="connsiteX0" fmla="*/ 38131 w 12192001"/>
                <a:gd name="connsiteY0" fmla="*/ 571500 h 6858001"/>
                <a:gd name="connsiteX1" fmla="*/ 38131 w 12192001"/>
                <a:gd name="connsiteY1" fmla="*/ 6819871 h 6858001"/>
                <a:gd name="connsiteX2" fmla="*/ 12153871 w 12192001"/>
                <a:gd name="connsiteY2" fmla="*/ 6819871 h 6858001"/>
                <a:gd name="connsiteX3" fmla="*/ 12153871 w 12192001"/>
                <a:gd name="connsiteY3" fmla="*/ 571500 h 6858001"/>
                <a:gd name="connsiteX4" fmla="*/ 0 w 12192001"/>
                <a:gd name="connsiteY4" fmla="*/ 0 h 6858001"/>
                <a:gd name="connsiteX5" fmla="*/ 12191999 w 12192001"/>
                <a:gd name="connsiteY5" fmla="*/ 0 h 6858001"/>
                <a:gd name="connsiteX6" fmla="*/ 12191999 w 12192001"/>
                <a:gd name="connsiteY6" fmla="*/ 1 h 6858001"/>
                <a:gd name="connsiteX7" fmla="*/ 12192001 w 12192001"/>
                <a:gd name="connsiteY7" fmla="*/ 1 h 6858001"/>
                <a:gd name="connsiteX8" fmla="*/ 12192001 w 12192001"/>
                <a:gd name="connsiteY8" fmla="*/ 6858001 h 6858001"/>
                <a:gd name="connsiteX9" fmla="*/ 1 w 12192001"/>
                <a:gd name="connsiteY9" fmla="*/ 6858001 h 6858001"/>
                <a:gd name="connsiteX10" fmla="*/ 1 w 12192001"/>
                <a:gd name="connsiteY10" fmla="*/ 571500 h 6858001"/>
                <a:gd name="connsiteX11" fmla="*/ 0 w 12192001"/>
                <a:gd name="connsiteY11" fmla="*/ 5715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1" h="6858001">
                  <a:moveTo>
                    <a:pt x="38131" y="571500"/>
                  </a:moveTo>
                  <a:lnTo>
                    <a:pt x="38131" y="6819871"/>
                  </a:lnTo>
                  <a:lnTo>
                    <a:pt x="12153871" y="6819871"/>
                  </a:lnTo>
                  <a:lnTo>
                    <a:pt x="12153871" y="571500"/>
                  </a:lnTo>
                  <a:close/>
                  <a:moveTo>
                    <a:pt x="0" y="0"/>
                  </a:moveTo>
                  <a:lnTo>
                    <a:pt x="12191999" y="0"/>
                  </a:lnTo>
                  <a:lnTo>
                    <a:pt x="12191999" y="1"/>
                  </a:lnTo>
                  <a:lnTo>
                    <a:pt x="12192001" y="1"/>
                  </a:lnTo>
                  <a:lnTo>
                    <a:pt x="12192001" y="6858001"/>
                  </a:lnTo>
                  <a:lnTo>
                    <a:pt x="1" y="6858001"/>
                  </a:lnTo>
                  <a:lnTo>
                    <a:pt x="1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DFCF302-46FD-97FF-412D-702A22775C3F}"/>
                </a:ext>
              </a:extLst>
            </p:cNvPr>
            <p:cNvSpPr/>
            <p:nvPr/>
          </p:nvSpPr>
          <p:spPr>
            <a:xfrm>
              <a:off x="44450" y="50800"/>
              <a:ext cx="12096000" cy="444500"/>
            </a:xfrm>
            <a:prstGeom prst="rect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1950" latinLnBrk="0">
                <a:defRPr/>
              </a:pPr>
              <a:r>
                <a:rPr lang="ko-KR" altLang="en-US" sz="2000" i="1" kern="0" dirty="0">
                  <a:ln w="12700">
                    <a:noFill/>
                  </a:ln>
                  <a:solidFill>
                    <a:prstClr val="white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rPr>
                <a:t>지능형 영상처리</a:t>
              </a:r>
              <a:endPara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761D18A-0AC3-3EE7-E30C-4A033F2FAE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6" y="75008"/>
              <a:ext cx="355997" cy="355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C8CC5C8-5A7E-DEFE-90BE-A6F99EB4516F}"/>
                </a:ext>
              </a:extLst>
            </p:cNvPr>
            <p:cNvGrpSpPr/>
            <p:nvPr/>
          </p:nvGrpSpPr>
          <p:grpSpPr>
            <a:xfrm>
              <a:off x="11096520" y="131244"/>
              <a:ext cx="963926" cy="280713"/>
              <a:chOff x="11346996" y="171725"/>
              <a:chExt cx="677732" cy="197368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D0D032-4360-424B-5727-D92638390FE5}"/>
                  </a:ext>
                </a:extLst>
              </p:cNvPr>
              <p:cNvSpPr/>
              <p:nvPr/>
            </p:nvSpPr>
            <p:spPr>
              <a:xfrm>
                <a:off x="11346996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>
                  <a:defRPr/>
                </a:pPr>
                <a:r>
                  <a:rPr lang="en-US" altLang="ko-KR" sz="2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Pretendard Medium" panose="02000603000000020004" pitchFamily="50" charset="-127"/>
                    <a:ea typeface="Pretendard Medium" panose="02000603000000020004" pitchFamily="50" charset="-127"/>
                  </a:rPr>
                  <a:t>_</a:t>
                </a:r>
                <a:endParaRPr lang="ko-KR" altLang="en-US" sz="2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BFBF706-A12B-EB79-9278-762E6E009F03}"/>
                  </a:ext>
                </a:extLst>
              </p:cNvPr>
              <p:cNvSpPr/>
              <p:nvPr/>
            </p:nvSpPr>
            <p:spPr>
              <a:xfrm>
                <a:off x="11587178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ko-KR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Pretendard Medium" panose="02000603000000020004" pitchFamily="50" charset="-127"/>
                    <a:ea typeface="Pretendard Medium" panose="02000603000000020004" pitchFamily="50" charset="-127"/>
                  </a:rPr>
                  <a:t>□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52E9D96-66ED-4C94-C3B9-D54456C6DFBD}"/>
                  </a:ext>
                </a:extLst>
              </p:cNvPr>
              <p:cNvSpPr/>
              <p:nvPr/>
            </p:nvSpPr>
            <p:spPr>
              <a:xfrm>
                <a:off x="11827360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Pretendard Medium" panose="02000603000000020004" pitchFamily="50" charset="-127"/>
                    <a:ea typeface="Pretendard Medium" panose="02000603000000020004" pitchFamily="50" charset="-127"/>
                  </a:rPr>
                  <a:t>X</a:t>
                </a:r>
                <a:endParaRPr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39D1D24-D6CB-A320-96B6-4A484E2B16A7}"/>
                </a:ext>
              </a:extLst>
            </p:cNvPr>
            <p:cNvSpPr/>
            <p:nvPr/>
          </p:nvSpPr>
          <p:spPr>
            <a:xfrm>
              <a:off x="11902782" y="567012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rPr>
                <a:t>▲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5A810-5C76-38BF-5D3A-AE3E39FCB743}"/>
                </a:ext>
              </a:extLst>
            </p:cNvPr>
            <p:cNvSpPr/>
            <p:nvPr/>
          </p:nvSpPr>
          <p:spPr>
            <a:xfrm>
              <a:off x="11902782" y="6562344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rPr>
                <a:t>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FCA90F-CD2D-B59A-EC60-E0E4F4524D9A}"/>
                </a:ext>
              </a:extLst>
            </p:cNvPr>
            <p:cNvSpPr/>
            <p:nvPr/>
          </p:nvSpPr>
          <p:spPr>
            <a:xfrm>
              <a:off x="11920089" y="2552977"/>
              <a:ext cx="251999" cy="1461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>
                    <a:lumMod val="75000"/>
                  </a:prst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</p:grpSp>
      <p:sp>
        <p:nvSpPr>
          <p:cNvPr id="5" name="원호 4">
            <a:extLst>
              <a:ext uri="{FF2B5EF4-FFF2-40B4-BE49-F238E27FC236}">
                <a16:creationId xmlns:a16="http://schemas.microsoft.com/office/drawing/2014/main" id="{E444D773-F9DA-32F9-6F51-1E1E8F75AEC5}"/>
              </a:ext>
            </a:extLst>
          </p:cNvPr>
          <p:cNvSpPr/>
          <p:nvPr/>
        </p:nvSpPr>
        <p:spPr>
          <a:xfrm>
            <a:off x="4942048" y="2090227"/>
            <a:ext cx="2019300" cy="2019300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Aharoni" panose="02010803020104030203" pitchFamily="2" charset="-79"/>
            </a:endParaRPr>
          </a:p>
          <a:p>
            <a:pPr algn="ctr">
              <a:defRPr/>
            </a:pP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CFC742C9-B30C-A83F-84DE-85410D47CACD}"/>
              </a:ext>
            </a:extLst>
          </p:cNvPr>
          <p:cNvSpPr/>
          <p:nvPr/>
        </p:nvSpPr>
        <p:spPr>
          <a:xfrm>
            <a:off x="4942048" y="2090227"/>
            <a:ext cx="2019300" cy="2019300"/>
          </a:xfrm>
          <a:prstGeom prst="arc">
            <a:avLst>
              <a:gd name="adj1" fmla="val 7470511"/>
              <a:gd name="adj2" fmla="val 10316345"/>
            </a:avLst>
          </a:prstGeom>
          <a:ln w="50800" cap="rnd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black"/>
              </a:solidFill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5B7FEEE-3BE2-0D92-657A-417395C071FD}"/>
              </a:ext>
            </a:extLst>
          </p:cNvPr>
          <p:cNvGrpSpPr/>
          <p:nvPr/>
        </p:nvGrpSpPr>
        <p:grpSpPr>
          <a:xfrm>
            <a:off x="4846798" y="3099877"/>
            <a:ext cx="219075" cy="219075"/>
            <a:chOff x="8105775" y="1819275"/>
            <a:chExt cx="219075" cy="21907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750637E-D998-E25E-CD8C-9F295D9B7A67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54A0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11C74D2-B692-88B8-3A3D-ACF72A67F5BC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54A0F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E08B62-540C-C6CC-889D-76B8525F5562}"/>
              </a:ext>
            </a:extLst>
          </p:cNvPr>
          <p:cNvSpPr/>
          <p:nvPr/>
        </p:nvSpPr>
        <p:spPr>
          <a:xfrm>
            <a:off x="438868" y="3876320"/>
            <a:ext cx="11139615" cy="388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5400" b="1" dirty="0">
                <a:solidFill>
                  <a:srgbClr val="44546A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rPr>
              <a:t>4. </a:t>
            </a:r>
            <a:r>
              <a:rPr lang="ko-KR" altLang="en-US" sz="5400" b="1" dirty="0">
                <a:solidFill>
                  <a:srgbClr val="44546A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rPr>
              <a:t>향후계획</a:t>
            </a:r>
            <a:endParaRPr lang="en-US" altLang="ko-KR" sz="5400" b="1" dirty="0">
              <a:solidFill>
                <a:srgbClr val="44546A"/>
              </a:solidFill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5400" b="1" dirty="0">
                <a:solidFill>
                  <a:srgbClr val="44546A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sz="24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endParaRPr lang="ko-KR" altLang="en-US" sz="2800" dirty="0">
              <a:solidFill>
                <a:srgbClr val="44546A"/>
              </a:solidFill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2CB6FAC1-0F14-4C2F-396F-265F9063D09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536172" y="2727455"/>
            <a:ext cx="831051" cy="744843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54A0F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12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AD2B0F-B4A3-A421-AF87-CE7ECE0BF07F}"/>
              </a:ext>
            </a:extLst>
          </p:cNvPr>
          <p:cNvGrpSpPr/>
          <p:nvPr/>
        </p:nvGrpSpPr>
        <p:grpSpPr>
          <a:xfrm>
            <a:off x="0" y="0"/>
            <a:ext cx="12192001" cy="6858001"/>
            <a:chOff x="0" y="0"/>
            <a:chExt cx="12192001" cy="685800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3B8800A-A47D-CAC8-E3AD-DF2B2D67A61F}"/>
                </a:ext>
              </a:extLst>
            </p:cNvPr>
            <p:cNvSpPr/>
            <p:nvPr/>
          </p:nvSpPr>
          <p:spPr>
            <a:xfrm>
              <a:off x="11903394" y="495300"/>
              <a:ext cx="252000" cy="6311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9B0DA2ED-5E99-8194-9A45-5213BB5C8871}"/>
                </a:ext>
              </a:extLst>
            </p:cNvPr>
            <p:cNvSpPr/>
            <p:nvPr/>
          </p:nvSpPr>
          <p:spPr>
            <a:xfrm>
              <a:off x="0" y="0"/>
              <a:ext cx="12192001" cy="6858001"/>
            </a:xfrm>
            <a:custGeom>
              <a:avLst/>
              <a:gdLst>
                <a:gd name="connsiteX0" fmla="*/ 38131 w 12192001"/>
                <a:gd name="connsiteY0" fmla="*/ 571500 h 6858001"/>
                <a:gd name="connsiteX1" fmla="*/ 38131 w 12192001"/>
                <a:gd name="connsiteY1" fmla="*/ 6819871 h 6858001"/>
                <a:gd name="connsiteX2" fmla="*/ 12153871 w 12192001"/>
                <a:gd name="connsiteY2" fmla="*/ 6819871 h 6858001"/>
                <a:gd name="connsiteX3" fmla="*/ 12153871 w 12192001"/>
                <a:gd name="connsiteY3" fmla="*/ 571500 h 6858001"/>
                <a:gd name="connsiteX4" fmla="*/ 0 w 12192001"/>
                <a:gd name="connsiteY4" fmla="*/ 0 h 6858001"/>
                <a:gd name="connsiteX5" fmla="*/ 12191999 w 12192001"/>
                <a:gd name="connsiteY5" fmla="*/ 0 h 6858001"/>
                <a:gd name="connsiteX6" fmla="*/ 12191999 w 12192001"/>
                <a:gd name="connsiteY6" fmla="*/ 1 h 6858001"/>
                <a:gd name="connsiteX7" fmla="*/ 12192001 w 12192001"/>
                <a:gd name="connsiteY7" fmla="*/ 1 h 6858001"/>
                <a:gd name="connsiteX8" fmla="*/ 12192001 w 12192001"/>
                <a:gd name="connsiteY8" fmla="*/ 6858001 h 6858001"/>
                <a:gd name="connsiteX9" fmla="*/ 1 w 12192001"/>
                <a:gd name="connsiteY9" fmla="*/ 6858001 h 6858001"/>
                <a:gd name="connsiteX10" fmla="*/ 1 w 12192001"/>
                <a:gd name="connsiteY10" fmla="*/ 571500 h 6858001"/>
                <a:gd name="connsiteX11" fmla="*/ 0 w 12192001"/>
                <a:gd name="connsiteY11" fmla="*/ 5715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1" h="6858001">
                  <a:moveTo>
                    <a:pt x="38131" y="571500"/>
                  </a:moveTo>
                  <a:lnTo>
                    <a:pt x="38131" y="6819871"/>
                  </a:lnTo>
                  <a:lnTo>
                    <a:pt x="12153871" y="6819871"/>
                  </a:lnTo>
                  <a:lnTo>
                    <a:pt x="12153871" y="571500"/>
                  </a:lnTo>
                  <a:close/>
                  <a:moveTo>
                    <a:pt x="0" y="0"/>
                  </a:moveTo>
                  <a:lnTo>
                    <a:pt x="12191999" y="0"/>
                  </a:lnTo>
                  <a:lnTo>
                    <a:pt x="12191999" y="1"/>
                  </a:lnTo>
                  <a:lnTo>
                    <a:pt x="12192001" y="1"/>
                  </a:lnTo>
                  <a:lnTo>
                    <a:pt x="12192001" y="6858001"/>
                  </a:lnTo>
                  <a:lnTo>
                    <a:pt x="1" y="6858001"/>
                  </a:lnTo>
                  <a:lnTo>
                    <a:pt x="1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DFCF302-46FD-97FF-412D-702A22775C3F}"/>
                </a:ext>
              </a:extLst>
            </p:cNvPr>
            <p:cNvSpPr/>
            <p:nvPr/>
          </p:nvSpPr>
          <p:spPr>
            <a:xfrm>
              <a:off x="44450" y="50800"/>
              <a:ext cx="12096000" cy="444500"/>
            </a:xfrm>
            <a:prstGeom prst="rect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1950" latinLnBrk="0">
                <a:defRPr/>
              </a:pPr>
              <a:r>
                <a:rPr lang="ko-KR" altLang="en-US" sz="2000" i="1" kern="0" dirty="0">
                  <a:ln w="12700">
                    <a:noFill/>
                  </a:ln>
                  <a:solidFill>
                    <a:prstClr val="white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rPr>
                <a:t>향후 계획 </a:t>
              </a:r>
              <a:r>
                <a:rPr lang="en-US" altLang="ko-KR" sz="2000" i="1" kern="0" dirty="0">
                  <a:ln w="12700">
                    <a:noFill/>
                  </a:ln>
                  <a:solidFill>
                    <a:prstClr val="white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rPr>
                <a:t>(User scenario)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761D18A-0AC3-3EE7-E30C-4A033F2FAE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6" y="75008"/>
              <a:ext cx="355997" cy="355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C8CC5C8-5A7E-DEFE-90BE-A6F99EB4516F}"/>
                </a:ext>
              </a:extLst>
            </p:cNvPr>
            <p:cNvGrpSpPr/>
            <p:nvPr/>
          </p:nvGrpSpPr>
          <p:grpSpPr>
            <a:xfrm>
              <a:off x="11096520" y="131244"/>
              <a:ext cx="963926" cy="280713"/>
              <a:chOff x="11346996" y="171725"/>
              <a:chExt cx="677732" cy="197368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D0D032-4360-424B-5727-D92638390FE5}"/>
                  </a:ext>
                </a:extLst>
              </p:cNvPr>
              <p:cNvSpPr/>
              <p:nvPr/>
            </p:nvSpPr>
            <p:spPr>
              <a:xfrm>
                <a:off x="11346996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>
                  <a:defRPr/>
                </a:pPr>
                <a:r>
                  <a:rPr lang="en-US" altLang="ko-KR" sz="2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Pretendard Medium" panose="02000603000000020004" pitchFamily="50" charset="-127"/>
                    <a:ea typeface="Pretendard Medium" panose="02000603000000020004" pitchFamily="50" charset="-127"/>
                  </a:rPr>
                  <a:t>_</a:t>
                </a:r>
                <a:endParaRPr lang="ko-KR" altLang="en-US" sz="2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BFBF706-A12B-EB79-9278-762E6E009F03}"/>
                  </a:ext>
                </a:extLst>
              </p:cNvPr>
              <p:cNvSpPr/>
              <p:nvPr/>
            </p:nvSpPr>
            <p:spPr>
              <a:xfrm>
                <a:off x="11587178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ko-KR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Pretendard Medium" panose="02000603000000020004" pitchFamily="50" charset="-127"/>
                    <a:ea typeface="Pretendard Medium" panose="02000603000000020004" pitchFamily="50" charset="-127"/>
                  </a:rPr>
                  <a:t>□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52E9D96-66ED-4C94-C3B9-D54456C6DFBD}"/>
                  </a:ext>
                </a:extLst>
              </p:cNvPr>
              <p:cNvSpPr/>
              <p:nvPr/>
            </p:nvSpPr>
            <p:spPr>
              <a:xfrm>
                <a:off x="11827360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Pretendard Medium" panose="02000603000000020004" pitchFamily="50" charset="-127"/>
                    <a:ea typeface="Pretendard Medium" panose="02000603000000020004" pitchFamily="50" charset="-127"/>
                  </a:rPr>
                  <a:t>X</a:t>
                </a:r>
                <a:endParaRPr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39D1D24-D6CB-A320-96B6-4A484E2B16A7}"/>
                </a:ext>
              </a:extLst>
            </p:cNvPr>
            <p:cNvSpPr/>
            <p:nvPr/>
          </p:nvSpPr>
          <p:spPr>
            <a:xfrm>
              <a:off x="11902782" y="567012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rPr>
                <a:t>▲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5A810-5C76-38BF-5D3A-AE3E39FCB743}"/>
                </a:ext>
              </a:extLst>
            </p:cNvPr>
            <p:cNvSpPr/>
            <p:nvPr/>
          </p:nvSpPr>
          <p:spPr>
            <a:xfrm>
              <a:off x="11902782" y="6562344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rPr>
                <a:t>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FCA90F-CD2D-B59A-EC60-E0E4F4524D9A}"/>
                </a:ext>
              </a:extLst>
            </p:cNvPr>
            <p:cNvSpPr/>
            <p:nvPr/>
          </p:nvSpPr>
          <p:spPr>
            <a:xfrm>
              <a:off x="11920089" y="2552977"/>
              <a:ext cx="251999" cy="1461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>
                    <a:lumMod val="75000"/>
                  </a:prst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</p:grpSp>
      <p:grpSp>
        <p:nvGrpSpPr>
          <p:cNvPr id="1122" name="그룹 1121">
            <a:extLst>
              <a:ext uri="{FF2B5EF4-FFF2-40B4-BE49-F238E27FC236}">
                <a16:creationId xmlns:a16="http://schemas.microsoft.com/office/drawing/2014/main" id="{04AC3815-1BE4-7E2D-948B-40FA2530DF3A}"/>
              </a:ext>
            </a:extLst>
          </p:cNvPr>
          <p:cNvGrpSpPr/>
          <p:nvPr/>
        </p:nvGrpSpPr>
        <p:grpSpPr>
          <a:xfrm>
            <a:off x="49153" y="707377"/>
            <a:ext cx="4026107" cy="6011320"/>
            <a:chOff x="3696841" y="645590"/>
            <a:chExt cx="4026107" cy="601132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1885C93-E434-CBAD-C675-52032A8D1AA2}"/>
                </a:ext>
              </a:extLst>
            </p:cNvPr>
            <p:cNvGrpSpPr/>
            <p:nvPr/>
          </p:nvGrpSpPr>
          <p:grpSpPr>
            <a:xfrm>
              <a:off x="3696841" y="645590"/>
              <a:ext cx="4026107" cy="6011320"/>
              <a:chOff x="3696841" y="645590"/>
              <a:chExt cx="4026107" cy="6011320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BC5AC594-441D-630A-87C1-0A64B4BC1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6841" y="645590"/>
                <a:ext cx="4026107" cy="6011320"/>
              </a:xfrm>
              <a:prstGeom prst="rect">
                <a:avLst/>
              </a:prstGeom>
            </p:spPr>
          </p:pic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AB7CCF8-AC48-7C35-062B-92633D6E924D}"/>
                  </a:ext>
                </a:extLst>
              </p:cNvPr>
              <p:cNvSpPr/>
              <p:nvPr/>
            </p:nvSpPr>
            <p:spPr>
              <a:xfrm>
                <a:off x="4506686" y="1324947"/>
                <a:ext cx="2556587" cy="4795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87283A08-34D2-F310-1771-5B2D0FE5A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97325" y="3173828"/>
              <a:ext cx="1647954" cy="1838499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B01AAC9-7000-509D-FAAC-A993C57F75D3}"/>
                </a:ext>
              </a:extLst>
            </p:cNvPr>
            <p:cNvSpPr/>
            <p:nvPr/>
          </p:nvSpPr>
          <p:spPr>
            <a:xfrm>
              <a:off x="4708931" y="3048050"/>
              <a:ext cx="2024742" cy="2090057"/>
            </a:xfrm>
            <a:prstGeom prst="rect">
              <a:avLst/>
            </a:prstGeom>
            <a:solidFill>
              <a:srgbClr val="D9E2F3">
                <a:alpha val="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E011DC-F060-8330-343F-758D5B445568}"/>
                </a:ext>
              </a:extLst>
            </p:cNvPr>
            <p:cNvSpPr txBox="1"/>
            <p:nvPr/>
          </p:nvSpPr>
          <p:spPr>
            <a:xfrm>
              <a:off x="4516347" y="5180433"/>
              <a:ext cx="19504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정면 이미지를 등록하세요 </a:t>
              </a:r>
              <a:r>
                <a:rPr lang="en-US" altLang="ko-KR" sz="1100" dirty="0"/>
                <a:t>:</a:t>
              </a:r>
              <a:endParaRPr lang="ko-KR" altLang="en-US" sz="1100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B5CC2FC-60BB-1100-E2A9-335A135D6B15}"/>
                </a:ext>
              </a:extLst>
            </p:cNvPr>
            <p:cNvSpPr/>
            <p:nvPr/>
          </p:nvSpPr>
          <p:spPr>
            <a:xfrm>
              <a:off x="6457114" y="5167661"/>
              <a:ext cx="533183" cy="2871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등록</a:t>
              </a:r>
            </a:p>
          </p:txBody>
        </p:sp>
        <p:pic>
          <p:nvPicPr>
            <p:cNvPr id="31" name="그래픽 30" descr="크게 우는 얼굴(윤곽선) 윤곽선">
              <a:extLst>
                <a:ext uri="{FF2B5EF4-FFF2-40B4-BE49-F238E27FC236}">
                  <a16:creationId xmlns:a16="http://schemas.microsoft.com/office/drawing/2014/main" id="{0B260A81-1487-4BBB-97F3-F72A0B511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67920" y="1864933"/>
              <a:ext cx="674168" cy="674168"/>
            </a:xfrm>
            <a:prstGeom prst="rect">
              <a:avLst/>
            </a:prstGeom>
          </p:spPr>
        </p:pic>
        <p:pic>
          <p:nvPicPr>
            <p:cNvPr id="1024" name="그래픽 1023" descr="활짝 웃으며 땀 흘리는 얼굴(윤곽선) 윤곽선">
              <a:extLst>
                <a:ext uri="{FF2B5EF4-FFF2-40B4-BE49-F238E27FC236}">
                  <a16:creationId xmlns:a16="http://schemas.microsoft.com/office/drawing/2014/main" id="{0D909AF6-0CB9-5076-F053-14ACA240F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5538" y="1868053"/>
              <a:ext cx="673459" cy="673459"/>
            </a:xfrm>
            <a:prstGeom prst="rect">
              <a:avLst/>
            </a:prstGeom>
          </p:spPr>
        </p:pic>
        <p:pic>
          <p:nvPicPr>
            <p:cNvPr id="1025" name="그래픽 1024" descr="혼란스런 얼굴(윤곽선) 윤곽선">
              <a:extLst>
                <a:ext uri="{FF2B5EF4-FFF2-40B4-BE49-F238E27FC236}">
                  <a16:creationId xmlns:a16="http://schemas.microsoft.com/office/drawing/2014/main" id="{D26F5CB8-79B3-C44E-E8AD-E631B17B0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29550" y="1864933"/>
              <a:ext cx="650954" cy="650954"/>
            </a:xfrm>
            <a:prstGeom prst="rect">
              <a:avLst/>
            </a:prstGeom>
          </p:spPr>
        </p:pic>
        <p:sp>
          <p:nvSpPr>
            <p:cNvPr id="1115" name="TextBox 1114">
              <a:extLst>
                <a:ext uri="{FF2B5EF4-FFF2-40B4-BE49-F238E27FC236}">
                  <a16:creationId xmlns:a16="http://schemas.microsoft.com/office/drawing/2014/main" id="{0A11FDF6-EBD8-585A-96BA-E0B11A3E7D59}"/>
                </a:ext>
              </a:extLst>
            </p:cNvPr>
            <p:cNvSpPr txBox="1"/>
            <p:nvPr/>
          </p:nvSpPr>
          <p:spPr>
            <a:xfrm>
              <a:off x="4370892" y="2586207"/>
              <a:ext cx="9840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1</a:t>
              </a:r>
              <a:r>
                <a:rPr lang="ko-KR" altLang="en-US" sz="600" dirty="0"/>
                <a:t>단계 </a:t>
              </a:r>
              <a:r>
                <a:rPr lang="en-US" altLang="ko-KR" sz="600" dirty="0"/>
                <a:t>: </a:t>
              </a:r>
              <a:r>
                <a:rPr lang="ko-KR" altLang="en-US" sz="600" dirty="0"/>
                <a:t>좁쌀 여드름</a:t>
              </a:r>
            </a:p>
          </p:txBody>
        </p:sp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8C97C37E-3C02-E3CD-27AD-6E3451CB1327}"/>
                </a:ext>
              </a:extLst>
            </p:cNvPr>
            <p:cNvSpPr txBox="1"/>
            <p:nvPr/>
          </p:nvSpPr>
          <p:spPr>
            <a:xfrm>
              <a:off x="5315704" y="2588816"/>
              <a:ext cx="9840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2</a:t>
              </a:r>
              <a:r>
                <a:rPr lang="ko-KR" altLang="en-US" sz="600" dirty="0"/>
                <a:t>단계 </a:t>
              </a:r>
              <a:r>
                <a:rPr lang="en-US" altLang="ko-KR" sz="600" dirty="0"/>
                <a:t>: </a:t>
              </a:r>
              <a:r>
                <a:rPr lang="ko-KR" altLang="en-US" sz="600" dirty="0"/>
                <a:t>붉은 여드름</a:t>
              </a:r>
            </a:p>
          </p:txBody>
        </p:sp>
        <p:sp>
          <p:nvSpPr>
            <p:cNvPr id="1119" name="TextBox 1118">
              <a:extLst>
                <a:ext uri="{FF2B5EF4-FFF2-40B4-BE49-F238E27FC236}">
                  <a16:creationId xmlns:a16="http://schemas.microsoft.com/office/drawing/2014/main" id="{B858B88F-7DA6-8B37-046D-D3AAB81105AF}"/>
                </a:ext>
              </a:extLst>
            </p:cNvPr>
            <p:cNvSpPr txBox="1"/>
            <p:nvPr/>
          </p:nvSpPr>
          <p:spPr>
            <a:xfrm>
              <a:off x="6214410" y="2578056"/>
              <a:ext cx="10821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3</a:t>
              </a:r>
              <a:r>
                <a:rPr lang="ko-KR" altLang="en-US" sz="600" dirty="0"/>
                <a:t>단계 </a:t>
              </a:r>
              <a:r>
                <a:rPr lang="en-US" altLang="ko-KR" sz="600" dirty="0"/>
                <a:t>: </a:t>
              </a:r>
              <a:r>
                <a:rPr lang="ko-KR" altLang="en-US" sz="600" dirty="0"/>
                <a:t>화농성 여드름</a:t>
              </a:r>
            </a:p>
          </p:txBody>
        </p:sp>
        <p:pic>
          <p:nvPicPr>
            <p:cNvPr id="1121" name="그래픽 1120" descr="서버 윤곽선">
              <a:extLst>
                <a:ext uri="{FF2B5EF4-FFF2-40B4-BE49-F238E27FC236}">
                  <a16:creationId xmlns:a16="http://schemas.microsoft.com/office/drawing/2014/main" id="{95684775-B6A6-5C01-AA3A-AC64C11F6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234210" y="1196232"/>
              <a:ext cx="627795" cy="62779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25AE27-3870-A803-4470-C3C35721C55E}"/>
                </a:ext>
              </a:extLst>
            </p:cNvPr>
            <p:cNvSpPr txBox="1"/>
            <p:nvPr/>
          </p:nvSpPr>
          <p:spPr>
            <a:xfrm>
              <a:off x="4456005" y="1405623"/>
              <a:ext cx="1843711" cy="276999"/>
            </a:xfrm>
            <a:prstGeom prst="rect">
              <a:avLst/>
            </a:prstGeom>
            <a:pattFill prst="pct70">
              <a:fgClr>
                <a:srgbClr val="EBEBFF"/>
              </a:fgClr>
              <a:bgClr>
                <a:schemeClr val="bg1"/>
              </a:bgClr>
            </a:pattFill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Acne detection service :</a:t>
              </a:r>
              <a:endParaRPr lang="ko-KR" altLang="en-US" sz="1200" dirty="0"/>
            </a:p>
          </p:txBody>
        </p:sp>
      </p:grpSp>
      <p:grpSp>
        <p:nvGrpSpPr>
          <p:cNvPr id="1124" name="그룹 1123">
            <a:extLst>
              <a:ext uri="{FF2B5EF4-FFF2-40B4-BE49-F238E27FC236}">
                <a16:creationId xmlns:a16="http://schemas.microsoft.com/office/drawing/2014/main" id="{C5682840-8994-69C2-6A55-EAE657C55B09}"/>
              </a:ext>
            </a:extLst>
          </p:cNvPr>
          <p:cNvGrpSpPr/>
          <p:nvPr/>
        </p:nvGrpSpPr>
        <p:grpSpPr>
          <a:xfrm>
            <a:off x="3938032" y="771672"/>
            <a:ext cx="4026107" cy="6011320"/>
            <a:chOff x="3696841" y="645590"/>
            <a:chExt cx="4026107" cy="6011320"/>
          </a:xfrm>
        </p:grpSpPr>
        <p:pic>
          <p:nvPicPr>
            <p:cNvPr id="1137" name="그림 1136">
              <a:extLst>
                <a:ext uri="{FF2B5EF4-FFF2-40B4-BE49-F238E27FC236}">
                  <a16:creationId xmlns:a16="http://schemas.microsoft.com/office/drawing/2014/main" id="{7C5209C6-1A27-34B3-DF34-833DA75C0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96841" y="645590"/>
              <a:ext cx="4026107" cy="6011320"/>
            </a:xfrm>
            <a:prstGeom prst="rect">
              <a:avLst/>
            </a:prstGeom>
          </p:spPr>
        </p:pic>
        <p:sp>
          <p:nvSpPr>
            <p:cNvPr id="1138" name="직사각형 1137">
              <a:extLst>
                <a:ext uri="{FF2B5EF4-FFF2-40B4-BE49-F238E27FC236}">
                  <a16:creationId xmlns:a16="http://schemas.microsoft.com/office/drawing/2014/main" id="{5FFC34B0-59AC-7E01-D94F-60B980141F8C}"/>
                </a:ext>
              </a:extLst>
            </p:cNvPr>
            <p:cNvSpPr/>
            <p:nvPr/>
          </p:nvSpPr>
          <p:spPr>
            <a:xfrm>
              <a:off x="4506686" y="1324947"/>
              <a:ext cx="2556587" cy="47959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5" name="TextBox 1124">
            <a:extLst>
              <a:ext uri="{FF2B5EF4-FFF2-40B4-BE49-F238E27FC236}">
                <a16:creationId xmlns:a16="http://schemas.microsoft.com/office/drawing/2014/main" id="{2CACDDB9-5C54-6394-67EC-33D162985A34}"/>
              </a:ext>
            </a:extLst>
          </p:cNvPr>
          <p:cNvSpPr txBox="1"/>
          <p:nvPr/>
        </p:nvSpPr>
        <p:spPr>
          <a:xfrm>
            <a:off x="4747877" y="1518995"/>
            <a:ext cx="1817994" cy="281900"/>
          </a:xfrm>
          <a:prstGeom prst="rect">
            <a:avLst/>
          </a:prstGeom>
          <a:pattFill prst="pct70">
            <a:fgClr>
              <a:srgbClr val="EBEBFF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Acne detection service :</a:t>
            </a:r>
            <a:endParaRPr lang="ko-KR" altLang="en-US" sz="1200" dirty="0"/>
          </a:p>
        </p:txBody>
      </p:sp>
      <p:sp>
        <p:nvSpPr>
          <p:cNvPr id="1127" name="직사각형 1126">
            <a:extLst>
              <a:ext uri="{FF2B5EF4-FFF2-40B4-BE49-F238E27FC236}">
                <a16:creationId xmlns:a16="http://schemas.microsoft.com/office/drawing/2014/main" id="{C6AA9B7D-9B1A-CD0B-FAFF-64FD6DE0F0AD}"/>
              </a:ext>
            </a:extLst>
          </p:cNvPr>
          <p:cNvSpPr/>
          <p:nvPr/>
        </p:nvSpPr>
        <p:spPr>
          <a:xfrm>
            <a:off x="4939326" y="1954893"/>
            <a:ext cx="2024742" cy="2090057"/>
          </a:xfrm>
          <a:prstGeom prst="rect">
            <a:avLst/>
          </a:prstGeom>
          <a:solidFill>
            <a:srgbClr val="D9E2F3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8" name="TextBox 1127">
            <a:extLst>
              <a:ext uri="{FF2B5EF4-FFF2-40B4-BE49-F238E27FC236}">
                <a16:creationId xmlns:a16="http://schemas.microsoft.com/office/drawing/2014/main" id="{E24E81A6-5F52-00B7-6D5D-98216DDB7C72}"/>
              </a:ext>
            </a:extLst>
          </p:cNvPr>
          <p:cNvSpPr txBox="1"/>
          <p:nvPr/>
        </p:nvSpPr>
        <p:spPr>
          <a:xfrm>
            <a:off x="4667352" y="5100344"/>
            <a:ext cx="2151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여드름 검출을 시작하겠습니다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1129" name="사각형: 둥근 모서리 1128">
            <a:extLst>
              <a:ext uri="{FF2B5EF4-FFF2-40B4-BE49-F238E27FC236}">
                <a16:creationId xmlns:a16="http://schemas.microsoft.com/office/drawing/2014/main" id="{202741F9-F82B-4DE1-9A42-0951B056BC60}"/>
              </a:ext>
            </a:extLst>
          </p:cNvPr>
          <p:cNvSpPr/>
          <p:nvPr/>
        </p:nvSpPr>
        <p:spPr>
          <a:xfrm>
            <a:off x="6698305" y="5323091"/>
            <a:ext cx="533183" cy="287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시작  </a:t>
            </a:r>
          </a:p>
        </p:txBody>
      </p:sp>
      <p:pic>
        <p:nvPicPr>
          <p:cNvPr id="1136" name="그래픽 1135" descr="서버 윤곽선">
            <a:extLst>
              <a:ext uri="{FF2B5EF4-FFF2-40B4-BE49-F238E27FC236}">
                <a16:creationId xmlns:a16="http://schemas.microsoft.com/office/drawing/2014/main" id="{ECB3E8AA-5E55-D321-FDC0-EC94B8F08F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75401" y="1322314"/>
            <a:ext cx="627795" cy="627795"/>
          </a:xfrm>
          <a:prstGeom prst="rect">
            <a:avLst/>
          </a:prstGeom>
        </p:spPr>
      </p:pic>
      <p:grpSp>
        <p:nvGrpSpPr>
          <p:cNvPr id="1140" name="그룹 1139">
            <a:extLst>
              <a:ext uri="{FF2B5EF4-FFF2-40B4-BE49-F238E27FC236}">
                <a16:creationId xmlns:a16="http://schemas.microsoft.com/office/drawing/2014/main" id="{44E525F1-719C-EB50-256A-1ECEC4529BC1}"/>
              </a:ext>
            </a:extLst>
          </p:cNvPr>
          <p:cNvGrpSpPr/>
          <p:nvPr/>
        </p:nvGrpSpPr>
        <p:grpSpPr>
          <a:xfrm>
            <a:off x="7893982" y="728014"/>
            <a:ext cx="4026107" cy="6011320"/>
            <a:chOff x="3696841" y="645590"/>
            <a:chExt cx="4026107" cy="6011320"/>
          </a:xfrm>
        </p:grpSpPr>
        <p:pic>
          <p:nvPicPr>
            <p:cNvPr id="1153" name="그림 1152">
              <a:extLst>
                <a:ext uri="{FF2B5EF4-FFF2-40B4-BE49-F238E27FC236}">
                  <a16:creationId xmlns:a16="http://schemas.microsoft.com/office/drawing/2014/main" id="{2EABF1E9-BA1A-81A5-E365-86D1E337D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96841" y="645590"/>
              <a:ext cx="4026107" cy="6011320"/>
            </a:xfrm>
            <a:prstGeom prst="rect">
              <a:avLst/>
            </a:prstGeom>
          </p:spPr>
        </p:pic>
        <p:sp>
          <p:nvSpPr>
            <p:cNvPr id="1154" name="직사각형 1153">
              <a:extLst>
                <a:ext uri="{FF2B5EF4-FFF2-40B4-BE49-F238E27FC236}">
                  <a16:creationId xmlns:a16="http://schemas.microsoft.com/office/drawing/2014/main" id="{8AEE65D3-CC47-EA43-D4FE-D7A8822C829C}"/>
                </a:ext>
              </a:extLst>
            </p:cNvPr>
            <p:cNvSpPr/>
            <p:nvPr/>
          </p:nvSpPr>
          <p:spPr>
            <a:xfrm>
              <a:off x="4515788" y="1296940"/>
              <a:ext cx="2556587" cy="47959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B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41" name="TextBox 1140">
            <a:extLst>
              <a:ext uri="{FF2B5EF4-FFF2-40B4-BE49-F238E27FC236}">
                <a16:creationId xmlns:a16="http://schemas.microsoft.com/office/drawing/2014/main" id="{A2AA70FA-3F29-1B9A-45EA-F33628600B94}"/>
              </a:ext>
            </a:extLst>
          </p:cNvPr>
          <p:cNvSpPr txBox="1"/>
          <p:nvPr/>
        </p:nvSpPr>
        <p:spPr>
          <a:xfrm>
            <a:off x="8703827" y="1475338"/>
            <a:ext cx="1817994" cy="276999"/>
          </a:xfrm>
          <a:prstGeom prst="rect">
            <a:avLst/>
          </a:prstGeom>
          <a:pattFill prst="pct70">
            <a:fgClr>
              <a:srgbClr val="EBEBFF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Acne detection service :</a:t>
            </a:r>
            <a:endParaRPr lang="ko-KR" altLang="en-US" sz="1200" dirty="0"/>
          </a:p>
        </p:txBody>
      </p:sp>
      <p:sp>
        <p:nvSpPr>
          <p:cNvPr id="1143" name="직사각형 1142">
            <a:extLst>
              <a:ext uri="{FF2B5EF4-FFF2-40B4-BE49-F238E27FC236}">
                <a16:creationId xmlns:a16="http://schemas.microsoft.com/office/drawing/2014/main" id="{8FD30105-9C66-EF56-384A-169630FE55CF}"/>
              </a:ext>
            </a:extLst>
          </p:cNvPr>
          <p:cNvSpPr/>
          <p:nvPr/>
        </p:nvSpPr>
        <p:spPr>
          <a:xfrm>
            <a:off x="8892230" y="2138662"/>
            <a:ext cx="1466095" cy="1666676"/>
          </a:xfrm>
          <a:prstGeom prst="rect">
            <a:avLst/>
          </a:prstGeom>
          <a:solidFill>
            <a:srgbClr val="D9E2F3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62" name="그룹 1161">
            <a:extLst>
              <a:ext uri="{FF2B5EF4-FFF2-40B4-BE49-F238E27FC236}">
                <a16:creationId xmlns:a16="http://schemas.microsoft.com/office/drawing/2014/main" id="{85BAFA09-96FB-6334-C012-9AECBEA7F664}"/>
              </a:ext>
            </a:extLst>
          </p:cNvPr>
          <p:cNvGrpSpPr/>
          <p:nvPr/>
        </p:nvGrpSpPr>
        <p:grpSpPr>
          <a:xfrm>
            <a:off x="8537736" y="3830379"/>
            <a:ext cx="2925650" cy="1235035"/>
            <a:chOff x="8545207" y="5409315"/>
            <a:chExt cx="2925650" cy="1235035"/>
          </a:xfrm>
        </p:grpSpPr>
        <p:pic>
          <p:nvPicPr>
            <p:cNvPr id="1146" name="그래픽 1145" descr="크게 우는 얼굴(윤곽선) 윤곽선">
              <a:extLst>
                <a:ext uri="{FF2B5EF4-FFF2-40B4-BE49-F238E27FC236}">
                  <a16:creationId xmlns:a16="http://schemas.microsoft.com/office/drawing/2014/main" id="{A87B2B60-0183-B4E0-6613-400188FC1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42235" y="5409315"/>
              <a:ext cx="674168" cy="674168"/>
            </a:xfrm>
            <a:prstGeom prst="rect">
              <a:avLst/>
            </a:prstGeom>
          </p:spPr>
        </p:pic>
        <p:pic>
          <p:nvPicPr>
            <p:cNvPr id="1147" name="그래픽 1146" descr="활짝 웃으며 땀 흘리는 얼굴(윤곽선) 윤곽선">
              <a:extLst>
                <a:ext uri="{FF2B5EF4-FFF2-40B4-BE49-F238E27FC236}">
                  <a16:creationId xmlns:a16="http://schemas.microsoft.com/office/drawing/2014/main" id="{C424E73C-72B7-93FE-5149-29B6663EC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19853" y="5412435"/>
              <a:ext cx="673459" cy="673459"/>
            </a:xfrm>
            <a:prstGeom prst="rect">
              <a:avLst/>
            </a:prstGeom>
          </p:spPr>
        </p:pic>
        <p:pic>
          <p:nvPicPr>
            <p:cNvPr id="1148" name="그래픽 1147" descr="혼란스런 얼굴(윤곽선) 윤곽선">
              <a:extLst>
                <a:ext uri="{FF2B5EF4-FFF2-40B4-BE49-F238E27FC236}">
                  <a16:creationId xmlns:a16="http://schemas.microsoft.com/office/drawing/2014/main" id="{66655093-046D-49E1-D1C0-9A22F7DD7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603865" y="5409315"/>
              <a:ext cx="650954" cy="650954"/>
            </a:xfrm>
            <a:prstGeom prst="rect">
              <a:avLst/>
            </a:prstGeom>
          </p:spPr>
        </p:pic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5A8AC0E3-0395-B988-6D72-E7310AFD685E}"/>
                </a:ext>
              </a:extLst>
            </p:cNvPr>
            <p:cNvSpPr txBox="1"/>
            <p:nvPr/>
          </p:nvSpPr>
          <p:spPr>
            <a:xfrm>
              <a:off x="8545207" y="6130589"/>
              <a:ext cx="9840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1</a:t>
              </a:r>
              <a:r>
                <a:rPr lang="ko-KR" altLang="en-US" sz="600" dirty="0"/>
                <a:t>단계 </a:t>
              </a:r>
              <a:r>
                <a:rPr lang="en-US" altLang="ko-KR" sz="600" dirty="0"/>
                <a:t>: </a:t>
              </a:r>
              <a:r>
                <a:rPr lang="ko-KR" altLang="en-US" sz="600" dirty="0"/>
                <a:t>좁쌀 여드름</a:t>
              </a:r>
            </a:p>
          </p:txBody>
        </p:sp>
        <p:sp>
          <p:nvSpPr>
            <p:cNvPr id="1150" name="TextBox 1149">
              <a:extLst>
                <a:ext uri="{FF2B5EF4-FFF2-40B4-BE49-F238E27FC236}">
                  <a16:creationId xmlns:a16="http://schemas.microsoft.com/office/drawing/2014/main" id="{F3841215-2F4C-44DA-03DD-DD2A3F7EE8E2}"/>
                </a:ext>
              </a:extLst>
            </p:cNvPr>
            <p:cNvSpPr txBox="1"/>
            <p:nvPr/>
          </p:nvSpPr>
          <p:spPr>
            <a:xfrm>
              <a:off x="9490019" y="6133198"/>
              <a:ext cx="9840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2</a:t>
              </a:r>
              <a:r>
                <a:rPr lang="ko-KR" altLang="en-US" sz="600" dirty="0"/>
                <a:t>단계 </a:t>
              </a:r>
              <a:r>
                <a:rPr lang="en-US" altLang="ko-KR" sz="600" dirty="0"/>
                <a:t>: </a:t>
              </a:r>
              <a:r>
                <a:rPr lang="ko-KR" altLang="en-US" sz="600" dirty="0"/>
                <a:t>붉은 여드름</a:t>
              </a:r>
            </a:p>
          </p:txBody>
        </p:sp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AED6095-7C1C-78E0-E28F-CD9AA6C4C602}"/>
                </a:ext>
              </a:extLst>
            </p:cNvPr>
            <p:cNvSpPr txBox="1"/>
            <p:nvPr/>
          </p:nvSpPr>
          <p:spPr>
            <a:xfrm>
              <a:off x="10388725" y="6122438"/>
              <a:ext cx="10821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3</a:t>
              </a:r>
              <a:r>
                <a:rPr lang="ko-KR" altLang="en-US" sz="600" dirty="0"/>
                <a:t>단계 </a:t>
              </a:r>
              <a:r>
                <a:rPr lang="en-US" altLang="ko-KR" sz="600" dirty="0"/>
                <a:t>: </a:t>
              </a:r>
              <a:r>
                <a:rPr lang="ko-KR" altLang="en-US" sz="600" dirty="0"/>
                <a:t>화농성 여드름</a:t>
              </a:r>
            </a:p>
          </p:txBody>
        </p:sp>
        <p:sp>
          <p:nvSpPr>
            <p:cNvPr id="1165" name="TextBox 1164">
              <a:extLst>
                <a:ext uri="{FF2B5EF4-FFF2-40B4-BE49-F238E27FC236}">
                  <a16:creationId xmlns:a16="http://schemas.microsoft.com/office/drawing/2014/main" id="{1F3A5FFA-ECE4-CE18-D086-D969050E366C}"/>
                </a:ext>
              </a:extLst>
            </p:cNvPr>
            <p:cNvSpPr txBox="1"/>
            <p:nvPr/>
          </p:nvSpPr>
          <p:spPr>
            <a:xfrm>
              <a:off x="8778054" y="6381488"/>
              <a:ext cx="439474" cy="2462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8</a:t>
              </a:r>
              <a:endParaRPr lang="ko-KR" altLang="en-US" sz="1000" dirty="0"/>
            </a:p>
          </p:txBody>
        </p:sp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FF980741-EB7A-35AF-F96A-D2536F40A481}"/>
                </a:ext>
              </a:extLst>
            </p:cNvPr>
            <p:cNvSpPr txBox="1"/>
            <p:nvPr/>
          </p:nvSpPr>
          <p:spPr>
            <a:xfrm>
              <a:off x="9715150" y="6388059"/>
              <a:ext cx="439474" cy="246221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13</a:t>
              </a:r>
              <a:endParaRPr lang="ko-KR" altLang="en-US" sz="1000" dirty="0"/>
            </a:p>
          </p:txBody>
        </p: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id="{B3EE8C88-C270-5077-2A50-F244D5D493AE}"/>
                </a:ext>
              </a:extLst>
            </p:cNvPr>
            <p:cNvSpPr txBox="1"/>
            <p:nvPr/>
          </p:nvSpPr>
          <p:spPr>
            <a:xfrm>
              <a:off x="10682061" y="6398129"/>
              <a:ext cx="439474" cy="2462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</p:grpSp>
      <p:pic>
        <p:nvPicPr>
          <p:cNvPr id="1152" name="그래픽 1151" descr="서버 윤곽선">
            <a:extLst>
              <a:ext uri="{FF2B5EF4-FFF2-40B4-BE49-F238E27FC236}">
                <a16:creationId xmlns:a16="http://schemas.microsoft.com/office/drawing/2014/main" id="{52007ECB-0225-AEDF-57A6-939D18720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31351" y="1278656"/>
            <a:ext cx="627795" cy="627795"/>
          </a:xfrm>
          <a:prstGeom prst="rect">
            <a:avLst/>
          </a:prstGeom>
        </p:spPr>
      </p:pic>
      <p:pic>
        <p:nvPicPr>
          <p:cNvPr id="1156" name="그림 1155">
            <a:extLst>
              <a:ext uri="{FF2B5EF4-FFF2-40B4-BE49-F238E27FC236}">
                <a16:creationId xmlns:a16="http://schemas.microsoft.com/office/drawing/2014/main" id="{CCA1CAF0-A253-DA76-EF49-697B1496313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14847" y="2287776"/>
            <a:ext cx="1020862" cy="1375944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1158" name="그래픽 1157" descr="화살표 원 윤곽선">
            <a:extLst>
              <a:ext uri="{FF2B5EF4-FFF2-40B4-BE49-F238E27FC236}">
                <a16:creationId xmlns:a16="http://schemas.microsoft.com/office/drawing/2014/main" id="{278B966A-3EE1-3AD2-D6FA-484881C74A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15441" y="3924638"/>
            <a:ext cx="586290" cy="586290"/>
          </a:xfrm>
          <a:prstGeom prst="rect">
            <a:avLst/>
          </a:prstGeom>
        </p:spPr>
      </p:pic>
      <p:pic>
        <p:nvPicPr>
          <p:cNvPr id="1160" name="그래픽 1159" descr="뒤로 단색으로 채워진">
            <a:extLst>
              <a:ext uri="{FF2B5EF4-FFF2-40B4-BE49-F238E27FC236}">
                <a16:creationId xmlns:a16="http://schemas.microsoft.com/office/drawing/2014/main" id="{36E51ABF-2CFF-4964-8EAC-9C82D8BED6D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8462299">
            <a:off x="3665087" y="3169718"/>
            <a:ext cx="817639" cy="817639"/>
          </a:xfrm>
          <a:prstGeom prst="rect">
            <a:avLst/>
          </a:prstGeom>
        </p:spPr>
      </p:pic>
      <p:pic>
        <p:nvPicPr>
          <p:cNvPr id="1161" name="그래픽 1160" descr="뒤로 단색으로 채워진">
            <a:extLst>
              <a:ext uri="{FF2B5EF4-FFF2-40B4-BE49-F238E27FC236}">
                <a16:creationId xmlns:a16="http://schemas.microsoft.com/office/drawing/2014/main" id="{08B61BB8-24C3-1D01-027A-6D20A2B6D11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8462299">
            <a:off x="7611005" y="3156198"/>
            <a:ext cx="817639" cy="817639"/>
          </a:xfrm>
          <a:prstGeom prst="rect">
            <a:avLst/>
          </a:prstGeom>
        </p:spPr>
      </p:pic>
      <p:pic>
        <p:nvPicPr>
          <p:cNvPr id="1163" name="그림 1162">
            <a:extLst>
              <a:ext uri="{FF2B5EF4-FFF2-40B4-BE49-F238E27FC236}">
                <a16:creationId xmlns:a16="http://schemas.microsoft.com/office/drawing/2014/main" id="{DFBAF15E-7404-D73E-F9FF-536BBF462A3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52101" y="2090382"/>
            <a:ext cx="1313770" cy="1770733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1164" name="TextBox 1163">
            <a:extLst>
              <a:ext uri="{FF2B5EF4-FFF2-40B4-BE49-F238E27FC236}">
                <a16:creationId xmlns:a16="http://schemas.microsoft.com/office/drawing/2014/main" id="{A6FA12D1-94BA-F769-A8C4-553028283581}"/>
              </a:ext>
            </a:extLst>
          </p:cNvPr>
          <p:cNvSpPr txBox="1"/>
          <p:nvPr/>
        </p:nvSpPr>
        <p:spPr>
          <a:xfrm>
            <a:off x="8703827" y="1820804"/>
            <a:ext cx="1950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검출 결과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1171" name="TextBox 1170">
            <a:extLst>
              <a:ext uri="{FF2B5EF4-FFF2-40B4-BE49-F238E27FC236}">
                <a16:creationId xmlns:a16="http://schemas.microsoft.com/office/drawing/2014/main" id="{D47FEC71-148B-328B-7A97-4A92BEDDC51F}"/>
              </a:ext>
            </a:extLst>
          </p:cNvPr>
          <p:cNvSpPr txBox="1"/>
          <p:nvPr/>
        </p:nvSpPr>
        <p:spPr>
          <a:xfrm>
            <a:off x="5031980" y="4083533"/>
            <a:ext cx="2151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얼굴이 자동 감지되었습니다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1172" name="TextBox 1171">
            <a:extLst>
              <a:ext uri="{FF2B5EF4-FFF2-40B4-BE49-F238E27FC236}">
                <a16:creationId xmlns:a16="http://schemas.microsoft.com/office/drawing/2014/main" id="{C03B9C1D-1EFC-20D4-F2A7-080CDC95BD7C}"/>
              </a:ext>
            </a:extLst>
          </p:cNvPr>
          <p:cNvSpPr txBox="1"/>
          <p:nvPr/>
        </p:nvSpPr>
        <p:spPr>
          <a:xfrm>
            <a:off x="8703215" y="5540596"/>
            <a:ext cx="2493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</a:t>
            </a:r>
            <a:r>
              <a:rPr lang="ko-KR" altLang="en-US" sz="1000" dirty="0"/>
              <a:t>단계인 화농성 여드름이 검출 되었습니다</a:t>
            </a:r>
            <a:r>
              <a:rPr lang="en-US" altLang="ko-KR" sz="1000" dirty="0"/>
              <a:t>.</a:t>
            </a:r>
            <a:r>
              <a:rPr lang="ko-KR" altLang="en-US" sz="1000" dirty="0"/>
              <a:t> 이는 여드름 중에서도 심한 단계에 속하기 때문에 전문의를 통해 치료 받는 것이 좋습니다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173" name="사각형: 둥근 모서리 1172">
            <a:extLst>
              <a:ext uri="{FF2B5EF4-FFF2-40B4-BE49-F238E27FC236}">
                <a16:creationId xmlns:a16="http://schemas.microsoft.com/office/drawing/2014/main" id="{74174815-3F0E-5DB1-13E0-F62F692CF3C8}"/>
              </a:ext>
            </a:extLst>
          </p:cNvPr>
          <p:cNvSpPr/>
          <p:nvPr/>
        </p:nvSpPr>
        <p:spPr>
          <a:xfrm>
            <a:off x="8695029" y="5306279"/>
            <a:ext cx="984012" cy="248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rgbClr val="FF0000"/>
                </a:solidFill>
              </a:rPr>
              <a:t>주변 병원 찾기  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87" name="잉크 1186">
                <a:extLst>
                  <a:ext uri="{FF2B5EF4-FFF2-40B4-BE49-F238E27FC236}">
                    <a16:creationId xmlns:a16="http://schemas.microsoft.com/office/drawing/2014/main" id="{48001475-BAC7-6219-6587-C7774CC88260}"/>
                  </a:ext>
                </a:extLst>
              </p14:cNvPr>
              <p14:cNvContentPartPr/>
              <p14:nvPr/>
            </p14:nvContentPartPr>
            <p14:xfrm>
              <a:off x="2044680" y="3700700"/>
              <a:ext cx="360" cy="360"/>
            </p14:xfrm>
          </p:contentPart>
        </mc:Choice>
        <mc:Fallback xmlns="">
          <p:pic>
            <p:nvPicPr>
              <p:cNvPr id="1187" name="잉크 1186">
                <a:extLst>
                  <a:ext uri="{FF2B5EF4-FFF2-40B4-BE49-F238E27FC236}">
                    <a16:creationId xmlns:a16="http://schemas.microsoft.com/office/drawing/2014/main" id="{48001475-BAC7-6219-6587-C7774CC8826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35680" y="36917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89" name="잉크 1188">
                <a:extLst>
                  <a:ext uri="{FF2B5EF4-FFF2-40B4-BE49-F238E27FC236}">
                    <a16:creationId xmlns:a16="http://schemas.microsoft.com/office/drawing/2014/main" id="{10991B16-9BE6-CF70-9033-7C110C0BA784}"/>
                  </a:ext>
                </a:extLst>
              </p14:cNvPr>
              <p14:cNvContentPartPr/>
              <p14:nvPr/>
            </p14:nvContentPartPr>
            <p14:xfrm>
              <a:off x="1861800" y="4079060"/>
              <a:ext cx="360" cy="360"/>
            </p14:xfrm>
          </p:contentPart>
        </mc:Choice>
        <mc:Fallback xmlns="">
          <p:pic>
            <p:nvPicPr>
              <p:cNvPr id="1189" name="잉크 1188">
                <a:extLst>
                  <a:ext uri="{FF2B5EF4-FFF2-40B4-BE49-F238E27FC236}">
                    <a16:creationId xmlns:a16="http://schemas.microsoft.com/office/drawing/2014/main" id="{10991B16-9BE6-CF70-9033-7C110C0BA78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52800" y="4070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90" name="잉크 1189">
                <a:extLst>
                  <a:ext uri="{FF2B5EF4-FFF2-40B4-BE49-F238E27FC236}">
                    <a16:creationId xmlns:a16="http://schemas.microsoft.com/office/drawing/2014/main" id="{B61948B1-FFAD-8227-020C-65FA18C1F41F}"/>
                  </a:ext>
                </a:extLst>
              </p14:cNvPr>
              <p14:cNvContentPartPr/>
              <p14:nvPr/>
            </p14:nvContentPartPr>
            <p14:xfrm>
              <a:off x="5922160" y="2493080"/>
              <a:ext cx="1080" cy="1080"/>
            </p14:xfrm>
          </p:contentPart>
        </mc:Choice>
        <mc:Fallback xmlns="">
          <p:pic>
            <p:nvPicPr>
              <p:cNvPr id="1190" name="잉크 1189">
                <a:extLst>
                  <a:ext uri="{FF2B5EF4-FFF2-40B4-BE49-F238E27FC236}">
                    <a16:creationId xmlns:a16="http://schemas.microsoft.com/office/drawing/2014/main" id="{B61948B1-FFAD-8227-020C-65FA18C1F4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13520" y="2484440"/>
                <a:ext cx="187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91" name="잉크 1190">
                <a:extLst>
                  <a:ext uri="{FF2B5EF4-FFF2-40B4-BE49-F238E27FC236}">
                    <a16:creationId xmlns:a16="http://schemas.microsoft.com/office/drawing/2014/main" id="{09C4ECF3-1D7F-8F87-80AE-FA544F88A8CC}"/>
                  </a:ext>
                </a:extLst>
              </p14:cNvPr>
              <p14:cNvContentPartPr/>
              <p14:nvPr/>
            </p14:nvContentPartPr>
            <p14:xfrm>
              <a:off x="5481160" y="3226760"/>
              <a:ext cx="11520" cy="4680"/>
            </p14:xfrm>
          </p:contentPart>
        </mc:Choice>
        <mc:Fallback xmlns="">
          <p:pic>
            <p:nvPicPr>
              <p:cNvPr id="1191" name="잉크 1190">
                <a:extLst>
                  <a:ext uri="{FF2B5EF4-FFF2-40B4-BE49-F238E27FC236}">
                    <a16:creationId xmlns:a16="http://schemas.microsoft.com/office/drawing/2014/main" id="{09C4ECF3-1D7F-8F87-80AE-FA544F88A8C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72160" y="3217760"/>
                <a:ext cx="291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92" name="잉크 1191">
                <a:extLst>
                  <a:ext uri="{FF2B5EF4-FFF2-40B4-BE49-F238E27FC236}">
                    <a16:creationId xmlns:a16="http://schemas.microsoft.com/office/drawing/2014/main" id="{4F1DA1A4-7476-0F8D-6B89-986AA839FB21}"/>
                  </a:ext>
                </a:extLst>
              </p14:cNvPr>
              <p14:cNvContentPartPr/>
              <p14:nvPr/>
            </p14:nvContentPartPr>
            <p14:xfrm>
              <a:off x="9646800" y="2570480"/>
              <a:ext cx="12600" cy="5040"/>
            </p14:xfrm>
          </p:contentPart>
        </mc:Choice>
        <mc:Fallback xmlns="">
          <p:pic>
            <p:nvPicPr>
              <p:cNvPr id="1192" name="잉크 1191">
                <a:extLst>
                  <a:ext uri="{FF2B5EF4-FFF2-40B4-BE49-F238E27FC236}">
                    <a16:creationId xmlns:a16="http://schemas.microsoft.com/office/drawing/2014/main" id="{4F1DA1A4-7476-0F8D-6B89-986AA839FB2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37800" y="2561480"/>
                <a:ext cx="302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93" name="잉크 1192">
                <a:extLst>
                  <a:ext uri="{FF2B5EF4-FFF2-40B4-BE49-F238E27FC236}">
                    <a16:creationId xmlns:a16="http://schemas.microsoft.com/office/drawing/2014/main" id="{3445DC73-B6BF-CF8D-F8A8-EE3857F24F5D}"/>
                  </a:ext>
                </a:extLst>
              </p14:cNvPr>
              <p14:cNvContentPartPr/>
              <p14:nvPr/>
            </p14:nvContentPartPr>
            <p14:xfrm>
              <a:off x="9276000" y="3174920"/>
              <a:ext cx="7920" cy="7560"/>
            </p14:xfrm>
          </p:contentPart>
        </mc:Choice>
        <mc:Fallback xmlns="">
          <p:pic>
            <p:nvPicPr>
              <p:cNvPr id="1193" name="잉크 1192">
                <a:extLst>
                  <a:ext uri="{FF2B5EF4-FFF2-40B4-BE49-F238E27FC236}">
                    <a16:creationId xmlns:a16="http://schemas.microsoft.com/office/drawing/2014/main" id="{3445DC73-B6BF-CF8D-F8A8-EE3857F24F5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67000" y="3165920"/>
                <a:ext cx="2556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6" name="그룹 1195">
            <a:extLst>
              <a:ext uri="{FF2B5EF4-FFF2-40B4-BE49-F238E27FC236}">
                <a16:creationId xmlns:a16="http://schemas.microsoft.com/office/drawing/2014/main" id="{013D6C60-B7E5-50ED-C97D-0EE00B567287}"/>
              </a:ext>
            </a:extLst>
          </p:cNvPr>
          <p:cNvGrpSpPr/>
          <p:nvPr/>
        </p:nvGrpSpPr>
        <p:grpSpPr>
          <a:xfrm>
            <a:off x="5907840" y="2489120"/>
            <a:ext cx="16560" cy="360"/>
            <a:chOff x="5907840" y="2489120"/>
            <a:chExt cx="165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94" name="잉크 1193">
                  <a:extLst>
                    <a:ext uri="{FF2B5EF4-FFF2-40B4-BE49-F238E27FC236}">
                      <a16:creationId xmlns:a16="http://schemas.microsoft.com/office/drawing/2014/main" id="{35550372-3539-26A8-6255-91CFEF73EC35}"/>
                    </a:ext>
                  </a:extLst>
                </p14:cNvPr>
                <p14:cNvContentPartPr/>
                <p14:nvPr/>
              </p14:nvContentPartPr>
              <p14:xfrm>
                <a:off x="5923320" y="2489120"/>
                <a:ext cx="1080" cy="360"/>
              </p14:xfrm>
            </p:contentPart>
          </mc:Choice>
          <mc:Fallback xmlns="">
            <p:pic>
              <p:nvPicPr>
                <p:cNvPr id="1194" name="잉크 1193">
                  <a:extLst>
                    <a:ext uri="{FF2B5EF4-FFF2-40B4-BE49-F238E27FC236}">
                      <a16:creationId xmlns:a16="http://schemas.microsoft.com/office/drawing/2014/main" id="{35550372-3539-26A8-6255-91CFEF73EC3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14320" y="2480120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195" name="잉크 1194">
                  <a:extLst>
                    <a:ext uri="{FF2B5EF4-FFF2-40B4-BE49-F238E27FC236}">
                      <a16:creationId xmlns:a16="http://schemas.microsoft.com/office/drawing/2014/main" id="{FE5767DD-582F-7077-EACE-C623CB8B202E}"/>
                    </a:ext>
                  </a:extLst>
                </p14:cNvPr>
                <p14:cNvContentPartPr/>
                <p14:nvPr/>
              </p14:nvContentPartPr>
              <p14:xfrm>
                <a:off x="5907840" y="2489120"/>
                <a:ext cx="360" cy="360"/>
              </p14:xfrm>
            </p:contentPart>
          </mc:Choice>
          <mc:Fallback xmlns="">
            <p:pic>
              <p:nvPicPr>
                <p:cNvPr id="1195" name="잉크 1194">
                  <a:extLst>
                    <a:ext uri="{FF2B5EF4-FFF2-40B4-BE49-F238E27FC236}">
                      <a16:creationId xmlns:a16="http://schemas.microsoft.com/office/drawing/2014/main" id="{FE5767DD-582F-7077-EACE-C623CB8B202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98840" y="2480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197" name="잉크 1196">
                <a:extLst>
                  <a:ext uri="{FF2B5EF4-FFF2-40B4-BE49-F238E27FC236}">
                    <a16:creationId xmlns:a16="http://schemas.microsoft.com/office/drawing/2014/main" id="{97279A9E-9CF2-55DA-1998-A04CB335A9E6}"/>
                  </a:ext>
                </a:extLst>
              </p14:cNvPr>
              <p14:cNvContentPartPr/>
              <p14:nvPr/>
            </p14:nvContentPartPr>
            <p14:xfrm>
              <a:off x="5477970" y="3218580"/>
              <a:ext cx="1080" cy="1080"/>
            </p14:xfrm>
          </p:contentPart>
        </mc:Choice>
        <mc:Fallback xmlns="">
          <p:pic>
            <p:nvPicPr>
              <p:cNvPr id="1197" name="잉크 1196">
                <a:extLst>
                  <a:ext uri="{FF2B5EF4-FFF2-40B4-BE49-F238E27FC236}">
                    <a16:creationId xmlns:a16="http://schemas.microsoft.com/office/drawing/2014/main" id="{97279A9E-9CF2-55DA-1998-A04CB335A9E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468970" y="3209940"/>
                <a:ext cx="187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198" name="잉크 1197">
                <a:extLst>
                  <a:ext uri="{FF2B5EF4-FFF2-40B4-BE49-F238E27FC236}">
                    <a16:creationId xmlns:a16="http://schemas.microsoft.com/office/drawing/2014/main" id="{BC02151F-218D-3509-1543-E7742DF2D6CB}"/>
                  </a:ext>
                </a:extLst>
              </p14:cNvPr>
              <p14:cNvContentPartPr/>
              <p14:nvPr/>
            </p14:nvContentPartPr>
            <p14:xfrm>
              <a:off x="5970120" y="2487810"/>
              <a:ext cx="360" cy="360"/>
            </p14:xfrm>
          </p:contentPart>
        </mc:Choice>
        <mc:Fallback xmlns="">
          <p:pic>
            <p:nvPicPr>
              <p:cNvPr id="1198" name="잉크 1197">
                <a:extLst>
                  <a:ext uri="{FF2B5EF4-FFF2-40B4-BE49-F238E27FC236}">
                    <a16:creationId xmlns:a16="http://schemas.microsoft.com/office/drawing/2014/main" id="{BC02151F-218D-3509-1543-E7742DF2D6C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961120" y="24788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199" name="잉크 1198">
                <a:extLst>
                  <a:ext uri="{FF2B5EF4-FFF2-40B4-BE49-F238E27FC236}">
                    <a16:creationId xmlns:a16="http://schemas.microsoft.com/office/drawing/2014/main" id="{4AA88B3B-BA6F-1D6D-1233-D2D9B977ECB4}"/>
                  </a:ext>
                </a:extLst>
              </p14:cNvPr>
              <p14:cNvContentPartPr/>
              <p14:nvPr/>
            </p14:nvContentPartPr>
            <p14:xfrm>
              <a:off x="5992800" y="2430570"/>
              <a:ext cx="1080" cy="360"/>
            </p14:xfrm>
          </p:contentPart>
        </mc:Choice>
        <mc:Fallback xmlns="">
          <p:pic>
            <p:nvPicPr>
              <p:cNvPr id="1199" name="잉크 1198">
                <a:extLst>
                  <a:ext uri="{FF2B5EF4-FFF2-40B4-BE49-F238E27FC236}">
                    <a16:creationId xmlns:a16="http://schemas.microsoft.com/office/drawing/2014/main" id="{4AA88B3B-BA6F-1D6D-1233-D2D9B977ECB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984160" y="2421930"/>
                <a:ext cx="18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200" name="잉크 1199">
                <a:extLst>
                  <a:ext uri="{FF2B5EF4-FFF2-40B4-BE49-F238E27FC236}">
                    <a16:creationId xmlns:a16="http://schemas.microsoft.com/office/drawing/2014/main" id="{8E030510-780C-9A54-D59C-6ACF0ABB2BC6}"/>
                  </a:ext>
                </a:extLst>
              </p14:cNvPr>
              <p14:cNvContentPartPr/>
              <p14:nvPr/>
            </p14:nvContentPartPr>
            <p14:xfrm>
              <a:off x="6172080" y="2495370"/>
              <a:ext cx="360" cy="360"/>
            </p14:xfrm>
          </p:contentPart>
        </mc:Choice>
        <mc:Fallback xmlns="">
          <p:pic>
            <p:nvPicPr>
              <p:cNvPr id="1200" name="잉크 1199">
                <a:extLst>
                  <a:ext uri="{FF2B5EF4-FFF2-40B4-BE49-F238E27FC236}">
                    <a16:creationId xmlns:a16="http://schemas.microsoft.com/office/drawing/2014/main" id="{8E030510-780C-9A54-D59C-6ACF0ABB2BC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163080" y="24863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01" name="잉크 1200">
                <a:extLst>
                  <a:ext uri="{FF2B5EF4-FFF2-40B4-BE49-F238E27FC236}">
                    <a16:creationId xmlns:a16="http://schemas.microsoft.com/office/drawing/2014/main" id="{5BA2AE50-BEC2-3EFD-30D2-5CEED2454DA2}"/>
                  </a:ext>
                </a:extLst>
              </p14:cNvPr>
              <p14:cNvContentPartPr/>
              <p14:nvPr/>
            </p14:nvContentPartPr>
            <p14:xfrm>
              <a:off x="6030960" y="2506890"/>
              <a:ext cx="360" cy="360"/>
            </p14:xfrm>
          </p:contentPart>
        </mc:Choice>
        <mc:Fallback xmlns="">
          <p:pic>
            <p:nvPicPr>
              <p:cNvPr id="1201" name="잉크 1200">
                <a:extLst>
                  <a:ext uri="{FF2B5EF4-FFF2-40B4-BE49-F238E27FC236}">
                    <a16:creationId xmlns:a16="http://schemas.microsoft.com/office/drawing/2014/main" id="{5BA2AE50-BEC2-3EFD-30D2-5CEED2454DA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022320" y="24978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202" name="잉크 1201">
                <a:extLst>
                  <a:ext uri="{FF2B5EF4-FFF2-40B4-BE49-F238E27FC236}">
                    <a16:creationId xmlns:a16="http://schemas.microsoft.com/office/drawing/2014/main" id="{0460EDDE-61FC-2002-FC08-695ED9061927}"/>
                  </a:ext>
                </a:extLst>
              </p14:cNvPr>
              <p14:cNvContentPartPr/>
              <p14:nvPr/>
            </p14:nvContentPartPr>
            <p14:xfrm>
              <a:off x="5551080" y="3261090"/>
              <a:ext cx="360" cy="360"/>
            </p14:xfrm>
          </p:contentPart>
        </mc:Choice>
        <mc:Fallback xmlns="">
          <p:pic>
            <p:nvPicPr>
              <p:cNvPr id="1202" name="잉크 1201">
                <a:extLst>
                  <a:ext uri="{FF2B5EF4-FFF2-40B4-BE49-F238E27FC236}">
                    <a16:creationId xmlns:a16="http://schemas.microsoft.com/office/drawing/2014/main" id="{0460EDDE-61FC-2002-FC08-695ED906192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542080" y="3252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03" name="잉크 1202">
                <a:extLst>
                  <a:ext uri="{FF2B5EF4-FFF2-40B4-BE49-F238E27FC236}">
                    <a16:creationId xmlns:a16="http://schemas.microsoft.com/office/drawing/2014/main" id="{D5A03250-CAA0-1857-7CB1-ED8D002FFAFF}"/>
                  </a:ext>
                </a:extLst>
              </p14:cNvPr>
              <p14:cNvContentPartPr/>
              <p14:nvPr/>
            </p14:nvContentPartPr>
            <p14:xfrm>
              <a:off x="5489880" y="3371610"/>
              <a:ext cx="360" cy="1080"/>
            </p14:xfrm>
          </p:contentPart>
        </mc:Choice>
        <mc:Fallback xmlns="">
          <p:pic>
            <p:nvPicPr>
              <p:cNvPr id="1203" name="잉크 1202">
                <a:extLst>
                  <a:ext uri="{FF2B5EF4-FFF2-40B4-BE49-F238E27FC236}">
                    <a16:creationId xmlns:a16="http://schemas.microsoft.com/office/drawing/2014/main" id="{D5A03250-CAA0-1857-7CB1-ED8D002FFAF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481240" y="3362970"/>
                <a:ext cx="18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04" name="잉크 1203">
                <a:extLst>
                  <a:ext uri="{FF2B5EF4-FFF2-40B4-BE49-F238E27FC236}">
                    <a16:creationId xmlns:a16="http://schemas.microsoft.com/office/drawing/2014/main" id="{AB878C6A-CDF3-A42A-48BE-CEE981DFFED5}"/>
                  </a:ext>
                </a:extLst>
              </p14:cNvPr>
              <p14:cNvContentPartPr/>
              <p14:nvPr/>
            </p14:nvContentPartPr>
            <p14:xfrm>
              <a:off x="5547120" y="3393210"/>
              <a:ext cx="13680" cy="1800"/>
            </p14:xfrm>
          </p:contentPart>
        </mc:Choice>
        <mc:Fallback xmlns="">
          <p:pic>
            <p:nvPicPr>
              <p:cNvPr id="1204" name="잉크 1203">
                <a:extLst>
                  <a:ext uri="{FF2B5EF4-FFF2-40B4-BE49-F238E27FC236}">
                    <a16:creationId xmlns:a16="http://schemas.microsoft.com/office/drawing/2014/main" id="{AB878C6A-CDF3-A42A-48BE-CEE981DFFED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38480" y="3384210"/>
                <a:ext cx="313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05" name="잉크 1204">
                <a:extLst>
                  <a:ext uri="{FF2B5EF4-FFF2-40B4-BE49-F238E27FC236}">
                    <a16:creationId xmlns:a16="http://schemas.microsoft.com/office/drawing/2014/main" id="{519E7790-E7E5-095E-D8F7-E81A616EEF4F}"/>
                  </a:ext>
                </a:extLst>
              </p14:cNvPr>
              <p14:cNvContentPartPr/>
              <p14:nvPr/>
            </p14:nvContentPartPr>
            <p14:xfrm>
              <a:off x="5501400" y="3318330"/>
              <a:ext cx="360" cy="360"/>
            </p14:xfrm>
          </p:contentPart>
        </mc:Choice>
        <mc:Fallback xmlns="">
          <p:pic>
            <p:nvPicPr>
              <p:cNvPr id="1205" name="잉크 1204">
                <a:extLst>
                  <a:ext uri="{FF2B5EF4-FFF2-40B4-BE49-F238E27FC236}">
                    <a16:creationId xmlns:a16="http://schemas.microsoft.com/office/drawing/2014/main" id="{519E7790-E7E5-095E-D8F7-E81A616EEF4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492760" y="33093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206" name="잉크 1205">
                <a:extLst>
                  <a:ext uri="{FF2B5EF4-FFF2-40B4-BE49-F238E27FC236}">
                    <a16:creationId xmlns:a16="http://schemas.microsoft.com/office/drawing/2014/main" id="{91300398-2859-AC9E-F0F6-6BD6621B9F7E}"/>
                  </a:ext>
                </a:extLst>
              </p14:cNvPr>
              <p14:cNvContentPartPr/>
              <p14:nvPr/>
            </p14:nvContentPartPr>
            <p14:xfrm>
              <a:off x="6114120" y="2434530"/>
              <a:ext cx="1080" cy="360"/>
            </p14:xfrm>
          </p:contentPart>
        </mc:Choice>
        <mc:Fallback xmlns="">
          <p:pic>
            <p:nvPicPr>
              <p:cNvPr id="1206" name="잉크 1205">
                <a:extLst>
                  <a:ext uri="{FF2B5EF4-FFF2-40B4-BE49-F238E27FC236}">
                    <a16:creationId xmlns:a16="http://schemas.microsoft.com/office/drawing/2014/main" id="{91300398-2859-AC9E-F0F6-6BD6621B9F7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105480" y="2425530"/>
                <a:ext cx="18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207" name="잉크 1206">
                <a:extLst>
                  <a:ext uri="{FF2B5EF4-FFF2-40B4-BE49-F238E27FC236}">
                    <a16:creationId xmlns:a16="http://schemas.microsoft.com/office/drawing/2014/main" id="{86C12DE6-19E1-4C46-0FCB-25903490AC77}"/>
                  </a:ext>
                </a:extLst>
              </p14:cNvPr>
              <p14:cNvContentPartPr/>
              <p14:nvPr/>
            </p14:nvContentPartPr>
            <p14:xfrm>
              <a:off x="5772120" y="2335170"/>
              <a:ext cx="360" cy="360"/>
            </p14:xfrm>
          </p:contentPart>
        </mc:Choice>
        <mc:Fallback xmlns="">
          <p:pic>
            <p:nvPicPr>
              <p:cNvPr id="1207" name="잉크 1206">
                <a:extLst>
                  <a:ext uri="{FF2B5EF4-FFF2-40B4-BE49-F238E27FC236}">
                    <a16:creationId xmlns:a16="http://schemas.microsoft.com/office/drawing/2014/main" id="{86C12DE6-19E1-4C46-0FCB-25903490AC7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763120" y="23265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08" name="잉크 1207">
                <a:extLst>
                  <a:ext uri="{FF2B5EF4-FFF2-40B4-BE49-F238E27FC236}">
                    <a16:creationId xmlns:a16="http://schemas.microsoft.com/office/drawing/2014/main" id="{594ED3E7-2AAF-E2D4-3002-364D0BC9788E}"/>
                  </a:ext>
                </a:extLst>
              </p14:cNvPr>
              <p14:cNvContentPartPr/>
              <p14:nvPr/>
            </p14:nvContentPartPr>
            <p14:xfrm>
              <a:off x="1813260" y="4036620"/>
              <a:ext cx="360" cy="360"/>
            </p14:xfrm>
          </p:contentPart>
        </mc:Choice>
        <mc:Fallback xmlns="">
          <p:pic>
            <p:nvPicPr>
              <p:cNvPr id="1208" name="잉크 1207">
                <a:extLst>
                  <a:ext uri="{FF2B5EF4-FFF2-40B4-BE49-F238E27FC236}">
                    <a16:creationId xmlns:a16="http://schemas.microsoft.com/office/drawing/2014/main" id="{594ED3E7-2AAF-E2D4-3002-364D0BC978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804620" y="402762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7" name="그룹 1216">
            <a:extLst>
              <a:ext uri="{FF2B5EF4-FFF2-40B4-BE49-F238E27FC236}">
                <a16:creationId xmlns:a16="http://schemas.microsoft.com/office/drawing/2014/main" id="{C2C2D5DE-C1F0-3E48-6B8D-546B508098F0}"/>
              </a:ext>
            </a:extLst>
          </p:cNvPr>
          <p:cNvGrpSpPr/>
          <p:nvPr/>
        </p:nvGrpSpPr>
        <p:grpSpPr>
          <a:xfrm>
            <a:off x="1853220" y="4047780"/>
            <a:ext cx="36720" cy="11880"/>
            <a:chOff x="1853220" y="4047780"/>
            <a:chExt cx="36720" cy="1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209" name="잉크 1208">
                  <a:extLst>
                    <a:ext uri="{FF2B5EF4-FFF2-40B4-BE49-F238E27FC236}">
                      <a16:creationId xmlns:a16="http://schemas.microsoft.com/office/drawing/2014/main" id="{22DDC129-F92B-EF51-E062-ACC8AE8CD003}"/>
                    </a:ext>
                  </a:extLst>
                </p14:cNvPr>
                <p14:cNvContentPartPr/>
                <p14:nvPr/>
              </p14:nvContentPartPr>
              <p14:xfrm>
                <a:off x="1853220" y="4059300"/>
                <a:ext cx="360" cy="360"/>
              </p14:xfrm>
            </p:contentPart>
          </mc:Choice>
          <mc:Fallback xmlns="">
            <p:pic>
              <p:nvPicPr>
                <p:cNvPr id="1209" name="잉크 1208">
                  <a:extLst>
                    <a:ext uri="{FF2B5EF4-FFF2-40B4-BE49-F238E27FC236}">
                      <a16:creationId xmlns:a16="http://schemas.microsoft.com/office/drawing/2014/main" id="{22DDC129-F92B-EF51-E062-ACC8AE8CD00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844580" y="4050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10" name="잉크 1209">
                  <a:extLst>
                    <a:ext uri="{FF2B5EF4-FFF2-40B4-BE49-F238E27FC236}">
                      <a16:creationId xmlns:a16="http://schemas.microsoft.com/office/drawing/2014/main" id="{9D8A57D7-7E7E-A447-4611-7EC2BE766305}"/>
                    </a:ext>
                  </a:extLst>
                </p14:cNvPr>
                <p14:cNvContentPartPr/>
                <p14:nvPr/>
              </p14:nvContentPartPr>
              <p14:xfrm>
                <a:off x="1889580" y="4047780"/>
                <a:ext cx="360" cy="360"/>
              </p14:xfrm>
            </p:contentPart>
          </mc:Choice>
          <mc:Fallback xmlns="">
            <p:pic>
              <p:nvPicPr>
                <p:cNvPr id="1210" name="잉크 1209">
                  <a:extLst>
                    <a:ext uri="{FF2B5EF4-FFF2-40B4-BE49-F238E27FC236}">
                      <a16:creationId xmlns:a16="http://schemas.microsoft.com/office/drawing/2014/main" id="{9D8A57D7-7E7E-A447-4611-7EC2BE76630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880580" y="40391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211" name="잉크 1210">
                <a:extLst>
                  <a:ext uri="{FF2B5EF4-FFF2-40B4-BE49-F238E27FC236}">
                    <a16:creationId xmlns:a16="http://schemas.microsoft.com/office/drawing/2014/main" id="{FC3D70B9-7049-C89F-3912-EEF476608E9D}"/>
                  </a:ext>
                </a:extLst>
              </p14:cNvPr>
              <p14:cNvContentPartPr/>
              <p14:nvPr/>
            </p14:nvContentPartPr>
            <p14:xfrm>
              <a:off x="1861140" y="4029060"/>
              <a:ext cx="360" cy="360"/>
            </p14:xfrm>
          </p:contentPart>
        </mc:Choice>
        <mc:Fallback xmlns="">
          <p:pic>
            <p:nvPicPr>
              <p:cNvPr id="1211" name="잉크 1210">
                <a:extLst>
                  <a:ext uri="{FF2B5EF4-FFF2-40B4-BE49-F238E27FC236}">
                    <a16:creationId xmlns:a16="http://schemas.microsoft.com/office/drawing/2014/main" id="{FC3D70B9-7049-C89F-3912-EEF476608E9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852140" y="40200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12" name="잉크 1211">
                <a:extLst>
                  <a:ext uri="{FF2B5EF4-FFF2-40B4-BE49-F238E27FC236}">
                    <a16:creationId xmlns:a16="http://schemas.microsoft.com/office/drawing/2014/main" id="{C0DC763F-B51F-302A-B5C4-6052EE40328F}"/>
                  </a:ext>
                </a:extLst>
              </p14:cNvPr>
              <p14:cNvContentPartPr/>
              <p14:nvPr/>
            </p14:nvContentPartPr>
            <p14:xfrm>
              <a:off x="2047620" y="3655380"/>
              <a:ext cx="360" cy="360"/>
            </p14:xfrm>
          </p:contentPart>
        </mc:Choice>
        <mc:Fallback xmlns="">
          <p:pic>
            <p:nvPicPr>
              <p:cNvPr id="1212" name="잉크 1211">
                <a:extLst>
                  <a:ext uri="{FF2B5EF4-FFF2-40B4-BE49-F238E27FC236}">
                    <a16:creationId xmlns:a16="http://schemas.microsoft.com/office/drawing/2014/main" id="{C0DC763F-B51F-302A-B5C4-6052EE40328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038980" y="36467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213" name="잉크 1212">
                <a:extLst>
                  <a:ext uri="{FF2B5EF4-FFF2-40B4-BE49-F238E27FC236}">
                    <a16:creationId xmlns:a16="http://schemas.microsoft.com/office/drawing/2014/main" id="{765DB17B-335F-D78A-8743-A5B4D7B1DD4C}"/>
                  </a:ext>
                </a:extLst>
              </p14:cNvPr>
              <p14:cNvContentPartPr/>
              <p14:nvPr/>
            </p14:nvContentPartPr>
            <p14:xfrm>
              <a:off x="2089740" y="3691740"/>
              <a:ext cx="1080" cy="720"/>
            </p14:xfrm>
          </p:contentPart>
        </mc:Choice>
        <mc:Fallback xmlns="">
          <p:pic>
            <p:nvPicPr>
              <p:cNvPr id="1213" name="잉크 1212">
                <a:extLst>
                  <a:ext uri="{FF2B5EF4-FFF2-40B4-BE49-F238E27FC236}">
                    <a16:creationId xmlns:a16="http://schemas.microsoft.com/office/drawing/2014/main" id="{765DB17B-335F-D78A-8743-A5B4D7B1DD4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080740" y="3682740"/>
                <a:ext cx="1872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214" name="잉크 1213">
                <a:extLst>
                  <a:ext uri="{FF2B5EF4-FFF2-40B4-BE49-F238E27FC236}">
                    <a16:creationId xmlns:a16="http://schemas.microsoft.com/office/drawing/2014/main" id="{28556640-CC58-BAB9-FB0E-C43B2CBD6AB9}"/>
                  </a:ext>
                </a:extLst>
              </p14:cNvPr>
              <p14:cNvContentPartPr/>
              <p14:nvPr/>
            </p14:nvContentPartPr>
            <p14:xfrm>
              <a:off x="2146620" y="3695340"/>
              <a:ext cx="720" cy="360"/>
            </p14:xfrm>
          </p:contentPart>
        </mc:Choice>
        <mc:Fallback xmlns="">
          <p:pic>
            <p:nvPicPr>
              <p:cNvPr id="1214" name="잉크 1213">
                <a:extLst>
                  <a:ext uri="{FF2B5EF4-FFF2-40B4-BE49-F238E27FC236}">
                    <a16:creationId xmlns:a16="http://schemas.microsoft.com/office/drawing/2014/main" id="{28556640-CC58-BAB9-FB0E-C43B2CBD6AB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137980" y="3686700"/>
                <a:ext cx="18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215" name="잉크 1214">
                <a:extLst>
                  <a:ext uri="{FF2B5EF4-FFF2-40B4-BE49-F238E27FC236}">
                    <a16:creationId xmlns:a16="http://schemas.microsoft.com/office/drawing/2014/main" id="{0ECD9C6E-B2DE-4D0E-59A1-7119AB2F58CF}"/>
                  </a:ext>
                </a:extLst>
              </p14:cNvPr>
              <p14:cNvContentPartPr/>
              <p14:nvPr/>
            </p14:nvContentPartPr>
            <p14:xfrm>
              <a:off x="2184780" y="3676620"/>
              <a:ext cx="360" cy="360"/>
            </p14:xfrm>
          </p:contentPart>
        </mc:Choice>
        <mc:Fallback xmlns="">
          <p:pic>
            <p:nvPicPr>
              <p:cNvPr id="1215" name="잉크 1214">
                <a:extLst>
                  <a:ext uri="{FF2B5EF4-FFF2-40B4-BE49-F238E27FC236}">
                    <a16:creationId xmlns:a16="http://schemas.microsoft.com/office/drawing/2014/main" id="{0ECD9C6E-B2DE-4D0E-59A1-7119AB2F58C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76140" y="36676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16" name="잉크 1215">
                <a:extLst>
                  <a:ext uri="{FF2B5EF4-FFF2-40B4-BE49-F238E27FC236}">
                    <a16:creationId xmlns:a16="http://schemas.microsoft.com/office/drawing/2014/main" id="{8AC5B9B1-DD29-4101-AB10-E0153F9FA0D3}"/>
                  </a:ext>
                </a:extLst>
              </p14:cNvPr>
              <p14:cNvContentPartPr/>
              <p14:nvPr/>
            </p14:nvContentPartPr>
            <p14:xfrm>
              <a:off x="2127540" y="3663300"/>
              <a:ext cx="360" cy="360"/>
            </p14:xfrm>
          </p:contentPart>
        </mc:Choice>
        <mc:Fallback xmlns="">
          <p:pic>
            <p:nvPicPr>
              <p:cNvPr id="1216" name="잉크 1215">
                <a:extLst>
                  <a:ext uri="{FF2B5EF4-FFF2-40B4-BE49-F238E27FC236}">
                    <a16:creationId xmlns:a16="http://schemas.microsoft.com/office/drawing/2014/main" id="{8AC5B9B1-DD29-4101-AB10-E0153F9FA0D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18900" y="3654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218" name="잉크 1217">
                <a:extLst>
                  <a:ext uri="{FF2B5EF4-FFF2-40B4-BE49-F238E27FC236}">
                    <a16:creationId xmlns:a16="http://schemas.microsoft.com/office/drawing/2014/main" id="{7BD0E8ED-3532-FF3F-23A7-A3040070A8BE}"/>
                  </a:ext>
                </a:extLst>
              </p14:cNvPr>
              <p14:cNvContentPartPr/>
              <p14:nvPr/>
            </p14:nvContentPartPr>
            <p14:xfrm>
              <a:off x="9629000" y="2541920"/>
              <a:ext cx="3240" cy="720"/>
            </p14:xfrm>
          </p:contentPart>
        </mc:Choice>
        <mc:Fallback xmlns="">
          <p:pic>
            <p:nvPicPr>
              <p:cNvPr id="1218" name="잉크 1217">
                <a:extLst>
                  <a:ext uri="{FF2B5EF4-FFF2-40B4-BE49-F238E27FC236}">
                    <a16:creationId xmlns:a16="http://schemas.microsoft.com/office/drawing/2014/main" id="{7BD0E8ED-3532-FF3F-23A7-A3040070A8B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620000" y="2533280"/>
                <a:ext cx="2088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219" name="잉크 1218">
                <a:extLst>
                  <a:ext uri="{FF2B5EF4-FFF2-40B4-BE49-F238E27FC236}">
                    <a16:creationId xmlns:a16="http://schemas.microsoft.com/office/drawing/2014/main" id="{A6F88680-6F54-30D1-AB86-8F0B371A88DE}"/>
                  </a:ext>
                </a:extLst>
              </p14:cNvPr>
              <p14:cNvContentPartPr/>
              <p14:nvPr/>
            </p14:nvContentPartPr>
            <p14:xfrm>
              <a:off x="9735560" y="2499080"/>
              <a:ext cx="1080" cy="360"/>
            </p14:xfrm>
          </p:contentPart>
        </mc:Choice>
        <mc:Fallback xmlns="">
          <p:pic>
            <p:nvPicPr>
              <p:cNvPr id="1219" name="잉크 1218">
                <a:extLst>
                  <a:ext uri="{FF2B5EF4-FFF2-40B4-BE49-F238E27FC236}">
                    <a16:creationId xmlns:a16="http://schemas.microsoft.com/office/drawing/2014/main" id="{A6F88680-6F54-30D1-AB86-8F0B371A88D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726920" y="2490440"/>
                <a:ext cx="18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220" name="잉크 1219">
                <a:extLst>
                  <a:ext uri="{FF2B5EF4-FFF2-40B4-BE49-F238E27FC236}">
                    <a16:creationId xmlns:a16="http://schemas.microsoft.com/office/drawing/2014/main" id="{0E3EE54F-2BD6-A859-F50A-AE5582EBD340}"/>
                  </a:ext>
                </a:extLst>
              </p14:cNvPr>
              <p14:cNvContentPartPr/>
              <p14:nvPr/>
            </p14:nvContentPartPr>
            <p14:xfrm>
              <a:off x="9745640" y="2542280"/>
              <a:ext cx="360" cy="360"/>
            </p14:xfrm>
          </p:contentPart>
        </mc:Choice>
        <mc:Fallback xmlns="">
          <p:pic>
            <p:nvPicPr>
              <p:cNvPr id="1220" name="잉크 1219">
                <a:extLst>
                  <a:ext uri="{FF2B5EF4-FFF2-40B4-BE49-F238E27FC236}">
                    <a16:creationId xmlns:a16="http://schemas.microsoft.com/office/drawing/2014/main" id="{0E3EE54F-2BD6-A859-F50A-AE5582EBD34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737000" y="2533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21" name="잉크 1220">
                <a:extLst>
                  <a:ext uri="{FF2B5EF4-FFF2-40B4-BE49-F238E27FC236}">
                    <a16:creationId xmlns:a16="http://schemas.microsoft.com/office/drawing/2014/main" id="{910C858E-1B01-CE9A-0D9D-69114B5FE6ED}"/>
                  </a:ext>
                </a:extLst>
              </p14:cNvPr>
              <p14:cNvContentPartPr/>
              <p14:nvPr/>
            </p14:nvContentPartPr>
            <p14:xfrm>
              <a:off x="9664640" y="2494040"/>
              <a:ext cx="360" cy="360"/>
            </p14:xfrm>
          </p:contentPart>
        </mc:Choice>
        <mc:Fallback xmlns="">
          <p:pic>
            <p:nvPicPr>
              <p:cNvPr id="1221" name="잉크 1220">
                <a:extLst>
                  <a:ext uri="{FF2B5EF4-FFF2-40B4-BE49-F238E27FC236}">
                    <a16:creationId xmlns:a16="http://schemas.microsoft.com/office/drawing/2014/main" id="{910C858E-1B01-CE9A-0D9D-69114B5FE6E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655640" y="24854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222" name="잉크 1221">
                <a:extLst>
                  <a:ext uri="{FF2B5EF4-FFF2-40B4-BE49-F238E27FC236}">
                    <a16:creationId xmlns:a16="http://schemas.microsoft.com/office/drawing/2014/main" id="{929F2E6B-2821-91D2-87A7-FD97EDD87468}"/>
                  </a:ext>
                </a:extLst>
              </p14:cNvPr>
              <p14:cNvContentPartPr/>
              <p14:nvPr/>
            </p14:nvContentPartPr>
            <p14:xfrm>
              <a:off x="9677240" y="2542280"/>
              <a:ext cx="720" cy="360"/>
            </p14:xfrm>
          </p:contentPart>
        </mc:Choice>
        <mc:Fallback xmlns="">
          <p:pic>
            <p:nvPicPr>
              <p:cNvPr id="1222" name="잉크 1221">
                <a:extLst>
                  <a:ext uri="{FF2B5EF4-FFF2-40B4-BE49-F238E27FC236}">
                    <a16:creationId xmlns:a16="http://schemas.microsoft.com/office/drawing/2014/main" id="{929F2E6B-2821-91D2-87A7-FD97EDD8746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668600" y="2533640"/>
                <a:ext cx="18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23" name="잉크 1222">
                <a:extLst>
                  <a:ext uri="{FF2B5EF4-FFF2-40B4-BE49-F238E27FC236}">
                    <a16:creationId xmlns:a16="http://schemas.microsoft.com/office/drawing/2014/main" id="{8CC0DDF2-4665-278D-E55A-15EB4040DAA7}"/>
                  </a:ext>
                </a:extLst>
              </p14:cNvPr>
              <p14:cNvContentPartPr/>
              <p14:nvPr/>
            </p14:nvContentPartPr>
            <p14:xfrm>
              <a:off x="9237680" y="3131600"/>
              <a:ext cx="360" cy="360"/>
            </p14:xfrm>
          </p:contentPart>
        </mc:Choice>
        <mc:Fallback xmlns="">
          <p:pic>
            <p:nvPicPr>
              <p:cNvPr id="1223" name="잉크 1222">
                <a:extLst>
                  <a:ext uri="{FF2B5EF4-FFF2-40B4-BE49-F238E27FC236}">
                    <a16:creationId xmlns:a16="http://schemas.microsoft.com/office/drawing/2014/main" id="{8CC0DDF2-4665-278D-E55A-15EB4040DAA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229040" y="3122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224" name="잉크 1223">
                <a:extLst>
                  <a:ext uri="{FF2B5EF4-FFF2-40B4-BE49-F238E27FC236}">
                    <a16:creationId xmlns:a16="http://schemas.microsoft.com/office/drawing/2014/main" id="{9E206B02-A3DD-6CB3-2F53-D61BF2A919E1}"/>
                  </a:ext>
                </a:extLst>
              </p14:cNvPr>
              <p14:cNvContentPartPr/>
              <p14:nvPr/>
            </p14:nvContentPartPr>
            <p14:xfrm>
              <a:off x="9308960" y="3169760"/>
              <a:ext cx="360" cy="720"/>
            </p14:xfrm>
          </p:contentPart>
        </mc:Choice>
        <mc:Fallback xmlns="">
          <p:pic>
            <p:nvPicPr>
              <p:cNvPr id="1224" name="잉크 1223">
                <a:extLst>
                  <a:ext uri="{FF2B5EF4-FFF2-40B4-BE49-F238E27FC236}">
                    <a16:creationId xmlns:a16="http://schemas.microsoft.com/office/drawing/2014/main" id="{9E206B02-A3DD-6CB3-2F53-D61BF2A919E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299960" y="3161120"/>
                <a:ext cx="1800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225" name="잉크 1224">
                <a:extLst>
                  <a:ext uri="{FF2B5EF4-FFF2-40B4-BE49-F238E27FC236}">
                    <a16:creationId xmlns:a16="http://schemas.microsoft.com/office/drawing/2014/main" id="{2C7DDF3E-2091-C113-F828-D54D8E1BAABF}"/>
                  </a:ext>
                </a:extLst>
              </p14:cNvPr>
              <p14:cNvContentPartPr/>
              <p14:nvPr/>
            </p14:nvContentPartPr>
            <p14:xfrm>
              <a:off x="9316520" y="3261200"/>
              <a:ext cx="360" cy="360"/>
            </p14:xfrm>
          </p:contentPart>
        </mc:Choice>
        <mc:Fallback xmlns="">
          <p:pic>
            <p:nvPicPr>
              <p:cNvPr id="1225" name="잉크 1224">
                <a:extLst>
                  <a:ext uri="{FF2B5EF4-FFF2-40B4-BE49-F238E27FC236}">
                    <a16:creationId xmlns:a16="http://schemas.microsoft.com/office/drawing/2014/main" id="{2C7DDF3E-2091-C113-F828-D54D8E1BAAB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307880" y="32525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26" name="잉크 1225">
                <a:extLst>
                  <a:ext uri="{FF2B5EF4-FFF2-40B4-BE49-F238E27FC236}">
                    <a16:creationId xmlns:a16="http://schemas.microsoft.com/office/drawing/2014/main" id="{74ABF778-7CBB-E38D-9009-4C67738CE135}"/>
                  </a:ext>
                </a:extLst>
              </p14:cNvPr>
              <p14:cNvContentPartPr/>
              <p14:nvPr/>
            </p14:nvContentPartPr>
            <p14:xfrm>
              <a:off x="9268280" y="3255080"/>
              <a:ext cx="360" cy="1080"/>
            </p14:xfrm>
          </p:contentPart>
        </mc:Choice>
        <mc:Fallback xmlns="">
          <p:pic>
            <p:nvPicPr>
              <p:cNvPr id="1226" name="잉크 1225">
                <a:extLst>
                  <a:ext uri="{FF2B5EF4-FFF2-40B4-BE49-F238E27FC236}">
                    <a16:creationId xmlns:a16="http://schemas.microsoft.com/office/drawing/2014/main" id="{74ABF778-7CBB-E38D-9009-4C67738CE13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259640" y="3246440"/>
                <a:ext cx="18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27" name="잉크 1226">
                <a:extLst>
                  <a:ext uri="{FF2B5EF4-FFF2-40B4-BE49-F238E27FC236}">
                    <a16:creationId xmlns:a16="http://schemas.microsoft.com/office/drawing/2014/main" id="{9D271589-5E7E-E2C4-4E91-E2963668F4E8}"/>
                  </a:ext>
                </a:extLst>
              </p14:cNvPr>
              <p14:cNvContentPartPr/>
              <p14:nvPr/>
            </p14:nvContentPartPr>
            <p14:xfrm>
              <a:off x="9374840" y="3111440"/>
              <a:ext cx="48600" cy="94320"/>
            </p14:xfrm>
          </p:contentPart>
        </mc:Choice>
        <mc:Fallback xmlns="">
          <p:pic>
            <p:nvPicPr>
              <p:cNvPr id="1227" name="잉크 1226">
                <a:extLst>
                  <a:ext uri="{FF2B5EF4-FFF2-40B4-BE49-F238E27FC236}">
                    <a16:creationId xmlns:a16="http://schemas.microsoft.com/office/drawing/2014/main" id="{9D271589-5E7E-E2C4-4E91-E2963668F4E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366200" y="3102440"/>
                <a:ext cx="662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28" name="잉크 1227">
                <a:extLst>
                  <a:ext uri="{FF2B5EF4-FFF2-40B4-BE49-F238E27FC236}">
                    <a16:creationId xmlns:a16="http://schemas.microsoft.com/office/drawing/2014/main" id="{C6D86662-1D51-5842-057D-A65E9D338080}"/>
                  </a:ext>
                </a:extLst>
              </p14:cNvPr>
              <p14:cNvContentPartPr/>
              <p14:nvPr/>
            </p14:nvContentPartPr>
            <p14:xfrm>
              <a:off x="10067840" y="3073280"/>
              <a:ext cx="720" cy="360"/>
            </p14:xfrm>
          </p:contentPart>
        </mc:Choice>
        <mc:Fallback xmlns="">
          <p:pic>
            <p:nvPicPr>
              <p:cNvPr id="1228" name="잉크 1227">
                <a:extLst>
                  <a:ext uri="{FF2B5EF4-FFF2-40B4-BE49-F238E27FC236}">
                    <a16:creationId xmlns:a16="http://schemas.microsoft.com/office/drawing/2014/main" id="{C6D86662-1D51-5842-057D-A65E9D33808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059200" y="3064280"/>
                <a:ext cx="18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229" name="잉크 1228">
                <a:extLst>
                  <a:ext uri="{FF2B5EF4-FFF2-40B4-BE49-F238E27FC236}">
                    <a16:creationId xmlns:a16="http://schemas.microsoft.com/office/drawing/2014/main" id="{A40BCF8D-8DAC-A484-E0CD-326984824FFA}"/>
                  </a:ext>
                </a:extLst>
              </p14:cNvPr>
              <p14:cNvContentPartPr/>
              <p14:nvPr/>
            </p14:nvContentPartPr>
            <p14:xfrm>
              <a:off x="10004840" y="3172280"/>
              <a:ext cx="360" cy="360"/>
            </p14:xfrm>
          </p:contentPart>
        </mc:Choice>
        <mc:Fallback xmlns="">
          <p:pic>
            <p:nvPicPr>
              <p:cNvPr id="1229" name="잉크 1228">
                <a:extLst>
                  <a:ext uri="{FF2B5EF4-FFF2-40B4-BE49-F238E27FC236}">
                    <a16:creationId xmlns:a16="http://schemas.microsoft.com/office/drawing/2014/main" id="{A40BCF8D-8DAC-A484-E0CD-326984824FF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996200" y="3163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30" name="잉크 1229">
                <a:extLst>
                  <a:ext uri="{FF2B5EF4-FFF2-40B4-BE49-F238E27FC236}">
                    <a16:creationId xmlns:a16="http://schemas.microsoft.com/office/drawing/2014/main" id="{AA2BF3EB-00BE-9134-743B-DBA837F62601}"/>
                  </a:ext>
                </a:extLst>
              </p14:cNvPr>
              <p14:cNvContentPartPr/>
              <p14:nvPr/>
            </p14:nvContentPartPr>
            <p14:xfrm>
              <a:off x="9994760" y="3108920"/>
              <a:ext cx="360" cy="360"/>
            </p14:xfrm>
          </p:contentPart>
        </mc:Choice>
        <mc:Fallback xmlns="">
          <p:pic>
            <p:nvPicPr>
              <p:cNvPr id="1230" name="잉크 1229">
                <a:extLst>
                  <a:ext uri="{FF2B5EF4-FFF2-40B4-BE49-F238E27FC236}">
                    <a16:creationId xmlns:a16="http://schemas.microsoft.com/office/drawing/2014/main" id="{AA2BF3EB-00BE-9134-743B-DBA837F6260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985760" y="309992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4" name="그룹 1233">
            <a:extLst>
              <a:ext uri="{FF2B5EF4-FFF2-40B4-BE49-F238E27FC236}">
                <a16:creationId xmlns:a16="http://schemas.microsoft.com/office/drawing/2014/main" id="{794E8A40-2509-8EDF-5008-5EE8A11FAB01}"/>
              </a:ext>
            </a:extLst>
          </p:cNvPr>
          <p:cNvGrpSpPr/>
          <p:nvPr/>
        </p:nvGrpSpPr>
        <p:grpSpPr>
          <a:xfrm>
            <a:off x="2277780" y="4053560"/>
            <a:ext cx="18360" cy="15840"/>
            <a:chOff x="2277780" y="4053560"/>
            <a:chExt cx="18360" cy="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231" name="잉크 1230">
                  <a:extLst>
                    <a:ext uri="{FF2B5EF4-FFF2-40B4-BE49-F238E27FC236}">
                      <a16:creationId xmlns:a16="http://schemas.microsoft.com/office/drawing/2014/main" id="{5BD78FA2-AF1C-36E5-CEBA-49B318D0C5A6}"/>
                    </a:ext>
                  </a:extLst>
                </p14:cNvPr>
                <p14:cNvContentPartPr/>
                <p14:nvPr/>
              </p14:nvContentPartPr>
              <p14:xfrm>
                <a:off x="2295780" y="4053560"/>
                <a:ext cx="360" cy="360"/>
              </p14:xfrm>
            </p:contentPart>
          </mc:Choice>
          <mc:Fallback xmlns="">
            <p:pic>
              <p:nvPicPr>
                <p:cNvPr id="1231" name="잉크 1230">
                  <a:extLst>
                    <a:ext uri="{FF2B5EF4-FFF2-40B4-BE49-F238E27FC236}">
                      <a16:creationId xmlns:a16="http://schemas.microsoft.com/office/drawing/2014/main" id="{5BD78FA2-AF1C-36E5-CEBA-49B318D0C5A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87140" y="4044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32" name="잉크 1231">
                  <a:extLst>
                    <a:ext uri="{FF2B5EF4-FFF2-40B4-BE49-F238E27FC236}">
                      <a16:creationId xmlns:a16="http://schemas.microsoft.com/office/drawing/2014/main" id="{5F112A69-7E15-BEE1-9C55-81F88129CA0F}"/>
                    </a:ext>
                  </a:extLst>
                </p14:cNvPr>
                <p14:cNvContentPartPr/>
                <p14:nvPr/>
              </p14:nvContentPartPr>
              <p14:xfrm>
                <a:off x="2277780" y="4068680"/>
                <a:ext cx="720" cy="720"/>
              </p14:xfrm>
            </p:contentPart>
          </mc:Choice>
          <mc:Fallback xmlns="">
            <p:pic>
              <p:nvPicPr>
                <p:cNvPr id="1232" name="잉크 1231">
                  <a:extLst>
                    <a:ext uri="{FF2B5EF4-FFF2-40B4-BE49-F238E27FC236}">
                      <a16:creationId xmlns:a16="http://schemas.microsoft.com/office/drawing/2014/main" id="{5F112A69-7E15-BEE1-9C55-81F88129CA0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68780" y="4059680"/>
                  <a:ext cx="18360" cy="1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33" name="잉크 1232">
                <a:extLst>
                  <a:ext uri="{FF2B5EF4-FFF2-40B4-BE49-F238E27FC236}">
                    <a16:creationId xmlns:a16="http://schemas.microsoft.com/office/drawing/2014/main" id="{6772C1BC-60E7-4196-E531-8A1BAF318E0A}"/>
                  </a:ext>
                </a:extLst>
              </p14:cNvPr>
              <p14:cNvContentPartPr/>
              <p14:nvPr/>
            </p14:nvContentPartPr>
            <p14:xfrm>
              <a:off x="2351940" y="3936920"/>
              <a:ext cx="360" cy="360"/>
            </p14:xfrm>
          </p:contentPart>
        </mc:Choice>
        <mc:Fallback xmlns="">
          <p:pic>
            <p:nvPicPr>
              <p:cNvPr id="1233" name="잉크 1232">
                <a:extLst>
                  <a:ext uri="{FF2B5EF4-FFF2-40B4-BE49-F238E27FC236}">
                    <a16:creationId xmlns:a16="http://schemas.microsoft.com/office/drawing/2014/main" id="{6772C1BC-60E7-4196-E531-8A1BAF318E0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342940" y="39279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235" name="잉크 1234">
                <a:extLst>
                  <a:ext uri="{FF2B5EF4-FFF2-40B4-BE49-F238E27FC236}">
                    <a16:creationId xmlns:a16="http://schemas.microsoft.com/office/drawing/2014/main" id="{3C0F549B-F3F4-BBB8-70BF-B79ADEF414E5}"/>
                  </a:ext>
                </a:extLst>
              </p14:cNvPr>
              <p14:cNvContentPartPr/>
              <p14:nvPr/>
            </p14:nvContentPartPr>
            <p14:xfrm>
              <a:off x="6463960" y="3078320"/>
              <a:ext cx="360" cy="360"/>
            </p14:xfrm>
          </p:contentPart>
        </mc:Choice>
        <mc:Fallback xmlns="">
          <p:pic>
            <p:nvPicPr>
              <p:cNvPr id="1235" name="잉크 1234">
                <a:extLst>
                  <a:ext uri="{FF2B5EF4-FFF2-40B4-BE49-F238E27FC236}">
                    <a16:creationId xmlns:a16="http://schemas.microsoft.com/office/drawing/2014/main" id="{3C0F549B-F3F4-BBB8-70BF-B79ADEF414E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455320" y="3069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36" name="잉크 1235">
                <a:extLst>
                  <a:ext uri="{FF2B5EF4-FFF2-40B4-BE49-F238E27FC236}">
                    <a16:creationId xmlns:a16="http://schemas.microsoft.com/office/drawing/2014/main" id="{45923F2C-4EB6-9063-9B6F-CC33A5879173}"/>
                  </a:ext>
                </a:extLst>
              </p14:cNvPr>
              <p14:cNvContentPartPr/>
              <p14:nvPr/>
            </p14:nvContentPartPr>
            <p14:xfrm>
              <a:off x="6426160" y="3129080"/>
              <a:ext cx="360" cy="360"/>
            </p14:xfrm>
          </p:contentPart>
        </mc:Choice>
        <mc:Fallback xmlns="">
          <p:pic>
            <p:nvPicPr>
              <p:cNvPr id="1236" name="잉크 1235">
                <a:extLst>
                  <a:ext uri="{FF2B5EF4-FFF2-40B4-BE49-F238E27FC236}">
                    <a16:creationId xmlns:a16="http://schemas.microsoft.com/office/drawing/2014/main" id="{45923F2C-4EB6-9063-9B6F-CC33A587917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417160" y="31204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237" name="잉크 1236">
                <a:extLst>
                  <a:ext uri="{FF2B5EF4-FFF2-40B4-BE49-F238E27FC236}">
                    <a16:creationId xmlns:a16="http://schemas.microsoft.com/office/drawing/2014/main" id="{BD53691C-7F45-5736-C9C6-68DA7F09C89B}"/>
                  </a:ext>
                </a:extLst>
              </p14:cNvPr>
              <p14:cNvContentPartPr/>
              <p14:nvPr/>
            </p14:nvContentPartPr>
            <p14:xfrm>
              <a:off x="6276040" y="3218000"/>
              <a:ext cx="360" cy="360"/>
            </p14:xfrm>
          </p:contentPart>
        </mc:Choice>
        <mc:Fallback xmlns="">
          <p:pic>
            <p:nvPicPr>
              <p:cNvPr id="1237" name="잉크 1236">
                <a:extLst>
                  <a:ext uri="{FF2B5EF4-FFF2-40B4-BE49-F238E27FC236}">
                    <a16:creationId xmlns:a16="http://schemas.microsoft.com/office/drawing/2014/main" id="{BD53691C-7F45-5736-C9C6-68DA7F09C89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267400" y="32093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38" name="잉크 1237">
                <a:extLst>
                  <a:ext uri="{FF2B5EF4-FFF2-40B4-BE49-F238E27FC236}">
                    <a16:creationId xmlns:a16="http://schemas.microsoft.com/office/drawing/2014/main" id="{8A9B6116-56EF-EC71-5344-6DA3078AC633}"/>
                  </a:ext>
                </a:extLst>
              </p14:cNvPr>
              <p14:cNvContentPartPr/>
              <p14:nvPr/>
            </p14:nvContentPartPr>
            <p14:xfrm>
              <a:off x="2067480" y="3698120"/>
              <a:ext cx="360" cy="360"/>
            </p14:xfrm>
          </p:contentPart>
        </mc:Choice>
        <mc:Fallback xmlns="">
          <p:pic>
            <p:nvPicPr>
              <p:cNvPr id="1238" name="잉크 1237">
                <a:extLst>
                  <a:ext uri="{FF2B5EF4-FFF2-40B4-BE49-F238E27FC236}">
                    <a16:creationId xmlns:a16="http://schemas.microsoft.com/office/drawing/2014/main" id="{8A9B6116-56EF-EC71-5344-6DA3078AC63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058480" y="3689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39" name="잉크 1238">
                <a:extLst>
                  <a:ext uri="{FF2B5EF4-FFF2-40B4-BE49-F238E27FC236}">
                    <a16:creationId xmlns:a16="http://schemas.microsoft.com/office/drawing/2014/main" id="{7817233D-0472-296B-18CB-DA8394B185DF}"/>
                  </a:ext>
                </a:extLst>
              </p14:cNvPr>
              <p14:cNvContentPartPr/>
              <p14:nvPr/>
            </p14:nvContentPartPr>
            <p14:xfrm>
              <a:off x="2046960" y="4028240"/>
              <a:ext cx="360" cy="360"/>
            </p14:xfrm>
          </p:contentPart>
        </mc:Choice>
        <mc:Fallback xmlns="">
          <p:pic>
            <p:nvPicPr>
              <p:cNvPr id="1239" name="잉크 1238">
                <a:extLst>
                  <a:ext uri="{FF2B5EF4-FFF2-40B4-BE49-F238E27FC236}">
                    <a16:creationId xmlns:a16="http://schemas.microsoft.com/office/drawing/2014/main" id="{7817233D-0472-296B-18CB-DA8394B185D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038320" y="40196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240" name="잉크 1239">
                <a:extLst>
                  <a:ext uri="{FF2B5EF4-FFF2-40B4-BE49-F238E27FC236}">
                    <a16:creationId xmlns:a16="http://schemas.microsoft.com/office/drawing/2014/main" id="{0C74E2A0-5902-A9C6-3C02-B81CE12145D3}"/>
                  </a:ext>
                </a:extLst>
              </p14:cNvPr>
              <p14:cNvContentPartPr/>
              <p14:nvPr/>
            </p14:nvContentPartPr>
            <p14:xfrm>
              <a:off x="2280600" y="4003040"/>
              <a:ext cx="360" cy="360"/>
            </p14:xfrm>
          </p:contentPart>
        </mc:Choice>
        <mc:Fallback xmlns="">
          <p:pic>
            <p:nvPicPr>
              <p:cNvPr id="1240" name="잉크 1239">
                <a:extLst>
                  <a:ext uri="{FF2B5EF4-FFF2-40B4-BE49-F238E27FC236}">
                    <a16:creationId xmlns:a16="http://schemas.microsoft.com/office/drawing/2014/main" id="{0C74E2A0-5902-A9C6-3C02-B81CE12145D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271960" y="3994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41" name="잉크 1240">
                <a:extLst>
                  <a:ext uri="{FF2B5EF4-FFF2-40B4-BE49-F238E27FC236}">
                    <a16:creationId xmlns:a16="http://schemas.microsoft.com/office/drawing/2014/main" id="{F715CC0B-2841-28DE-F1C3-9354EAACFC56}"/>
                  </a:ext>
                </a:extLst>
              </p14:cNvPr>
              <p14:cNvContentPartPr/>
              <p14:nvPr/>
            </p14:nvContentPartPr>
            <p14:xfrm>
              <a:off x="5938200" y="3103760"/>
              <a:ext cx="360" cy="360"/>
            </p14:xfrm>
          </p:contentPart>
        </mc:Choice>
        <mc:Fallback xmlns="">
          <p:pic>
            <p:nvPicPr>
              <p:cNvPr id="1241" name="잉크 1240">
                <a:extLst>
                  <a:ext uri="{FF2B5EF4-FFF2-40B4-BE49-F238E27FC236}">
                    <a16:creationId xmlns:a16="http://schemas.microsoft.com/office/drawing/2014/main" id="{F715CC0B-2841-28DE-F1C3-9354EAACFC5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29560" y="30947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242" name="잉크 1241">
                <a:extLst>
                  <a:ext uri="{FF2B5EF4-FFF2-40B4-BE49-F238E27FC236}">
                    <a16:creationId xmlns:a16="http://schemas.microsoft.com/office/drawing/2014/main" id="{AB2C6AA0-5370-9C0A-34BD-7CCBF78B9F29}"/>
                  </a:ext>
                </a:extLst>
              </p14:cNvPr>
              <p14:cNvContentPartPr/>
              <p14:nvPr/>
            </p14:nvContentPartPr>
            <p14:xfrm>
              <a:off x="5836680" y="3123920"/>
              <a:ext cx="360" cy="360"/>
            </p14:xfrm>
          </p:contentPart>
        </mc:Choice>
        <mc:Fallback xmlns="">
          <p:pic>
            <p:nvPicPr>
              <p:cNvPr id="1242" name="잉크 1241">
                <a:extLst>
                  <a:ext uri="{FF2B5EF4-FFF2-40B4-BE49-F238E27FC236}">
                    <a16:creationId xmlns:a16="http://schemas.microsoft.com/office/drawing/2014/main" id="{AB2C6AA0-5370-9C0A-34BD-7CCBF78B9F2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828040" y="31152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43" name="잉크 1242">
                <a:extLst>
                  <a:ext uri="{FF2B5EF4-FFF2-40B4-BE49-F238E27FC236}">
                    <a16:creationId xmlns:a16="http://schemas.microsoft.com/office/drawing/2014/main" id="{F8B10107-D142-4A4A-0DBE-52EE9E08F7DB}"/>
                  </a:ext>
                </a:extLst>
              </p14:cNvPr>
              <p14:cNvContentPartPr/>
              <p14:nvPr/>
            </p14:nvContentPartPr>
            <p14:xfrm>
              <a:off x="6029640" y="2442440"/>
              <a:ext cx="1080" cy="1080"/>
            </p14:xfrm>
          </p:contentPart>
        </mc:Choice>
        <mc:Fallback xmlns="">
          <p:pic>
            <p:nvPicPr>
              <p:cNvPr id="1243" name="잉크 1242">
                <a:extLst>
                  <a:ext uri="{FF2B5EF4-FFF2-40B4-BE49-F238E27FC236}">
                    <a16:creationId xmlns:a16="http://schemas.microsoft.com/office/drawing/2014/main" id="{F8B10107-D142-4A4A-0DBE-52EE9E08F7D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021000" y="2433800"/>
                <a:ext cx="187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44" name="잉크 1243">
                <a:extLst>
                  <a:ext uri="{FF2B5EF4-FFF2-40B4-BE49-F238E27FC236}">
                    <a16:creationId xmlns:a16="http://schemas.microsoft.com/office/drawing/2014/main" id="{DAA1F96F-0F27-E747-82CA-09030F05740F}"/>
                  </a:ext>
                </a:extLst>
              </p14:cNvPr>
              <p14:cNvContentPartPr/>
              <p14:nvPr/>
            </p14:nvContentPartPr>
            <p14:xfrm>
              <a:off x="6309000" y="3220400"/>
              <a:ext cx="360" cy="360"/>
            </p14:xfrm>
          </p:contentPart>
        </mc:Choice>
        <mc:Fallback xmlns="">
          <p:pic>
            <p:nvPicPr>
              <p:cNvPr id="1244" name="잉크 1243">
                <a:extLst>
                  <a:ext uri="{FF2B5EF4-FFF2-40B4-BE49-F238E27FC236}">
                    <a16:creationId xmlns:a16="http://schemas.microsoft.com/office/drawing/2014/main" id="{DAA1F96F-0F27-E747-82CA-09030F05740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300360" y="32117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245" name="잉크 1244">
                <a:extLst>
                  <a:ext uri="{FF2B5EF4-FFF2-40B4-BE49-F238E27FC236}">
                    <a16:creationId xmlns:a16="http://schemas.microsoft.com/office/drawing/2014/main" id="{63C0F367-4B18-FCF6-EFD8-8A1B59E64226}"/>
                  </a:ext>
                </a:extLst>
              </p14:cNvPr>
              <p14:cNvContentPartPr/>
              <p14:nvPr/>
            </p14:nvContentPartPr>
            <p14:xfrm>
              <a:off x="6329520" y="3047960"/>
              <a:ext cx="360" cy="360"/>
            </p14:xfrm>
          </p:contentPart>
        </mc:Choice>
        <mc:Fallback xmlns="">
          <p:pic>
            <p:nvPicPr>
              <p:cNvPr id="1245" name="잉크 1244">
                <a:extLst>
                  <a:ext uri="{FF2B5EF4-FFF2-40B4-BE49-F238E27FC236}">
                    <a16:creationId xmlns:a16="http://schemas.microsoft.com/office/drawing/2014/main" id="{63C0F367-4B18-FCF6-EFD8-8A1B59E6422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320880" y="3038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46" name="잉크 1245">
                <a:extLst>
                  <a:ext uri="{FF2B5EF4-FFF2-40B4-BE49-F238E27FC236}">
                    <a16:creationId xmlns:a16="http://schemas.microsoft.com/office/drawing/2014/main" id="{44491CC8-0408-D01D-A93F-74BC091A08AA}"/>
                  </a:ext>
                </a:extLst>
              </p14:cNvPr>
              <p14:cNvContentPartPr/>
              <p14:nvPr/>
            </p14:nvContentPartPr>
            <p14:xfrm>
              <a:off x="9936240" y="3103760"/>
              <a:ext cx="360" cy="360"/>
            </p14:xfrm>
          </p:contentPart>
        </mc:Choice>
        <mc:Fallback xmlns="">
          <p:pic>
            <p:nvPicPr>
              <p:cNvPr id="1246" name="잉크 1245">
                <a:extLst>
                  <a:ext uri="{FF2B5EF4-FFF2-40B4-BE49-F238E27FC236}">
                    <a16:creationId xmlns:a16="http://schemas.microsoft.com/office/drawing/2014/main" id="{44491CC8-0408-D01D-A93F-74BC091A08A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927600" y="30947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247" name="잉크 1246">
                <a:extLst>
                  <a:ext uri="{FF2B5EF4-FFF2-40B4-BE49-F238E27FC236}">
                    <a16:creationId xmlns:a16="http://schemas.microsoft.com/office/drawing/2014/main" id="{0B74AF7E-0149-631D-2932-020DAA872FAE}"/>
                  </a:ext>
                </a:extLst>
              </p14:cNvPr>
              <p14:cNvContentPartPr/>
              <p14:nvPr/>
            </p14:nvContentPartPr>
            <p14:xfrm>
              <a:off x="10002480" y="3042560"/>
              <a:ext cx="360" cy="360"/>
            </p14:xfrm>
          </p:contentPart>
        </mc:Choice>
        <mc:Fallback xmlns="">
          <p:pic>
            <p:nvPicPr>
              <p:cNvPr id="1247" name="잉크 1246">
                <a:extLst>
                  <a:ext uri="{FF2B5EF4-FFF2-40B4-BE49-F238E27FC236}">
                    <a16:creationId xmlns:a16="http://schemas.microsoft.com/office/drawing/2014/main" id="{0B74AF7E-0149-631D-2932-020DAA872FA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993480" y="30339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48" name="잉크 1247">
                <a:extLst>
                  <a:ext uri="{FF2B5EF4-FFF2-40B4-BE49-F238E27FC236}">
                    <a16:creationId xmlns:a16="http://schemas.microsoft.com/office/drawing/2014/main" id="{C3DFBA86-C394-E5B2-26FC-4D9FB409629A}"/>
                  </a:ext>
                </a:extLst>
              </p14:cNvPr>
              <p14:cNvContentPartPr/>
              <p14:nvPr/>
            </p14:nvContentPartPr>
            <p14:xfrm>
              <a:off x="9611160" y="3058040"/>
              <a:ext cx="360" cy="360"/>
            </p14:xfrm>
          </p:contentPart>
        </mc:Choice>
        <mc:Fallback xmlns="">
          <p:pic>
            <p:nvPicPr>
              <p:cNvPr id="1248" name="잉크 1247">
                <a:extLst>
                  <a:ext uri="{FF2B5EF4-FFF2-40B4-BE49-F238E27FC236}">
                    <a16:creationId xmlns:a16="http://schemas.microsoft.com/office/drawing/2014/main" id="{C3DFBA86-C394-E5B2-26FC-4D9FB409629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602520" y="3049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249" name="잉크 1248">
                <a:extLst>
                  <a:ext uri="{FF2B5EF4-FFF2-40B4-BE49-F238E27FC236}">
                    <a16:creationId xmlns:a16="http://schemas.microsoft.com/office/drawing/2014/main" id="{C5CD84CF-4273-8EF8-44C4-4A6854083549}"/>
                  </a:ext>
                </a:extLst>
              </p14:cNvPr>
              <p14:cNvContentPartPr/>
              <p14:nvPr/>
            </p14:nvContentPartPr>
            <p14:xfrm>
              <a:off x="9666960" y="3032480"/>
              <a:ext cx="360" cy="360"/>
            </p14:xfrm>
          </p:contentPart>
        </mc:Choice>
        <mc:Fallback xmlns="">
          <p:pic>
            <p:nvPicPr>
              <p:cNvPr id="1249" name="잉크 1248">
                <a:extLst>
                  <a:ext uri="{FF2B5EF4-FFF2-40B4-BE49-F238E27FC236}">
                    <a16:creationId xmlns:a16="http://schemas.microsoft.com/office/drawing/2014/main" id="{C5CD84CF-4273-8EF8-44C4-4A685408354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658320" y="30238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50" name="잉크 1249">
                <a:extLst>
                  <a:ext uri="{FF2B5EF4-FFF2-40B4-BE49-F238E27FC236}">
                    <a16:creationId xmlns:a16="http://schemas.microsoft.com/office/drawing/2014/main" id="{ED2C31AD-F36A-64CB-7230-9F509E8C926A}"/>
                  </a:ext>
                </a:extLst>
              </p14:cNvPr>
              <p14:cNvContentPartPr/>
              <p14:nvPr/>
            </p14:nvContentPartPr>
            <p14:xfrm>
              <a:off x="9656880" y="2488160"/>
              <a:ext cx="360" cy="1080"/>
            </p14:xfrm>
          </p:contentPart>
        </mc:Choice>
        <mc:Fallback xmlns="">
          <p:pic>
            <p:nvPicPr>
              <p:cNvPr id="1250" name="잉크 1249">
                <a:extLst>
                  <a:ext uri="{FF2B5EF4-FFF2-40B4-BE49-F238E27FC236}">
                    <a16:creationId xmlns:a16="http://schemas.microsoft.com/office/drawing/2014/main" id="{ED2C31AD-F36A-64CB-7230-9F509E8C926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648240" y="2479160"/>
                <a:ext cx="18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251" name="잉크 1250">
                <a:extLst>
                  <a:ext uri="{FF2B5EF4-FFF2-40B4-BE49-F238E27FC236}">
                    <a16:creationId xmlns:a16="http://schemas.microsoft.com/office/drawing/2014/main" id="{5E07BBE4-72E0-56F0-A02D-13D11959ADFC}"/>
                  </a:ext>
                </a:extLst>
              </p14:cNvPr>
              <p14:cNvContentPartPr/>
              <p14:nvPr/>
            </p14:nvContentPartPr>
            <p14:xfrm>
              <a:off x="9707640" y="2463680"/>
              <a:ext cx="360" cy="360"/>
            </p14:xfrm>
          </p:contentPart>
        </mc:Choice>
        <mc:Fallback xmlns="">
          <p:pic>
            <p:nvPicPr>
              <p:cNvPr id="1251" name="잉크 1250">
                <a:extLst>
                  <a:ext uri="{FF2B5EF4-FFF2-40B4-BE49-F238E27FC236}">
                    <a16:creationId xmlns:a16="http://schemas.microsoft.com/office/drawing/2014/main" id="{5E07BBE4-72E0-56F0-A02D-13D11959ADF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699000" y="24546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4898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AD2B0F-B4A3-A421-AF87-CE7ECE0BF07F}"/>
              </a:ext>
            </a:extLst>
          </p:cNvPr>
          <p:cNvGrpSpPr/>
          <p:nvPr/>
        </p:nvGrpSpPr>
        <p:grpSpPr>
          <a:xfrm>
            <a:off x="0" y="0"/>
            <a:ext cx="12192001" cy="6858001"/>
            <a:chOff x="0" y="0"/>
            <a:chExt cx="12192001" cy="685800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3B8800A-A47D-CAC8-E3AD-DF2B2D67A61F}"/>
                </a:ext>
              </a:extLst>
            </p:cNvPr>
            <p:cNvSpPr/>
            <p:nvPr/>
          </p:nvSpPr>
          <p:spPr>
            <a:xfrm>
              <a:off x="11903394" y="495300"/>
              <a:ext cx="252000" cy="6311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9B0DA2ED-5E99-8194-9A45-5213BB5C8871}"/>
                </a:ext>
              </a:extLst>
            </p:cNvPr>
            <p:cNvSpPr/>
            <p:nvPr/>
          </p:nvSpPr>
          <p:spPr>
            <a:xfrm>
              <a:off x="0" y="0"/>
              <a:ext cx="12192001" cy="6858001"/>
            </a:xfrm>
            <a:custGeom>
              <a:avLst/>
              <a:gdLst>
                <a:gd name="connsiteX0" fmla="*/ 38131 w 12192001"/>
                <a:gd name="connsiteY0" fmla="*/ 571500 h 6858001"/>
                <a:gd name="connsiteX1" fmla="*/ 38131 w 12192001"/>
                <a:gd name="connsiteY1" fmla="*/ 6819871 h 6858001"/>
                <a:gd name="connsiteX2" fmla="*/ 12153871 w 12192001"/>
                <a:gd name="connsiteY2" fmla="*/ 6819871 h 6858001"/>
                <a:gd name="connsiteX3" fmla="*/ 12153871 w 12192001"/>
                <a:gd name="connsiteY3" fmla="*/ 571500 h 6858001"/>
                <a:gd name="connsiteX4" fmla="*/ 0 w 12192001"/>
                <a:gd name="connsiteY4" fmla="*/ 0 h 6858001"/>
                <a:gd name="connsiteX5" fmla="*/ 12191999 w 12192001"/>
                <a:gd name="connsiteY5" fmla="*/ 0 h 6858001"/>
                <a:gd name="connsiteX6" fmla="*/ 12191999 w 12192001"/>
                <a:gd name="connsiteY6" fmla="*/ 1 h 6858001"/>
                <a:gd name="connsiteX7" fmla="*/ 12192001 w 12192001"/>
                <a:gd name="connsiteY7" fmla="*/ 1 h 6858001"/>
                <a:gd name="connsiteX8" fmla="*/ 12192001 w 12192001"/>
                <a:gd name="connsiteY8" fmla="*/ 6858001 h 6858001"/>
                <a:gd name="connsiteX9" fmla="*/ 1 w 12192001"/>
                <a:gd name="connsiteY9" fmla="*/ 6858001 h 6858001"/>
                <a:gd name="connsiteX10" fmla="*/ 1 w 12192001"/>
                <a:gd name="connsiteY10" fmla="*/ 571500 h 6858001"/>
                <a:gd name="connsiteX11" fmla="*/ 0 w 12192001"/>
                <a:gd name="connsiteY11" fmla="*/ 5715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1" h="6858001">
                  <a:moveTo>
                    <a:pt x="38131" y="571500"/>
                  </a:moveTo>
                  <a:lnTo>
                    <a:pt x="38131" y="6819871"/>
                  </a:lnTo>
                  <a:lnTo>
                    <a:pt x="12153871" y="6819871"/>
                  </a:lnTo>
                  <a:lnTo>
                    <a:pt x="12153871" y="571500"/>
                  </a:lnTo>
                  <a:close/>
                  <a:moveTo>
                    <a:pt x="0" y="0"/>
                  </a:moveTo>
                  <a:lnTo>
                    <a:pt x="12191999" y="0"/>
                  </a:lnTo>
                  <a:lnTo>
                    <a:pt x="12191999" y="1"/>
                  </a:lnTo>
                  <a:lnTo>
                    <a:pt x="12192001" y="1"/>
                  </a:lnTo>
                  <a:lnTo>
                    <a:pt x="12192001" y="6858001"/>
                  </a:lnTo>
                  <a:lnTo>
                    <a:pt x="1" y="6858001"/>
                  </a:lnTo>
                  <a:lnTo>
                    <a:pt x="1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DFCF302-46FD-97FF-412D-702A22775C3F}"/>
                </a:ext>
              </a:extLst>
            </p:cNvPr>
            <p:cNvSpPr/>
            <p:nvPr/>
          </p:nvSpPr>
          <p:spPr>
            <a:xfrm>
              <a:off x="44450" y="50800"/>
              <a:ext cx="12096000" cy="444500"/>
            </a:xfrm>
            <a:prstGeom prst="rect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1950" latinLnBrk="0">
                <a:defRPr/>
              </a:pPr>
              <a:r>
                <a:rPr lang="ko-KR" altLang="en-US" sz="2000" i="1" kern="0" dirty="0">
                  <a:ln w="12700">
                    <a:noFill/>
                  </a:ln>
                  <a:solidFill>
                    <a:prstClr val="white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rPr>
                <a:t>지능형 영상처리</a:t>
              </a:r>
              <a:endPara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761D18A-0AC3-3EE7-E30C-4A033F2FAE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6" y="75008"/>
              <a:ext cx="355997" cy="355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C8CC5C8-5A7E-DEFE-90BE-A6F99EB4516F}"/>
                </a:ext>
              </a:extLst>
            </p:cNvPr>
            <p:cNvGrpSpPr/>
            <p:nvPr/>
          </p:nvGrpSpPr>
          <p:grpSpPr>
            <a:xfrm>
              <a:off x="11096520" y="131244"/>
              <a:ext cx="963926" cy="280713"/>
              <a:chOff x="11346996" y="171725"/>
              <a:chExt cx="677732" cy="197368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D0D032-4360-424B-5727-D92638390FE5}"/>
                  </a:ext>
                </a:extLst>
              </p:cNvPr>
              <p:cNvSpPr/>
              <p:nvPr/>
            </p:nvSpPr>
            <p:spPr>
              <a:xfrm>
                <a:off x="11346996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>
                  <a:defRPr/>
                </a:pPr>
                <a:r>
                  <a:rPr lang="en-US" altLang="ko-KR" sz="2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Pretendard Medium" panose="02000603000000020004" pitchFamily="50" charset="-127"/>
                    <a:ea typeface="Pretendard Medium" panose="02000603000000020004" pitchFamily="50" charset="-127"/>
                  </a:rPr>
                  <a:t>_</a:t>
                </a:r>
                <a:endParaRPr lang="ko-KR" altLang="en-US" sz="2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BFBF706-A12B-EB79-9278-762E6E009F03}"/>
                  </a:ext>
                </a:extLst>
              </p:cNvPr>
              <p:cNvSpPr/>
              <p:nvPr/>
            </p:nvSpPr>
            <p:spPr>
              <a:xfrm>
                <a:off x="11587178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ko-KR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Pretendard Medium" panose="02000603000000020004" pitchFamily="50" charset="-127"/>
                    <a:ea typeface="Pretendard Medium" panose="02000603000000020004" pitchFamily="50" charset="-127"/>
                  </a:rPr>
                  <a:t>□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52E9D96-66ED-4C94-C3B9-D54456C6DFBD}"/>
                  </a:ext>
                </a:extLst>
              </p:cNvPr>
              <p:cNvSpPr/>
              <p:nvPr/>
            </p:nvSpPr>
            <p:spPr>
              <a:xfrm>
                <a:off x="11827360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Pretendard Medium" panose="02000603000000020004" pitchFamily="50" charset="-127"/>
                    <a:ea typeface="Pretendard Medium" panose="02000603000000020004" pitchFamily="50" charset="-127"/>
                  </a:rPr>
                  <a:t>X</a:t>
                </a:r>
                <a:endParaRPr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39D1D24-D6CB-A320-96B6-4A484E2B16A7}"/>
                </a:ext>
              </a:extLst>
            </p:cNvPr>
            <p:cNvSpPr/>
            <p:nvPr/>
          </p:nvSpPr>
          <p:spPr>
            <a:xfrm>
              <a:off x="11902782" y="567012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rPr>
                <a:t>▲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5A810-5C76-38BF-5D3A-AE3E39FCB743}"/>
                </a:ext>
              </a:extLst>
            </p:cNvPr>
            <p:cNvSpPr/>
            <p:nvPr/>
          </p:nvSpPr>
          <p:spPr>
            <a:xfrm>
              <a:off x="11902782" y="6562344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rPr>
                <a:t>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FCA90F-CD2D-B59A-EC60-E0E4F4524D9A}"/>
                </a:ext>
              </a:extLst>
            </p:cNvPr>
            <p:cNvSpPr/>
            <p:nvPr/>
          </p:nvSpPr>
          <p:spPr>
            <a:xfrm>
              <a:off x="11920089" y="2552977"/>
              <a:ext cx="251999" cy="1461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>
                    <a:lumMod val="75000"/>
                  </a:prst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</p:grpSp>
      <p:sp>
        <p:nvSpPr>
          <p:cNvPr id="5" name="원호 4">
            <a:extLst>
              <a:ext uri="{FF2B5EF4-FFF2-40B4-BE49-F238E27FC236}">
                <a16:creationId xmlns:a16="http://schemas.microsoft.com/office/drawing/2014/main" id="{E444D773-F9DA-32F9-6F51-1E1E8F75AEC5}"/>
              </a:ext>
            </a:extLst>
          </p:cNvPr>
          <p:cNvSpPr/>
          <p:nvPr/>
        </p:nvSpPr>
        <p:spPr>
          <a:xfrm>
            <a:off x="4942048" y="2090227"/>
            <a:ext cx="2019300" cy="2019300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Aharoni" panose="02010803020104030203" pitchFamily="2" charset="-79"/>
            </a:endParaRPr>
          </a:p>
          <a:p>
            <a:pPr algn="ctr">
              <a:defRPr/>
            </a:pP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CFC742C9-B30C-A83F-84DE-85410D47CACD}"/>
              </a:ext>
            </a:extLst>
          </p:cNvPr>
          <p:cNvSpPr/>
          <p:nvPr/>
        </p:nvSpPr>
        <p:spPr>
          <a:xfrm>
            <a:off x="4942048" y="2090227"/>
            <a:ext cx="2019300" cy="2019300"/>
          </a:xfrm>
          <a:prstGeom prst="arc">
            <a:avLst>
              <a:gd name="adj1" fmla="val 7470511"/>
              <a:gd name="adj2" fmla="val 10316345"/>
            </a:avLst>
          </a:prstGeom>
          <a:ln w="50800" cap="rnd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black"/>
              </a:solidFill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5B7FEEE-3BE2-0D92-657A-417395C071FD}"/>
              </a:ext>
            </a:extLst>
          </p:cNvPr>
          <p:cNvGrpSpPr/>
          <p:nvPr/>
        </p:nvGrpSpPr>
        <p:grpSpPr>
          <a:xfrm>
            <a:off x="4846798" y="3099877"/>
            <a:ext cx="219075" cy="219075"/>
            <a:chOff x="8105775" y="1819275"/>
            <a:chExt cx="219075" cy="21907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750637E-D998-E25E-CD8C-9F295D9B7A67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54A0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11C74D2-B692-88B8-3A3D-ACF72A67F5BC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54A0F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E08B62-540C-C6CC-889D-76B8525F5562}"/>
              </a:ext>
            </a:extLst>
          </p:cNvPr>
          <p:cNvSpPr/>
          <p:nvPr/>
        </p:nvSpPr>
        <p:spPr>
          <a:xfrm>
            <a:off x="438868" y="3876320"/>
            <a:ext cx="11139615" cy="2640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5400" b="1" dirty="0">
                <a:solidFill>
                  <a:srgbClr val="44546A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rPr>
              <a:t>수고 하셨습니다</a:t>
            </a:r>
            <a:r>
              <a:rPr lang="en-US" altLang="ko-KR" sz="5400" b="1" dirty="0">
                <a:solidFill>
                  <a:srgbClr val="44546A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sz="24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endParaRPr lang="ko-KR" altLang="en-US" sz="2800" dirty="0">
              <a:solidFill>
                <a:srgbClr val="44546A"/>
              </a:solidFill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2CB6FAC1-0F14-4C2F-396F-265F9063D09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536172" y="2727455"/>
            <a:ext cx="831051" cy="744843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54A0F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56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AD2B0F-B4A3-A421-AF87-CE7ECE0BF07F}"/>
              </a:ext>
            </a:extLst>
          </p:cNvPr>
          <p:cNvGrpSpPr/>
          <p:nvPr/>
        </p:nvGrpSpPr>
        <p:grpSpPr>
          <a:xfrm>
            <a:off x="-46866" y="22503"/>
            <a:ext cx="12192001" cy="6858001"/>
            <a:chOff x="0" y="0"/>
            <a:chExt cx="12192001" cy="685800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3B8800A-A47D-CAC8-E3AD-DF2B2D67A61F}"/>
                </a:ext>
              </a:extLst>
            </p:cNvPr>
            <p:cNvSpPr/>
            <p:nvPr/>
          </p:nvSpPr>
          <p:spPr>
            <a:xfrm>
              <a:off x="11903394" y="495300"/>
              <a:ext cx="252000" cy="6311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9B0DA2ED-5E99-8194-9A45-5213BB5C8871}"/>
                </a:ext>
              </a:extLst>
            </p:cNvPr>
            <p:cNvSpPr/>
            <p:nvPr/>
          </p:nvSpPr>
          <p:spPr>
            <a:xfrm>
              <a:off x="0" y="0"/>
              <a:ext cx="12192001" cy="6858001"/>
            </a:xfrm>
            <a:custGeom>
              <a:avLst/>
              <a:gdLst>
                <a:gd name="connsiteX0" fmla="*/ 38131 w 12192001"/>
                <a:gd name="connsiteY0" fmla="*/ 571500 h 6858001"/>
                <a:gd name="connsiteX1" fmla="*/ 38131 w 12192001"/>
                <a:gd name="connsiteY1" fmla="*/ 6819871 h 6858001"/>
                <a:gd name="connsiteX2" fmla="*/ 12153871 w 12192001"/>
                <a:gd name="connsiteY2" fmla="*/ 6819871 h 6858001"/>
                <a:gd name="connsiteX3" fmla="*/ 12153871 w 12192001"/>
                <a:gd name="connsiteY3" fmla="*/ 571500 h 6858001"/>
                <a:gd name="connsiteX4" fmla="*/ 0 w 12192001"/>
                <a:gd name="connsiteY4" fmla="*/ 0 h 6858001"/>
                <a:gd name="connsiteX5" fmla="*/ 12191999 w 12192001"/>
                <a:gd name="connsiteY5" fmla="*/ 0 h 6858001"/>
                <a:gd name="connsiteX6" fmla="*/ 12191999 w 12192001"/>
                <a:gd name="connsiteY6" fmla="*/ 1 h 6858001"/>
                <a:gd name="connsiteX7" fmla="*/ 12192001 w 12192001"/>
                <a:gd name="connsiteY7" fmla="*/ 1 h 6858001"/>
                <a:gd name="connsiteX8" fmla="*/ 12192001 w 12192001"/>
                <a:gd name="connsiteY8" fmla="*/ 6858001 h 6858001"/>
                <a:gd name="connsiteX9" fmla="*/ 1 w 12192001"/>
                <a:gd name="connsiteY9" fmla="*/ 6858001 h 6858001"/>
                <a:gd name="connsiteX10" fmla="*/ 1 w 12192001"/>
                <a:gd name="connsiteY10" fmla="*/ 571500 h 6858001"/>
                <a:gd name="connsiteX11" fmla="*/ 0 w 12192001"/>
                <a:gd name="connsiteY11" fmla="*/ 5715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1" h="6858001">
                  <a:moveTo>
                    <a:pt x="38131" y="571500"/>
                  </a:moveTo>
                  <a:lnTo>
                    <a:pt x="38131" y="6819871"/>
                  </a:lnTo>
                  <a:lnTo>
                    <a:pt x="12153871" y="6819871"/>
                  </a:lnTo>
                  <a:lnTo>
                    <a:pt x="12153871" y="571500"/>
                  </a:lnTo>
                  <a:close/>
                  <a:moveTo>
                    <a:pt x="0" y="0"/>
                  </a:moveTo>
                  <a:lnTo>
                    <a:pt x="12191999" y="0"/>
                  </a:lnTo>
                  <a:lnTo>
                    <a:pt x="12191999" y="1"/>
                  </a:lnTo>
                  <a:lnTo>
                    <a:pt x="12192001" y="1"/>
                  </a:lnTo>
                  <a:lnTo>
                    <a:pt x="12192001" y="6858001"/>
                  </a:lnTo>
                  <a:lnTo>
                    <a:pt x="1" y="6858001"/>
                  </a:lnTo>
                  <a:lnTo>
                    <a:pt x="1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DFCF302-46FD-97FF-412D-702A22775C3F}"/>
                </a:ext>
              </a:extLst>
            </p:cNvPr>
            <p:cNvSpPr/>
            <p:nvPr/>
          </p:nvSpPr>
          <p:spPr>
            <a:xfrm>
              <a:off x="44450" y="60132"/>
              <a:ext cx="12096000" cy="456080"/>
            </a:xfrm>
            <a:prstGeom prst="rect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195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i="1" kern="0" noProof="0" dirty="0">
                  <a:ln w="1270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피드백 </a:t>
              </a:r>
              <a:endParaRPr kumimoji="0" lang="en-US" altLang="ko-KR" sz="2000" b="0" i="1" u="none" strike="noStrike" kern="0" cap="none" spc="0" normalizeH="0" baseline="0" noProof="0" dirty="0">
                <a:ln w="127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761D18A-0AC3-3EE7-E30C-4A033F2FAE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6" y="75008"/>
              <a:ext cx="355997" cy="355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C8CC5C8-5A7E-DEFE-90BE-A6F99EB4516F}"/>
                </a:ext>
              </a:extLst>
            </p:cNvPr>
            <p:cNvGrpSpPr/>
            <p:nvPr/>
          </p:nvGrpSpPr>
          <p:grpSpPr>
            <a:xfrm>
              <a:off x="11135189" y="131244"/>
              <a:ext cx="925257" cy="283471"/>
              <a:chOff x="11374184" y="171725"/>
              <a:chExt cx="650544" cy="199307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D0D032-4360-424B-5727-D92638390FE5}"/>
                  </a:ext>
                </a:extLst>
              </p:cNvPr>
              <p:cNvSpPr/>
              <p:nvPr/>
            </p:nvSpPr>
            <p:spPr>
              <a:xfrm>
                <a:off x="11374184" y="173664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rPr>
                  <a:t>_</a:t>
                </a:r>
                <a:endPara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BFBF706-A12B-EB79-9278-762E6E009F03}"/>
                  </a:ext>
                </a:extLst>
              </p:cNvPr>
              <p:cNvSpPr/>
              <p:nvPr/>
            </p:nvSpPr>
            <p:spPr>
              <a:xfrm>
                <a:off x="11587178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rPr>
                  <a:t>□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52E9D96-66ED-4C94-C3B9-D54456C6DFBD}"/>
                  </a:ext>
                </a:extLst>
              </p:cNvPr>
              <p:cNvSpPr/>
              <p:nvPr/>
            </p:nvSpPr>
            <p:spPr>
              <a:xfrm>
                <a:off x="11827360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rPr>
                  <a:t>X</a:t>
                </a:r>
                <a:endPara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39D1D24-D6CB-A320-96B6-4A484E2B16A7}"/>
                </a:ext>
              </a:extLst>
            </p:cNvPr>
            <p:cNvSpPr/>
            <p:nvPr/>
          </p:nvSpPr>
          <p:spPr>
            <a:xfrm>
              <a:off x="11902782" y="567012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▲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5A810-5C76-38BF-5D3A-AE3E39FCB743}"/>
                </a:ext>
              </a:extLst>
            </p:cNvPr>
            <p:cNvSpPr/>
            <p:nvPr/>
          </p:nvSpPr>
          <p:spPr>
            <a:xfrm>
              <a:off x="11902782" y="6562344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FCA90F-CD2D-B59A-EC60-E0E4F4524D9A}"/>
                </a:ext>
              </a:extLst>
            </p:cNvPr>
            <p:cNvSpPr/>
            <p:nvPr/>
          </p:nvSpPr>
          <p:spPr>
            <a:xfrm>
              <a:off x="11920089" y="2552977"/>
              <a:ext cx="251999" cy="1461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143CDE-1090-E791-4031-01EE18907097}"/>
              </a:ext>
            </a:extLst>
          </p:cNvPr>
          <p:cNvSpPr/>
          <p:nvPr/>
        </p:nvSpPr>
        <p:spPr>
          <a:xfrm>
            <a:off x="1678723" y="2824318"/>
            <a:ext cx="5510222" cy="3015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21D801-92B8-5B03-03C6-5C701EFAC948}"/>
              </a:ext>
            </a:extLst>
          </p:cNvPr>
          <p:cNvSpPr/>
          <p:nvPr/>
        </p:nvSpPr>
        <p:spPr>
          <a:xfrm>
            <a:off x="6427659" y="2679738"/>
            <a:ext cx="4185742" cy="3160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D3FD3FBE-6CFD-CC55-5808-D11E3A08C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4639" y="2575480"/>
            <a:ext cx="1197736" cy="3386928"/>
          </a:xfrm>
          <a:prstGeom prst="rect">
            <a:avLst/>
          </a:prstGeom>
        </p:spPr>
      </p:pic>
      <p:sp>
        <p:nvSpPr>
          <p:cNvPr id="17" name="object 24">
            <a:extLst>
              <a:ext uri="{FF2B5EF4-FFF2-40B4-BE49-F238E27FC236}">
                <a16:creationId xmlns:a16="http://schemas.microsoft.com/office/drawing/2014/main" id="{5F7AAFCD-5E91-BDEE-14F3-5DEC732D72E8}"/>
              </a:ext>
            </a:extLst>
          </p:cNvPr>
          <p:cNvSpPr txBox="1"/>
          <p:nvPr/>
        </p:nvSpPr>
        <p:spPr>
          <a:xfrm>
            <a:off x="6860777" y="3307379"/>
            <a:ext cx="320848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pc="-10" dirty="0">
                <a:latin typeface="NanumSquare Neo OTF Heavy" pitchFamily="2" charset="-127"/>
                <a:ea typeface="NanumSquare Neo OTF Heavy" pitchFamily="2" charset="-127"/>
                <a:cs typeface="Open Sans"/>
              </a:rPr>
              <a:t>1.</a:t>
            </a:r>
            <a:r>
              <a:rPr lang="ko-KR" altLang="en-US" spc="-10" dirty="0">
                <a:latin typeface="NanumSquare Neo OTF Heavy" pitchFamily="2" charset="-127"/>
                <a:ea typeface="NanumSquare Neo OTF Heavy" pitchFamily="2" charset="-127"/>
                <a:cs typeface="Open Sans"/>
              </a:rPr>
              <a:t> 얼굴인식 기술에 대한 </a:t>
            </a:r>
            <a:r>
              <a:rPr lang="en-US" altLang="ko-KR" spc="-10" dirty="0">
                <a:latin typeface="NanumSquare Neo OTF Heavy" pitchFamily="2" charset="-127"/>
                <a:ea typeface="NanumSquare Neo OTF Heavy" pitchFamily="2" charset="-127"/>
                <a:cs typeface="Open Sans"/>
              </a:rPr>
              <a:t>reference </a:t>
            </a:r>
            <a:r>
              <a:rPr lang="ko-KR" altLang="en-US" spc="-10" dirty="0">
                <a:latin typeface="NanumSquare Neo OTF Heavy" pitchFamily="2" charset="-127"/>
                <a:ea typeface="NanumSquare Neo OTF Heavy" pitchFamily="2" charset="-127"/>
                <a:cs typeface="Open Sans"/>
              </a:rPr>
              <a:t>기재 필요  </a:t>
            </a:r>
            <a:endParaRPr dirty="0">
              <a:solidFill>
                <a:schemeClr val="tx1"/>
              </a:solidFill>
              <a:latin typeface="NanumSquare Neo OTF Heavy" pitchFamily="2" charset="-127"/>
              <a:ea typeface="NanumSquare Neo OTF Heavy" pitchFamily="2" charset="-127"/>
              <a:cs typeface="Open Sans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479D844B-A4A4-A1E0-DE53-3D90D547E1D7}"/>
              </a:ext>
            </a:extLst>
          </p:cNvPr>
          <p:cNvSpPr txBox="1"/>
          <p:nvPr/>
        </p:nvSpPr>
        <p:spPr>
          <a:xfrm>
            <a:off x="6869230" y="4508392"/>
            <a:ext cx="320848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pc="-10" dirty="0">
                <a:latin typeface="NanumSquare Neo OTF Heavy" pitchFamily="2" charset="-127"/>
                <a:ea typeface="NanumSquare Neo OTF Heavy" pitchFamily="2" charset="-127"/>
                <a:cs typeface="Open Sans"/>
              </a:rPr>
              <a:t>2.</a:t>
            </a:r>
            <a:r>
              <a:rPr lang="ko-KR" altLang="en-US" spc="-10" dirty="0">
                <a:latin typeface="NanumSquare Neo OTF Heavy" pitchFamily="2" charset="-127"/>
                <a:ea typeface="NanumSquare Neo OTF Heavy" pitchFamily="2" charset="-127"/>
                <a:cs typeface="Open Sans"/>
              </a:rPr>
              <a:t> 전체적인 스토리텔링과 주제 선정 이유 필요  </a:t>
            </a:r>
            <a:endParaRPr dirty="0">
              <a:solidFill>
                <a:schemeClr val="tx1"/>
              </a:solidFill>
              <a:latin typeface="NanumSquare Neo OTF Heavy" pitchFamily="2" charset="-127"/>
              <a:ea typeface="NanumSquare Neo OTF Heavy" pitchFamily="2" charset="-127"/>
              <a:cs typeface="Open Sans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947ADBD-4F7F-446E-1193-33642E5E1FA1}"/>
              </a:ext>
            </a:extLst>
          </p:cNvPr>
          <p:cNvSpPr/>
          <p:nvPr/>
        </p:nvSpPr>
        <p:spPr>
          <a:xfrm>
            <a:off x="2054332" y="3454017"/>
            <a:ext cx="2276744" cy="1692254"/>
          </a:xfrm>
          <a:prstGeom prst="ellipse">
            <a:avLst/>
          </a:prstGeom>
          <a:solidFill>
            <a:schemeClr val="accent3">
              <a:lumMod val="40000"/>
              <a:lumOff val="60000"/>
              <a:alpha val="462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2" name="object 24">
            <a:extLst>
              <a:ext uri="{FF2B5EF4-FFF2-40B4-BE49-F238E27FC236}">
                <a16:creationId xmlns:a16="http://schemas.microsoft.com/office/drawing/2014/main" id="{2968954F-D2D3-D085-9076-255250DAB4DE}"/>
              </a:ext>
            </a:extLst>
          </p:cNvPr>
          <p:cNvSpPr txBox="1"/>
          <p:nvPr/>
        </p:nvSpPr>
        <p:spPr>
          <a:xfrm>
            <a:off x="2265404" y="3929509"/>
            <a:ext cx="289639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spc="-10" dirty="0">
                <a:latin typeface="NanumSquare Neo OTF Heavy" pitchFamily="2" charset="-127"/>
                <a:ea typeface="NanumSquare Neo OTF Heavy" pitchFamily="2" charset="-127"/>
                <a:cs typeface="Open Sans"/>
              </a:rPr>
              <a:t>Feedback</a:t>
            </a:r>
            <a:endParaRPr sz="3200" dirty="0">
              <a:solidFill>
                <a:schemeClr val="tx1"/>
              </a:solidFill>
              <a:latin typeface="NanumSquare Neo OTF Heavy" pitchFamily="2" charset="-127"/>
              <a:ea typeface="NanumSquare Neo OTF Heavy" pitchFamily="2" charset="-127"/>
              <a:cs typeface="Open San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1F1C3FE-9A63-A8E3-8D9D-2B246E55C317}"/>
              </a:ext>
            </a:extLst>
          </p:cNvPr>
          <p:cNvSpPr/>
          <p:nvPr/>
        </p:nvSpPr>
        <p:spPr>
          <a:xfrm>
            <a:off x="4678549" y="836838"/>
            <a:ext cx="2535382" cy="1010699"/>
          </a:xfrm>
          <a:prstGeom prst="ellipse">
            <a:avLst/>
          </a:prstGeom>
          <a:solidFill>
            <a:schemeClr val="accent3">
              <a:lumMod val="40000"/>
              <a:lumOff val="60000"/>
              <a:alpha val="462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object 24">
            <a:extLst>
              <a:ext uri="{FF2B5EF4-FFF2-40B4-BE49-F238E27FC236}">
                <a16:creationId xmlns:a16="http://schemas.microsoft.com/office/drawing/2014/main" id="{5B217AA1-703B-B1DA-51E4-BF56EB9F2CD0}"/>
              </a:ext>
            </a:extLst>
          </p:cNvPr>
          <p:cNvSpPr txBox="1"/>
          <p:nvPr/>
        </p:nvSpPr>
        <p:spPr>
          <a:xfrm>
            <a:off x="4971037" y="1144052"/>
            <a:ext cx="289639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spc="-10" dirty="0">
                <a:latin typeface="NanumSquare Neo OTF Heavy" pitchFamily="2" charset="-127"/>
                <a:ea typeface="NanumSquare Neo OTF Heavy" pitchFamily="2" charset="-127"/>
                <a:cs typeface="Open Sans"/>
              </a:rPr>
              <a:t>1</a:t>
            </a:r>
            <a:r>
              <a:rPr lang="ko-KR" altLang="en-US" sz="2400" spc="-10" dirty="0">
                <a:latin typeface="NanumSquare Neo OTF Heavy" pitchFamily="2" charset="-127"/>
                <a:ea typeface="NanumSquare Neo OTF Heavy" pitchFamily="2" charset="-127"/>
                <a:cs typeface="Open Sans"/>
              </a:rPr>
              <a:t>차 중간 발표</a:t>
            </a:r>
            <a:endParaRPr sz="2400" dirty="0">
              <a:solidFill>
                <a:schemeClr val="tx1"/>
              </a:solidFill>
              <a:latin typeface="NanumSquare Neo OTF Heavy" pitchFamily="2" charset="-127"/>
              <a:ea typeface="NanumSquare Neo OTF Heavy" pitchFamily="2" charset="-127"/>
              <a:cs typeface="Open Sans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DD17F41D-1F82-B08A-B8B3-338E07745A6D}"/>
              </a:ext>
            </a:extLst>
          </p:cNvPr>
          <p:cNvSpPr/>
          <p:nvPr/>
        </p:nvSpPr>
        <p:spPr>
          <a:xfrm>
            <a:off x="5591263" y="1950720"/>
            <a:ext cx="729060" cy="563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남자 윤곽선">
            <a:extLst>
              <a:ext uri="{FF2B5EF4-FFF2-40B4-BE49-F238E27FC236}">
                <a16:creationId xmlns:a16="http://schemas.microsoft.com/office/drawing/2014/main" id="{76EF5C42-8E34-C339-A68A-ADFCDE3F57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49154" y="751361"/>
            <a:ext cx="950770" cy="950770"/>
          </a:xfrm>
          <a:prstGeom prst="rect">
            <a:avLst/>
          </a:prstGeom>
        </p:spPr>
      </p:pic>
      <p:pic>
        <p:nvPicPr>
          <p:cNvPr id="24" name="그래픽 23" descr="사용자 윤곽선">
            <a:extLst>
              <a:ext uri="{FF2B5EF4-FFF2-40B4-BE49-F238E27FC236}">
                <a16:creationId xmlns:a16="http://schemas.microsoft.com/office/drawing/2014/main" id="{114BA9DF-0BB2-076C-C674-A641F5C413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36076" y="851944"/>
            <a:ext cx="614033" cy="614033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23663D5-7C45-E107-7D29-E44B37CF3370}"/>
              </a:ext>
            </a:extLst>
          </p:cNvPr>
          <p:cNvCxnSpPr>
            <a:cxnSpLocks/>
          </p:cNvCxnSpPr>
          <p:nvPr/>
        </p:nvCxnSpPr>
        <p:spPr>
          <a:xfrm>
            <a:off x="3136974" y="1114667"/>
            <a:ext cx="30425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7232DD0-19F3-493E-675E-C28C3480473A}"/>
              </a:ext>
            </a:extLst>
          </p:cNvPr>
          <p:cNvSpPr/>
          <p:nvPr/>
        </p:nvSpPr>
        <p:spPr>
          <a:xfrm flipH="1" flipV="1">
            <a:off x="3548740" y="870993"/>
            <a:ext cx="384456" cy="482948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18F27A7-8EED-826C-DD66-62FA1E1027A5}"/>
              </a:ext>
            </a:extLst>
          </p:cNvPr>
          <p:cNvGrpSpPr/>
          <p:nvPr/>
        </p:nvGrpSpPr>
        <p:grpSpPr>
          <a:xfrm>
            <a:off x="7632921" y="806087"/>
            <a:ext cx="1709562" cy="754048"/>
            <a:chOff x="5639949" y="3651249"/>
            <a:chExt cx="3125530" cy="1275313"/>
          </a:xfrm>
        </p:grpSpPr>
        <p:pic>
          <p:nvPicPr>
            <p:cNvPr id="28" name="그래픽 27" descr="우는 얼굴(윤곽선) 단색으로 채워진">
              <a:extLst>
                <a:ext uri="{FF2B5EF4-FFF2-40B4-BE49-F238E27FC236}">
                  <a16:creationId xmlns:a16="http://schemas.microsoft.com/office/drawing/2014/main" id="{C96DC077-5F69-5525-9243-34AD65863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39949" y="3651249"/>
              <a:ext cx="1275314" cy="1275313"/>
            </a:xfrm>
            <a:prstGeom prst="rect">
              <a:avLst/>
            </a:prstGeom>
          </p:spPr>
        </p:pic>
        <p:pic>
          <p:nvPicPr>
            <p:cNvPr id="29" name="그래픽 28" descr="웃는 얼굴(윤곽선) 단색으로 채워진">
              <a:extLst>
                <a:ext uri="{FF2B5EF4-FFF2-40B4-BE49-F238E27FC236}">
                  <a16:creationId xmlns:a16="http://schemas.microsoft.com/office/drawing/2014/main" id="{6E82914A-3507-EEB9-3608-436C06997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90166" y="3651250"/>
              <a:ext cx="1275313" cy="1275312"/>
            </a:xfrm>
            <a:prstGeom prst="rect">
              <a:avLst/>
            </a:prstGeom>
          </p:spPr>
        </p:pic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2BF586B-9543-0B9B-3BF8-A8D2CB6037C1}"/>
                </a:ext>
              </a:extLst>
            </p:cNvPr>
            <p:cNvSpPr/>
            <p:nvPr/>
          </p:nvSpPr>
          <p:spPr>
            <a:xfrm>
              <a:off x="5858392" y="4286246"/>
              <a:ext cx="74645" cy="933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E9050D7-48DE-7B57-C6DC-0446928273E3}"/>
                </a:ext>
              </a:extLst>
            </p:cNvPr>
            <p:cNvSpPr/>
            <p:nvPr/>
          </p:nvSpPr>
          <p:spPr>
            <a:xfrm>
              <a:off x="6574271" y="4286246"/>
              <a:ext cx="74645" cy="933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4" name="타원 1023">
              <a:extLst>
                <a:ext uri="{FF2B5EF4-FFF2-40B4-BE49-F238E27FC236}">
                  <a16:creationId xmlns:a16="http://schemas.microsoft.com/office/drawing/2014/main" id="{BEE03D75-81E3-E733-7277-72575B1EE9B1}"/>
                </a:ext>
              </a:extLst>
            </p:cNvPr>
            <p:cNvSpPr/>
            <p:nvPr/>
          </p:nvSpPr>
          <p:spPr>
            <a:xfrm>
              <a:off x="6470619" y="4379552"/>
              <a:ext cx="74645" cy="933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5" name="타원 1024">
              <a:extLst>
                <a:ext uri="{FF2B5EF4-FFF2-40B4-BE49-F238E27FC236}">
                  <a16:creationId xmlns:a16="http://schemas.microsoft.com/office/drawing/2014/main" id="{BBDB474B-6341-7FFB-9B5D-9AB334B09DA9}"/>
                </a:ext>
              </a:extLst>
            </p:cNvPr>
            <p:cNvSpPr/>
            <p:nvPr/>
          </p:nvSpPr>
          <p:spPr>
            <a:xfrm>
              <a:off x="5899277" y="4426205"/>
              <a:ext cx="74645" cy="933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7" name="타원 1026">
              <a:extLst>
                <a:ext uri="{FF2B5EF4-FFF2-40B4-BE49-F238E27FC236}">
                  <a16:creationId xmlns:a16="http://schemas.microsoft.com/office/drawing/2014/main" id="{97230E31-4A5E-A2C2-F93F-C1369ADB8BE1}"/>
                </a:ext>
              </a:extLst>
            </p:cNvPr>
            <p:cNvSpPr/>
            <p:nvPr/>
          </p:nvSpPr>
          <p:spPr>
            <a:xfrm>
              <a:off x="6201478" y="3918944"/>
              <a:ext cx="74645" cy="933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8" name="타원 1027">
              <a:extLst>
                <a:ext uri="{FF2B5EF4-FFF2-40B4-BE49-F238E27FC236}">
                  <a16:creationId xmlns:a16="http://schemas.microsoft.com/office/drawing/2014/main" id="{942841AC-7F2B-3977-7E89-BF65A2CFEFDD}"/>
                </a:ext>
              </a:extLst>
            </p:cNvPr>
            <p:cNvSpPr/>
            <p:nvPr/>
          </p:nvSpPr>
          <p:spPr>
            <a:xfrm>
              <a:off x="6308100" y="3918944"/>
              <a:ext cx="74645" cy="933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FA9EBCB1-3A74-761D-0AA3-0CCD1ECDF211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8330476" y="1183111"/>
            <a:ext cx="314453" cy="1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화살표: 아래쪽 1031">
            <a:extLst>
              <a:ext uri="{FF2B5EF4-FFF2-40B4-BE49-F238E27FC236}">
                <a16:creationId xmlns:a16="http://schemas.microsoft.com/office/drawing/2014/main" id="{BF43B296-8338-EAB1-93AB-EA5949E3B93C}"/>
              </a:ext>
            </a:extLst>
          </p:cNvPr>
          <p:cNvSpPr/>
          <p:nvPr/>
        </p:nvSpPr>
        <p:spPr>
          <a:xfrm>
            <a:off x="5591263" y="6061382"/>
            <a:ext cx="729060" cy="563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AD2B0F-B4A3-A421-AF87-CE7ECE0BF07F}"/>
              </a:ext>
            </a:extLst>
          </p:cNvPr>
          <p:cNvGrpSpPr/>
          <p:nvPr/>
        </p:nvGrpSpPr>
        <p:grpSpPr>
          <a:xfrm>
            <a:off x="0" y="0"/>
            <a:ext cx="12192001" cy="6858001"/>
            <a:chOff x="0" y="0"/>
            <a:chExt cx="12192001" cy="685800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3B8800A-A47D-CAC8-E3AD-DF2B2D67A61F}"/>
                </a:ext>
              </a:extLst>
            </p:cNvPr>
            <p:cNvSpPr/>
            <p:nvPr/>
          </p:nvSpPr>
          <p:spPr>
            <a:xfrm>
              <a:off x="11903394" y="495300"/>
              <a:ext cx="252000" cy="6311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9B0DA2ED-5E99-8194-9A45-5213BB5C8871}"/>
                </a:ext>
              </a:extLst>
            </p:cNvPr>
            <p:cNvSpPr/>
            <p:nvPr/>
          </p:nvSpPr>
          <p:spPr>
            <a:xfrm>
              <a:off x="0" y="0"/>
              <a:ext cx="12192001" cy="6858001"/>
            </a:xfrm>
            <a:custGeom>
              <a:avLst/>
              <a:gdLst>
                <a:gd name="connsiteX0" fmla="*/ 38131 w 12192001"/>
                <a:gd name="connsiteY0" fmla="*/ 571500 h 6858001"/>
                <a:gd name="connsiteX1" fmla="*/ 38131 w 12192001"/>
                <a:gd name="connsiteY1" fmla="*/ 6819871 h 6858001"/>
                <a:gd name="connsiteX2" fmla="*/ 12153871 w 12192001"/>
                <a:gd name="connsiteY2" fmla="*/ 6819871 h 6858001"/>
                <a:gd name="connsiteX3" fmla="*/ 12153871 w 12192001"/>
                <a:gd name="connsiteY3" fmla="*/ 571500 h 6858001"/>
                <a:gd name="connsiteX4" fmla="*/ 0 w 12192001"/>
                <a:gd name="connsiteY4" fmla="*/ 0 h 6858001"/>
                <a:gd name="connsiteX5" fmla="*/ 12191999 w 12192001"/>
                <a:gd name="connsiteY5" fmla="*/ 0 h 6858001"/>
                <a:gd name="connsiteX6" fmla="*/ 12191999 w 12192001"/>
                <a:gd name="connsiteY6" fmla="*/ 1 h 6858001"/>
                <a:gd name="connsiteX7" fmla="*/ 12192001 w 12192001"/>
                <a:gd name="connsiteY7" fmla="*/ 1 h 6858001"/>
                <a:gd name="connsiteX8" fmla="*/ 12192001 w 12192001"/>
                <a:gd name="connsiteY8" fmla="*/ 6858001 h 6858001"/>
                <a:gd name="connsiteX9" fmla="*/ 1 w 12192001"/>
                <a:gd name="connsiteY9" fmla="*/ 6858001 h 6858001"/>
                <a:gd name="connsiteX10" fmla="*/ 1 w 12192001"/>
                <a:gd name="connsiteY10" fmla="*/ 571500 h 6858001"/>
                <a:gd name="connsiteX11" fmla="*/ 0 w 12192001"/>
                <a:gd name="connsiteY11" fmla="*/ 5715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1" h="6858001">
                  <a:moveTo>
                    <a:pt x="38131" y="571500"/>
                  </a:moveTo>
                  <a:lnTo>
                    <a:pt x="38131" y="6819871"/>
                  </a:lnTo>
                  <a:lnTo>
                    <a:pt x="12153871" y="6819871"/>
                  </a:lnTo>
                  <a:lnTo>
                    <a:pt x="12153871" y="571500"/>
                  </a:lnTo>
                  <a:close/>
                  <a:moveTo>
                    <a:pt x="0" y="0"/>
                  </a:moveTo>
                  <a:lnTo>
                    <a:pt x="12191999" y="0"/>
                  </a:lnTo>
                  <a:lnTo>
                    <a:pt x="12191999" y="1"/>
                  </a:lnTo>
                  <a:lnTo>
                    <a:pt x="12192001" y="1"/>
                  </a:lnTo>
                  <a:lnTo>
                    <a:pt x="12192001" y="6858001"/>
                  </a:lnTo>
                  <a:lnTo>
                    <a:pt x="1" y="6858001"/>
                  </a:lnTo>
                  <a:lnTo>
                    <a:pt x="1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DFCF302-46FD-97FF-412D-702A22775C3F}"/>
                </a:ext>
              </a:extLst>
            </p:cNvPr>
            <p:cNvSpPr/>
            <p:nvPr/>
          </p:nvSpPr>
          <p:spPr>
            <a:xfrm>
              <a:off x="44450" y="50800"/>
              <a:ext cx="12096000" cy="444500"/>
            </a:xfrm>
            <a:prstGeom prst="rect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1950" latinLnBrk="0">
                <a:defRPr/>
              </a:pPr>
              <a:r>
                <a:rPr lang="ko-KR" altLang="en-US" sz="2000" i="1" kern="0" dirty="0">
                  <a:ln w="1270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목차</a:t>
              </a:r>
              <a:endPara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761D18A-0AC3-3EE7-E30C-4A033F2FAE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6" y="75008"/>
              <a:ext cx="355997" cy="355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C8CC5C8-5A7E-DEFE-90BE-A6F99EB4516F}"/>
                </a:ext>
              </a:extLst>
            </p:cNvPr>
            <p:cNvGrpSpPr/>
            <p:nvPr/>
          </p:nvGrpSpPr>
          <p:grpSpPr>
            <a:xfrm>
              <a:off x="11096520" y="131244"/>
              <a:ext cx="963926" cy="280713"/>
              <a:chOff x="11346996" y="171725"/>
              <a:chExt cx="677732" cy="197368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D0D032-4360-424B-5727-D92638390FE5}"/>
                  </a:ext>
                </a:extLst>
              </p:cNvPr>
              <p:cNvSpPr/>
              <p:nvPr/>
            </p:nvSpPr>
            <p:spPr>
              <a:xfrm>
                <a:off x="11346996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>
                  <a:defRPr/>
                </a:pPr>
                <a:r>
                  <a:rPr lang="en-US" altLang="ko-KR" sz="2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_</a:t>
                </a:r>
                <a:endParaRPr lang="ko-KR" altLang="en-US" sz="24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BFBF706-A12B-EB79-9278-762E6E009F03}"/>
                  </a:ext>
                </a:extLst>
              </p:cNvPr>
              <p:cNvSpPr/>
              <p:nvPr/>
            </p:nvSpPr>
            <p:spPr>
              <a:xfrm>
                <a:off x="11587178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ko-KR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□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52E9D96-66ED-4C94-C3B9-D54456C6DFBD}"/>
                  </a:ext>
                </a:extLst>
              </p:cNvPr>
              <p:cNvSpPr/>
              <p:nvPr/>
            </p:nvSpPr>
            <p:spPr>
              <a:xfrm>
                <a:off x="11827360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X</a:t>
                </a:r>
                <a:endParaRPr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39D1D24-D6CB-A320-96B6-4A484E2B16A7}"/>
                </a:ext>
              </a:extLst>
            </p:cNvPr>
            <p:cNvSpPr/>
            <p:nvPr/>
          </p:nvSpPr>
          <p:spPr>
            <a:xfrm>
              <a:off x="11902782" y="567012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</a:rPr>
                <a:t>▲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5A810-5C76-38BF-5D3A-AE3E39FCB743}"/>
                </a:ext>
              </a:extLst>
            </p:cNvPr>
            <p:cNvSpPr/>
            <p:nvPr/>
          </p:nvSpPr>
          <p:spPr>
            <a:xfrm>
              <a:off x="11902782" y="6562344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FCA90F-CD2D-B59A-EC60-E0E4F4524D9A}"/>
                </a:ext>
              </a:extLst>
            </p:cNvPr>
            <p:cNvSpPr/>
            <p:nvPr/>
          </p:nvSpPr>
          <p:spPr>
            <a:xfrm>
              <a:off x="11920089" y="2552977"/>
              <a:ext cx="251999" cy="1461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38BC763-ADCF-47AA-CE42-0788E01F0124}"/>
              </a:ext>
            </a:extLst>
          </p:cNvPr>
          <p:cNvGrpSpPr/>
          <p:nvPr/>
        </p:nvGrpSpPr>
        <p:grpSpPr>
          <a:xfrm>
            <a:off x="481697" y="2278785"/>
            <a:ext cx="1789060" cy="2300430"/>
            <a:chOff x="1111395" y="1885247"/>
            <a:chExt cx="2801654" cy="3621737"/>
          </a:xfrm>
        </p:grpSpPr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79295E24-1E66-4ED6-64B0-95888CD8E92B}"/>
                </a:ext>
              </a:extLst>
            </p:cNvPr>
            <p:cNvSpPr/>
            <p:nvPr/>
          </p:nvSpPr>
          <p:spPr>
            <a:xfrm>
              <a:off x="1736006" y="3910686"/>
              <a:ext cx="776215" cy="776215"/>
            </a:xfrm>
            <a:prstGeom prst="arc">
              <a:avLst/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9D610968-8419-2430-689D-E3208035A1BB}"/>
                </a:ext>
              </a:extLst>
            </p:cNvPr>
            <p:cNvSpPr/>
            <p:nvPr/>
          </p:nvSpPr>
          <p:spPr>
            <a:xfrm>
              <a:off x="1111395" y="1885247"/>
              <a:ext cx="2025440" cy="2025440"/>
            </a:xfrm>
            <a:prstGeom prst="arc">
              <a:avLst>
                <a:gd name="adj1" fmla="val 5365069"/>
                <a:gd name="adj2" fmla="val 32305"/>
              </a:avLst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24" name="직선 연결선 1023">
              <a:extLst>
                <a:ext uri="{FF2B5EF4-FFF2-40B4-BE49-F238E27FC236}">
                  <a16:creationId xmlns:a16="http://schemas.microsoft.com/office/drawing/2014/main" id="{B92F36C8-8A51-ED22-5B15-935ED59110EE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2512221" y="4298794"/>
              <a:ext cx="0" cy="1208190"/>
            </a:xfrm>
            <a:prstGeom prst="line">
              <a:avLst/>
            </a:prstGeom>
            <a:ln w="19050">
              <a:solidFill>
                <a:srgbClr val="54A0F4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" name="타원 1024">
              <a:extLst>
                <a:ext uri="{FF2B5EF4-FFF2-40B4-BE49-F238E27FC236}">
                  <a16:creationId xmlns:a16="http://schemas.microsoft.com/office/drawing/2014/main" id="{455D2590-6BA7-FF15-DC31-D82F38FDA946}"/>
                </a:ext>
              </a:extLst>
            </p:cNvPr>
            <p:cNvSpPr/>
            <p:nvPr/>
          </p:nvSpPr>
          <p:spPr>
            <a:xfrm>
              <a:off x="1321510" y="2095362"/>
              <a:ext cx="1605209" cy="160520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4A0F4"/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27" name="그룹 1026">
              <a:extLst>
                <a:ext uri="{FF2B5EF4-FFF2-40B4-BE49-F238E27FC236}">
                  <a16:creationId xmlns:a16="http://schemas.microsoft.com/office/drawing/2014/main" id="{6B440495-974D-655C-A7E6-729CF5E518CB}"/>
                </a:ext>
              </a:extLst>
            </p:cNvPr>
            <p:cNvGrpSpPr/>
            <p:nvPr/>
          </p:nvGrpSpPr>
          <p:grpSpPr>
            <a:xfrm rot="5400000" flipV="1">
              <a:off x="3136834" y="2509859"/>
              <a:ext cx="776216" cy="776215"/>
              <a:chOff x="4401724" y="2464763"/>
              <a:chExt cx="776216" cy="776215"/>
            </a:xfrm>
          </p:grpSpPr>
          <p:sp>
            <p:nvSpPr>
              <p:cNvPr id="1028" name="원호 1027">
                <a:extLst>
                  <a:ext uri="{FF2B5EF4-FFF2-40B4-BE49-F238E27FC236}">
                    <a16:creationId xmlns:a16="http://schemas.microsoft.com/office/drawing/2014/main" id="{8DA4A161-CE38-7ABE-BDE0-6A7DB6F87F8A}"/>
                  </a:ext>
                </a:extLst>
              </p:cNvPr>
              <p:cNvSpPr/>
              <p:nvPr/>
            </p:nvSpPr>
            <p:spPr>
              <a:xfrm>
                <a:off x="4401724" y="2464763"/>
                <a:ext cx="776215" cy="776215"/>
              </a:xfrm>
              <a:prstGeom prst="arc">
                <a:avLst/>
              </a:prstGeom>
              <a:ln w="19050">
                <a:solidFill>
                  <a:srgbClr val="54A0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29" name="직선 연결선 1028">
                <a:extLst>
                  <a:ext uri="{FF2B5EF4-FFF2-40B4-BE49-F238E27FC236}">
                    <a16:creationId xmlns:a16="http://schemas.microsoft.com/office/drawing/2014/main" id="{20009434-4079-B27B-B598-C13A6C5CB7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15940" y="3014871"/>
                <a:ext cx="324000" cy="0"/>
              </a:xfrm>
              <a:prstGeom prst="line">
                <a:avLst/>
              </a:prstGeom>
              <a:ln w="19050">
                <a:solidFill>
                  <a:srgbClr val="54A0F4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1" name="Freeform 6">
              <a:extLst>
                <a:ext uri="{FF2B5EF4-FFF2-40B4-BE49-F238E27FC236}">
                  <a16:creationId xmlns:a16="http://schemas.microsoft.com/office/drawing/2014/main" id="{26C4E02F-057F-8274-9867-9543917BD76B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906729" y="2652799"/>
              <a:ext cx="425626" cy="37735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54A0F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47" name="직사각형 1046">
            <a:extLst>
              <a:ext uri="{FF2B5EF4-FFF2-40B4-BE49-F238E27FC236}">
                <a16:creationId xmlns:a16="http://schemas.microsoft.com/office/drawing/2014/main" id="{0C4E05B7-CE4D-0276-413D-623FE8C5445C}"/>
              </a:ext>
            </a:extLst>
          </p:cNvPr>
          <p:cNvSpPr/>
          <p:nvPr/>
        </p:nvSpPr>
        <p:spPr>
          <a:xfrm>
            <a:off x="615871" y="4778188"/>
            <a:ext cx="147217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78808D"/>
                </a:solidFill>
              </a:rPr>
              <a:t>1. </a:t>
            </a:r>
            <a:r>
              <a:rPr lang="ko-KR" altLang="en-US" sz="1400" b="1" dirty="0">
                <a:solidFill>
                  <a:srgbClr val="78808D"/>
                </a:solidFill>
              </a:rPr>
              <a:t>주제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1050" name="타원 1049">
            <a:extLst>
              <a:ext uri="{FF2B5EF4-FFF2-40B4-BE49-F238E27FC236}">
                <a16:creationId xmlns:a16="http://schemas.microsoft.com/office/drawing/2014/main" id="{C1D53640-F1C8-F353-B5F2-E3586C8AF3E0}"/>
              </a:ext>
            </a:extLst>
          </p:cNvPr>
          <p:cNvSpPr/>
          <p:nvPr/>
        </p:nvSpPr>
        <p:spPr>
          <a:xfrm>
            <a:off x="10672647" y="2956655"/>
            <a:ext cx="653936" cy="653936"/>
          </a:xfrm>
          <a:prstGeom prst="ellipse">
            <a:avLst/>
          </a:prstGeom>
          <a:solidFill>
            <a:srgbClr val="54A0F4"/>
          </a:solidFill>
          <a:ln w="19050">
            <a:solidFill>
              <a:srgbClr val="54A0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GOAL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D88652A-2AF6-99DF-0F7D-20CDAE1F8F50}"/>
              </a:ext>
            </a:extLst>
          </p:cNvPr>
          <p:cNvGrpSpPr/>
          <p:nvPr/>
        </p:nvGrpSpPr>
        <p:grpSpPr>
          <a:xfrm>
            <a:off x="3206187" y="2278785"/>
            <a:ext cx="1789060" cy="2300430"/>
            <a:chOff x="1111395" y="1885247"/>
            <a:chExt cx="2801654" cy="3621737"/>
          </a:xfrm>
        </p:grpSpPr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E1A78A73-BC3F-9811-B8E2-CCF83B5F0DC0}"/>
                </a:ext>
              </a:extLst>
            </p:cNvPr>
            <p:cNvSpPr/>
            <p:nvPr/>
          </p:nvSpPr>
          <p:spPr>
            <a:xfrm>
              <a:off x="1736006" y="3910686"/>
              <a:ext cx="776215" cy="776215"/>
            </a:xfrm>
            <a:prstGeom prst="arc">
              <a:avLst/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원호 15">
              <a:extLst>
                <a:ext uri="{FF2B5EF4-FFF2-40B4-BE49-F238E27FC236}">
                  <a16:creationId xmlns:a16="http://schemas.microsoft.com/office/drawing/2014/main" id="{369F2BA1-8AEA-2F95-AFD1-E05D5D098486}"/>
                </a:ext>
              </a:extLst>
            </p:cNvPr>
            <p:cNvSpPr/>
            <p:nvPr/>
          </p:nvSpPr>
          <p:spPr>
            <a:xfrm>
              <a:off x="1111395" y="1885247"/>
              <a:ext cx="2025440" cy="2025440"/>
            </a:xfrm>
            <a:prstGeom prst="arc">
              <a:avLst>
                <a:gd name="adj1" fmla="val 5365069"/>
                <a:gd name="adj2" fmla="val 32305"/>
              </a:avLst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F202A4D-BE51-3F1F-8C1F-45EF90205CED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2512221" y="4298794"/>
              <a:ext cx="0" cy="1208190"/>
            </a:xfrm>
            <a:prstGeom prst="line">
              <a:avLst/>
            </a:prstGeom>
            <a:ln w="19050">
              <a:solidFill>
                <a:srgbClr val="54A0F4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736DB47-B5DC-3F73-16D0-E0CF6EA54B96}"/>
                </a:ext>
              </a:extLst>
            </p:cNvPr>
            <p:cNvSpPr/>
            <p:nvPr/>
          </p:nvSpPr>
          <p:spPr>
            <a:xfrm>
              <a:off x="1321510" y="2095362"/>
              <a:ext cx="1605209" cy="160520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4A0F4"/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DB13D23-D077-DCFF-3832-39D610D34A81}"/>
                </a:ext>
              </a:extLst>
            </p:cNvPr>
            <p:cNvGrpSpPr/>
            <p:nvPr/>
          </p:nvGrpSpPr>
          <p:grpSpPr>
            <a:xfrm rot="5400000" flipV="1">
              <a:off x="3136834" y="2509859"/>
              <a:ext cx="776216" cy="776215"/>
              <a:chOff x="4401724" y="2464763"/>
              <a:chExt cx="776216" cy="776215"/>
            </a:xfrm>
          </p:grpSpPr>
          <p:sp>
            <p:nvSpPr>
              <p:cNvPr id="21" name="원호 20">
                <a:extLst>
                  <a:ext uri="{FF2B5EF4-FFF2-40B4-BE49-F238E27FC236}">
                    <a16:creationId xmlns:a16="http://schemas.microsoft.com/office/drawing/2014/main" id="{D00B06F7-97A9-4133-6EFA-D88419F7C9FA}"/>
                  </a:ext>
                </a:extLst>
              </p:cNvPr>
              <p:cNvSpPr/>
              <p:nvPr/>
            </p:nvSpPr>
            <p:spPr>
              <a:xfrm>
                <a:off x="4401724" y="2464763"/>
                <a:ext cx="776215" cy="776215"/>
              </a:xfrm>
              <a:prstGeom prst="arc">
                <a:avLst/>
              </a:prstGeom>
              <a:ln w="19050">
                <a:solidFill>
                  <a:srgbClr val="54A0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939658FE-48A6-4CD2-5C9D-AC7430F0233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15940" y="3014871"/>
                <a:ext cx="324000" cy="0"/>
              </a:xfrm>
              <a:prstGeom prst="line">
                <a:avLst/>
              </a:prstGeom>
              <a:ln w="19050">
                <a:solidFill>
                  <a:srgbClr val="54A0F4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6ACB202-86EA-4BB6-7433-1179CE0DCA1B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906729" y="2652799"/>
              <a:ext cx="425626" cy="37735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54A0F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62" name="그룹 1061">
            <a:extLst>
              <a:ext uri="{FF2B5EF4-FFF2-40B4-BE49-F238E27FC236}">
                <a16:creationId xmlns:a16="http://schemas.microsoft.com/office/drawing/2014/main" id="{A6FEF382-0BA4-DFA2-B251-2C9D7F2C5B47}"/>
              </a:ext>
            </a:extLst>
          </p:cNvPr>
          <p:cNvGrpSpPr/>
          <p:nvPr/>
        </p:nvGrpSpPr>
        <p:grpSpPr>
          <a:xfrm>
            <a:off x="5985661" y="2278785"/>
            <a:ext cx="1789060" cy="2300430"/>
            <a:chOff x="1111395" y="1885247"/>
            <a:chExt cx="2801654" cy="3621737"/>
          </a:xfrm>
        </p:grpSpPr>
        <p:sp>
          <p:nvSpPr>
            <p:cNvPr id="1063" name="원호 1062">
              <a:extLst>
                <a:ext uri="{FF2B5EF4-FFF2-40B4-BE49-F238E27FC236}">
                  <a16:creationId xmlns:a16="http://schemas.microsoft.com/office/drawing/2014/main" id="{0952C92D-8AE0-0205-6419-6C9B3FC9F415}"/>
                </a:ext>
              </a:extLst>
            </p:cNvPr>
            <p:cNvSpPr/>
            <p:nvPr/>
          </p:nvSpPr>
          <p:spPr>
            <a:xfrm>
              <a:off x="1736006" y="3910686"/>
              <a:ext cx="776215" cy="776215"/>
            </a:xfrm>
            <a:prstGeom prst="arc">
              <a:avLst/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4" name="원호 1063">
              <a:extLst>
                <a:ext uri="{FF2B5EF4-FFF2-40B4-BE49-F238E27FC236}">
                  <a16:creationId xmlns:a16="http://schemas.microsoft.com/office/drawing/2014/main" id="{B41C8537-EAA8-FA36-BEE6-4F600EAE3215}"/>
                </a:ext>
              </a:extLst>
            </p:cNvPr>
            <p:cNvSpPr/>
            <p:nvPr/>
          </p:nvSpPr>
          <p:spPr>
            <a:xfrm>
              <a:off x="1111395" y="1885247"/>
              <a:ext cx="2025440" cy="2025440"/>
            </a:xfrm>
            <a:prstGeom prst="arc">
              <a:avLst>
                <a:gd name="adj1" fmla="val 5365069"/>
                <a:gd name="adj2" fmla="val 32305"/>
              </a:avLst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65" name="직선 연결선 1064">
              <a:extLst>
                <a:ext uri="{FF2B5EF4-FFF2-40B4-BE49-F238E27FC236}">
                  <a16:creationId xmlns:a16="http://schemas.microsoft.com/office/drawing/2014/main" id="{50EEC389-AC92-73D3-B561-332CC65CE674}"/>
                </a:ext>
              </a:extLst>
            </p:cNvPr>
            <p:cNvCxnSpPr>
              <a:cxnSpLocks/>
              <a:endCxn id="1063" idx="2"/>
            </p:cNvCxnSpPr>
            <p:nvPr/>
          </p:nvCxnSpPr>
          <p:spPr>
            <a:xfrm flipV="1">
              <a:off x="2512221" y="4298794"/>
              <a:ext cx="0" cy="1208190"/>
            </a:xfrm>
            <a:prstGeom prst="line">
              <a:avLst/>
            </a:prstGeom>
            <a:ln w="19050">
              <a:solidFill>
                <a:srgbClr val="54A0F4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6" name="타원 1065">
              <a:extLst>
                <a:ext uri="{FF2B5EF4-FFF2-40B4-BE49-F238E27FC236}">
                  <a16:creationId xmlns:a16="http://schemas.microsoft.com/office/drawing/2014/main" id="{80C51B0E-F36B-0066-6793-A104E10148B1}"/>
                </a:ext>
              </a:extLst>
            </p:cNvPr>
            <p:cNvSpPr/>
            <p:nvPr/>
          </p:nvSpPr>
          <p:spPr>
            <a:xfrm>
              <a:off x="1321510" y="2095362"/>
              <a:ext cx="1605209" cy="160520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4A0F4"/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67" name="그룹 1066">
              <a:extLst>
                <a:ext uri="{FF2B5EF4-FFF2-40B4-BE49-F238E27FC236}">
                  <a16:creationId xmlns:a16="http://schemas.microsoft.com/office/drawing/2014/main" id="{98CB433A-F35F-C7C3-A434-7AC3CD3F68D9}"/>
                </a:ext>
              </a:extLst>
            </p:cNvPr>
            <p:cNvGrpSpPr/>
            <p:nvPr/>
          </p:nvGrpSpPr>
          <p:grpSpPr>
            <a:xfrm rot="5400000" flipV="1">
              <a:off x="3136834" y="2509859"/>
              <a:ext cx="776216" cy="776215"/>
              <a:chOff x="4401724" y="2464763"/>
              <a:chExt cx="776216" cy="776215"/>
            </a:xfrm>
          </p:grpSpPr>
          <p:sp>
            <p:nvSpPr>
              <p:cNvPr id="1069" name="원호 1068">
                <a:extLst>
                  <a:ext uri="{FF2B5EF4-FFF2-40B4-BE49-F238E27FC236}">
                    <a16:creationId xmlns:a16="http://schemas.microsoft.com/office/drawing/2014/main" id="{F7EC7EEF-1D14-AD77-544E-F97351CEDBC0}"/>
                  </a:ext>
                </a:extLst>
              </p:cNvPr>
              <p:cNvSpPr/>
              <p:nvPr/>
            </p:nvSpPr>
            <p:spPr>
              <a:xfrm>
                <a:off x="4401724" y="2464763"/>
                <a:ext cx="776215" cy="776215"/>
              </a:xfrm>
              <a:prstGeom prst="arc">
                <a:avLst/>
              </a:prstGeom>
              <a:ln w="19050">
                <a:solidFill>
                  <a:srgbClr val="54A0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70" name="직선 연결선 1069">
                <a:extLst>
                  <a:ext uri="{FF2B5EF4-FFF2-40B4-BE49-F238E27FC236}">
                    <a16:creationId xmlns:a16="http://schemas.microsoft.com/office/drawing/2014/main" id="{D8208537-D0F6-2524-8C90-D4044EC98F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15940" y="3014871"/>
                <a:ext cx="324000" cy="0"/>
              </a:xfrm>
              <a:prstGeom prst="line">
                <a:avLst/>
              </a:prstGeom>
              <a:ln w="19050">
                <a:solidFill>
                  <a:srgbClr val="54A0F4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8" name="Freeform 6">
              <a:extLst>
                <a:ext uri="{FF2B5EF4-FFF2-40B4-BE49-F238E27FC236}">
                  <a16:creationId xmlns:a16="http://schemas.microsoft.com/office/drawing/2014/main" id="{8FDA7185-D422-2B98-CA22-49EBE4F9026E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906729" y="2652799"/>
              <a:ext cx="425626" cy="37735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54A0F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77" name="직사각형 1076">
            <a:extLst>
              <a:ext uri="{FF2B5EF4-FFF2-40B4-BE49-F238E27FC236}">
                <a16:creationId xmlns:a16="http://schemas.microsoft.com/office/drawing/2014/main" id="{DF1E72A7-A5D3-DDDD-C675-6E85EFF36245}"/>
              </a:ext>
            </a:extLst>
          </p:cNvPr>
          <p:cNvSpPr/>
          <p:nvPr/>
        </p:nvSpPr>
        <p:spPr>
          <a:xfrm>
            <a:off x="3315646" y="4778188"/>
            <a:ext cx="165488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78808D"/>
                </a:solidFill>
              </a:rPr>
              <a:t>2.</a:t>
            </a:r>
            <a:r>
              <a:rPr lang="ko-KR" altLang="en-US" sz="1400" b="1" dirty="0">
                <a:solidFill>
                  <a:srgbClr val="78808D"/>
                </a:solidFill>
              </a:rPr>
              <a:t> 기술소개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1081" name="직사각형 1080">
            <a:extLst>
              <a:ext uri="{FF2B5EF4-FFF2-40B4-BE49-F238E27FC236}">
                <a16:creationId xmlns:a16="http://schemas.microsoft.com/office/drawing/2014/main" id="{C945214F-5E48-F050-D931-30A7D7A21090}"/>
              </a:ext>
            </a:extLst>
          </p:cNvPr>
          <p:cNvSpPr/>
          <p:nvPr/>
        </p:nvSpPr>
        <p:spPr>
          <a:xfrm>
            <a:off x="6158162" y="4638223"/>
            <a:ext cx="1472174" cy="4542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3. </a:t>
            </a:r>
            <a:r>
              <a:rPr lang="ko-KR" altLang="en-US" b="1" dirty="0">
                <a:solidFill>
                  <a:srgbClr val="FF0000"/>
                </a:solidFill>
              </a:rPr>
              <a:t>결과 분석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EB49FBA-DB2F-6F48-8336-B03391C26282}"/>
              </a:ext>
            </a:extLst>
          </p:cNvPr>
          <p:cNvGrpSpPr/>
          <p:nvPr/>
        </p:nvGrpSpPr>
        <p:grpSpPr>
          <a:xfrm>
            <a:off x="8498911" y="2281889"/>
            <a:ext cx="1789060" cy="2300430"/>
            <a:chOff x="1111395" y="1885247"/>
            <a:chExt cx="2801654" cy="3621737"/>
          </a:xfrm>
        </p:grpSpPr>
        <p:sp>
          <p:nvSpPr>
            <p:cNvPr id="33" name="원호 1062">
              <a:extLst>
                <a:ext uri="{FF2B5EF4-FFF2-40B4-BE49-F238E27FC236}">
                  <a16:creationId xmlns:a16="http://schemas.microsoft.com/office/drawing/2014/main" id="{B2E7AAF2-BAD8-E1D3-5C6B-D7725B641048}"/>
                </a:ext>
              </a:extLst>
            </p:cNvPr>
            <p:cNvSpPr/>
            <p:nvPr/>
          </p:nvSpPr>
          <p:spPr>
            <a:xfrm>
              <a:off x="1736006" y="3910686"/>
              <a:ext cx="776215" cy="776215"/>
            </a:xfrm>
            <a:prstGeom prst="arc">
              <a:avLst/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원호 1063">
              <a:extLst>
                <a:ext uri="{FF2B5EF4-FFF2-40B4-BE49-F238E27FC236}">
                  <a16:creationId xmlns:a16="http://schemas.microsoft.com/office/drawing/2014/main" id="{AB2EB813-C3D9-9360-8DBD-2B4F504B3852}"/>
                </a:ext>
              </a:extLst>
            </p:cNvPr>
            <p:cNvSpPr/>
            <p:nvPr/>
          </p:nvSpPr>
          <p:spPr>
            <a:xfrm>
              <a:off x="1111395" y="1885247"/>
              <a:ext cx="2025440" cy="2025440"/>
            </a:xfrm>
            <a:prstGeom prst="arc">
              <a:avLst>
                <a:gd name="adj1" fmla="val 5365069"/>
                <a:gd name="adj2" fmla="val 32305"/>
              </a:avLst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1064">
              <a:extLst>
                <a:ext uri="{FF2B5EF4-FFF2-40B4-BE49-F238E27FC236}">
                  <a16:creationId xmlns:a16="http://schemas.microsoft.com/office/drawing/2014/main" id="{21D1C4F9-7725-722C-C1DF-100D303EC91C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flipV="1">
              <a:off x="2512221" y="4298794"/>
              <a:ext cx="0" cy="1208190"/>
            </a:xfrm>
            <a:prstGeom prst="line">
              <a:avLst/>
            </a:prstGeom>
            <a:ln w="19050">
              <a:solidFill>
                <a:srgbClr val="54A0F4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CC9CDBD-DBEB-D718-B6D3-D335290E8B5E}"/>
                </a:ext>
              </a:extLst>
            </p:cNvPr>
            <p:cNvSpPr/>
            <p:nvPr/>
          </p:nvSpPr>
          <p:spPr>
            <a:xfrm>
              <a:off x="1321510" y="2095362"/>
              <a:ext cx="1605209" cy="160520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4A0F4"/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C056268-8460-A91B-923D-8411AAE63A9D}"/>
                </a:ext>
              </a:extLst>
            </p:cNvPr>
            <p:cNvGrpSpPr/>
            <p:nvPr/>
          </p:nvGrpSpPr>
          <p:grpSpPr>
            <a:xfrm rot="5400000" flipV="1">
              <a:off x="3136834" y="2509859"/>
              <a:ext cx="776216" cy="776215"/>
              <a:chOff x="4401724" y="2464763"/>
              <a:chExt cx="776216" cy="776215"/>
            </a:xfrm>
          </p:grpSpPr>
          <p:sp>
            <p:nvSpPr>
              <p:cNvPr id="39" name="원호 1068">
                <a:extLst>
                  <a:ext uri="{FF2B5EF4-FFF2-40B4-BE49-F238E27FC236}">
                    <a16:creationId xmlns:a16="http://schemas.microsoft.com/office/drawing/2014/main" id="{ACCE4658-1B0B-D8C5-C55D-DCC6327CBEC9}"/>
                  </a:ext>
                </a:extLst>
              </p:cNvPr>
              <p:cNvSpPr/>
              <p:nvPr/>
            </p:nvSpPr>
            <p:spPr>
              <a:xfrm>
                <a:off x="4401724" y="2464763"/>
                <a:ext cx="776215" cy="776215"/>
              </a:xfrm>
              <a:prstGeom prst="arc">
                <a:avLst/>
              </a:prstGeom>
              <a:ln w="19050">
                <a:solidFill>
                  <a:srgbClr val="54A0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0" name="직선 연결선 1069">
                <a:extLst>
                  <a:ext uri="{FF2B5EF4-FFF2-40B4-BE49-F238E27FC236}">
                    <a16:creationId xmlns:a16="http://schemas.microsoft.com/office/drawing/2014/main" id="{1E63BF67-7FD9-3B56-7AB5-BB03C22D14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15940" y="3014871"/>
                <a:ext cx="324000" cy="0"/>
              </a:xfrm>
              <a:prstGeom prst="line">
                <a:avLst/>
              </a:prstGeom>
              <a:ln w="19050">
                <a:solidFill>
                  <a:srgbClr val="54A0F4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AA021779-7D66-B486-50E2-6814510E794E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906729" y="2652799"/>
              <a:ext cx="425626" cy="37735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54A0F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646308-B779-74AE-9862-6F1709365DB6}"/>
              </a:ext>
            </a:extLst>
          </p:cNvPr>
          <p:cNvSpPr/>
          <p:nvPr/>
        </p:nvSpPr>
        <p:spPr>
          <a:xfrm>
            <a:off x="8652558" y="4743304"/>
            <a:ext cx="1472174" cy="3738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78808D"/>
                </a:solidFill>
              </a:rPr>
              <a:t>4.</a:t>
            </a:r>
            <a:r>
              <a:rPr lang="ko-KR" altLang="en-US" sz="1400" b="1" dirty="0">
                <a:solidFill>
                  <a:srgbClr val="78808D"/>
                </a:solidFill>
              </a:rPr>
              <a:t> 향후계획</a:t>
            </a:r>
          </a:p>
        </p:txBody>
      </p:sp>
    </p:spTree>
    <p:extLst>
      <p:ext uri="{BB962C8B-B14F-4D97-AF65-F5344CB8AC3E}">
        <p14:creationId xmlns:p14="http://schemas.microsoft.com/office/powerpoint/2010/main" val="140471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AD2B0F-B4A3-A421-AF87-CE7ECE0BF07F}"/>
              </a:ext>
            </a:extLst>
          </p:cNvPr>
          <p:cNvGrpSpPr/>
          <p:nvPr/>
        </p:nvGrpSpPr>
        <p:grpSpPr>
          <a:xfrm>
            <a:off x="0" y="0"/>
            <a:ext cx="12192001" cy="6858001"/>
            <a:chOff x="0" y="0"/>
            <a:chExt cx="12192001" cy="685800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3B8800A-A47D-CAC8-E3AD-DF2B2D67A61F}"/>
                </a:ext>
              </a:extLst>
            </p:cNvPr>
            <p:cNvSpPr/>
            <p:nvPr/>
          </p:nvSpPr>
          <p:spPr>
            <a:xfrm>
              <a:off x="11903394" y="495300"/>
              <a:ext cx="252000" cy="6311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9B0DA2ED-5E99-8194-9A45-5213BB5C8871}"/>
                </a:ext>
              </a:extLst>
            </p:cNvPr>
            <p:cNvSpPr/>
            <p:nvPr/>
          </p:nvSpPr>
          <p:spPr>
            <a:xfrm>
              <a:off x="0" y="0"/>
              <a:ext cx="12192001" cy="6858001"/>
            </a:xfrm>
            <a:custGeom>
              <a:avLst/>
              <a:gdLst>
                <a:gd name="connsiteX0" fmla="*/ 38131 w 12192001"/>
                <a:gd name="connsiteY0" fmla="*/ 571500 h 6858001"/>
                <a:gd name="connsiteX1" fmla="*/ 38131 w 12192001"/>
                <a:gd name="connsiteY1" fmla="*/ 6819871 h 6858001"/>
                <a:gd name="connsiteX2" fmla="*/ 12153871 w 12192001"/>
                <a:gd name="connsiteY2" fmla="*/ 6819871 h 6858001"/>
                <a:gd name="connsiteX3" fmla="*/ 12153871 w 12192001"/>
                <a:gd name="connsiteY3" fmla="*/ 571500 h 6858001"/>
                <a:gd name="connsiteX4" fmla="*/ 0 w 12192001"/>
                <a:gd name="connsiteY4" fmla="*/ 0 h 6858001"/>
                <a:gd name="connsiteX5" fmla="*/ 12191999 w 12192001"/>
                <a:gd name="connsiteY5" fmla="*/ 0 h 6858001"/>
                <a:gd name="connsiteX6" fmla="*/ 12191999 w 12192001"/>
                <a:gd name="connsiteY6" fmla="*/ 1 h 6858001"/>
                <a:gd name="connsiteX7" fmla="*/ 12192001 w 12192001"/>
                <a:gd name="connsiteY7" fmla="*/ 1 h 6858001"/>
                <a:gd name="connsiteX8" fmla="*/ 12192001 w 12192001"/>
                <a:gd name="connsiteY8" fmla="*/ 6858001 h 6858001"/>
                <a:gd name="connsiteX9" fmla="*/ 1 w 12192001"/>
                <a:gd name="connsiteY9" fmla="*/ 6858001 h 6858001"/>
                <a:gd name="connsiteX10" fmla="*/ 1 w 12192001"/>
                <a:gd name="connsiteY10" fmla="*/ 571500 h 6858001"/>
                <a:gd name="connsiteX11" fmla="*/ 0 w 12192001"/>
                <a:gd name="connsiteY11" fmla="*/ 5715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1" h="6858001">
                  <a:moveTo>
                    <a:pt x="38131" y="571500"/>
                  </a:moveTo>
                  <a:lnTo>
                    <a:pt x="38131" y="6819871"/>
                  </a:lnTo>
                  <a:lnTo>
                    <a:pt x="12153871" y="6819871"/>
                  </a:lnTo>
                  <a:lnTo>
                    <a:pt x="12153871" y="571500"/>
                  </a:lnTo>
                  <a:close/>
                  <a:moveTo>
                    <a:pt x="0" y="0"/>
                  </a:moveTo>
                  <a:lnTo>
                    <a:pt x="12191999" y="0"/>
                  </a:lnTo>
                  <a:lnTo>
                    <a:pt x="12191999" y="1"/>
                  </a:lnTo>
                  <a:lnTo>
                    <a:pt x="12192001" y="1"/>
                  </a:lnTo>
                  <a:lnTo>
                    <a:pt x="12192001" y="6858001"/>
                  </a:lnTo>
                  <a:lnTo>
                    <a:pt x="1" y="6858001"/>
                  </a:lnTo>
                  <a:lnTo>
                    <a:pt x="1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DFCF302-46FD-97FF-412D-702A22775C3F}"/>
                </a:ext>
              </a:extLst>
            </p:cNvPr>
            <p:cNvSpPr/>
            <p:nvPr/>
          </p:nvSpPr>
          <p:spPr>
            <a:xfrm>
              <a:off x="44450" y="50800"/>
              <a:ext cx="12096000" cy="444500"/>
            </a:xfrm>
            <a:prstGeom prst="rect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1950" latinLnBrk="0">
                <a:defRPr/>
              </a:pPr>
              <a:r>
                <a:rPr lang="ko-KR" altLang="en-US" sz="2000" i="1" kern="0" dirty="0">
                  <a:ln w="12700">
                    <a:noFill/>
                  </a:ln>
                  <a:solidFill>
                    <a:prstClr val="white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rPr>
                <a:t>지능형 영상처리</a:t>
              </a:r>
              <a:endPara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761D18A-0AC3-3EE7-E30C-4A033F2FAE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6" y="75008"/>
              <a:ext cx="355997" cy="355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C8CC5C8-5A7E-DEFE-90BE-A6F99EB4516F}"/>
                </a:ext>
              </a:extLst>
            </p:cNvPr>
            <p:cNvGrpSpPr/>
            <p:nvPr/>
          </p:nvGrpSpPr>
          <p:grpSpPr>
            <a:xfrm>
              <a:off x="11096520" y="131244"/>
              <a:ext cx="963926" cy="280713"/>
              <a:chOff x="11346996" y="171725"/>
              <a:chExt cx="677732" cy="197368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D0D032-4360-424B-5727-D92638390FE5}"/>
                  </a:ext>
                </a:extLst>
              </p:cNvPr>
              <p:cNvSpPr/>
              <p:nvPr/>
            </p:nvSpPr>
            <p:spPr>
              <a:xfrm>
                <a:off x="11346996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>
                  <a:defRPr/>
                </a:pPr>
                <a:r>
                  <a:rPr lang="en-US" altLang="ko-KR" sz="2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Pretendard Medium" panose="02000603000000020004" pitchFamily="50" charset="-127"/>
                    <a:ea typeface="Pretendard Medium" panose="02000603000000020004" pitchFamily="50" charset="-127"/>
                  </a:rPr>
                  <a:t>_</a:t>
                </a:r>
                <a:endParaRPr lang="ko-KR" altLang="en-US" sz="2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BFBF706-A12B-EB79-9278-762E6E009F03}"/>
                  </a:ext>
                </a:extLst>
              </p:cNvPr>
              <p:cNvSpPr/>
              <p:nvPr/>
            </p:nvSpPr>
            <p:spPr>
              <a:xfrm>
                <a:off x="11587178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ko-KR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Pretendard Medium" panose="02000603000000020004" pitchFamily="50" charset="-127"/>
                    <a:ea typeface="Pretendard Medium" panose="02000603000000020004" pitchFamily="50" charset="-127"/>
                  </a:rPr>
                  <a:t>□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52E9D96-66ED-4C94-C3B9-D54456C6DFBD}"/>
                  </a:ext>
                </a:extLst>
              </p:cNvPr>
              <p:cNvSpPr/>
              <p:nvPr/>
            </p:nvSpPr>
            <p:spPr>
              <a:xfrm>
                <a:off x="11827360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Pretendard Medium" panose="02000603000000020004" pitchFamily="50" charset="-127"/>
                    <a:ea typeface="Pretendard Medium" panose="02000603000000020004" pitchFamily="50" charset="-127"/>
                  </a:rPr>
                  <a:t>X</a:t>
                </a:r>
                <a:endParaRPr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39D1D24-D6CB-A320-96B6-4A484E2B16A7}"/>
                </a:ext>
              </a:extLst>
            </p:cNvPr>
            <p:cNvSpPr/>
            <p:nvPr/>
          </p:nvSpPr>
          <p:spPr>
            <a:xfrm>
              <a:off x="11902782" y="567012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rPr>
                <a:t>▲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5A810-5C76-38BF-5D3A-AE3E39FCB743}"/>
                </a:ext>
              </a:extLst>
            </p:cNvPr>
            <p:cNvSpPr/>
            <p:nvPr/>
          </p:nvSpPr>
          <p:spPr>
            <a:xfrm>
              <a:off x="11902782" y="6562344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rPr>
                <a:t>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FCA90F-CD2D-B59A-EC60-E0E4F4524D9A}"/>
                </a:ext>
              </a:extLst>
            </p:cNvPr>
            <p:cNvSpPr/>
            <p:nvPr/>
          </p:nvSpPr>
          <p:spPr>
            <a:xfrm>
              <a:off x="11920089" y="2552977"/>
              <a:ext cx="251999" cy="1461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>
                    <a:lumMod val="75000"/>
                  </a:prst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</p:grpSp>
      <p:sp>
        <p:nvSpPr>
          <p:cNvPr id="5" name="원호 4">
            <a:extLst>
              <a:ext uri="{FF2B5EF4-FFF2-40B4-BE49-F238E27FC236}">
                <a16:creationId xmlns:a16="http://schemas.microsoft.com/office/drawing/2014/main" id="{E444D773-F9DA-32F9-6F51-1E1E8F75AEC5}"/>
              </a:ext>
            </a:extLst>
          </p:cNvPr>
          <p:cNvSpPr/>
          <p:nvPr/>
        </p:nvSpPr>
        <p:spPr>
          <a:xfrm>
            <a:off x="4942048" y="2090227"/>
            <a:ext cx="2019300" cy="2019300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Aharoni" panose="02010803020104030203" pitchFamily="2" charset="-79"/>
            </a:endParaRPr>
          </a:p>
          <a:p>
            <a:pPr algn="ctr">
              <a:defRPr/>
            </a:pP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CFC742C9-B30C-A83F-84DE-85410D47CACD}"/>
              </a:ext>
            </a:extLst>
          </p:cNvPr>
          <p:cNvSpPr/>
          <p:nvPr/>
        </p:nvSpPr>
        <p:spPr>
          <a:xfrm>
            <a:off x="4942048" y="2090227"/>
            <a:ext cx="2019300" cy="2019300"/>
          </a:xfrm>
          <a:prstGeom prst="arc">
            <a:avLst>
              <a:gd name="adj1" fmla="val 7470511"/>
              <a:gd name="adj2" fmla="val 10316345"/>
            </a:avLst>
          </a:prstGeom>
          <a:ln w="50800" cap="rnd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black"/>
              </a:solidFill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5B7FEEE-3BE2-0D92-657A-417395C071FD}"/>
              </a:ext>
            </a:extLst>
          </p:cNvPr>
          <p:cNvGrpSpPr/>
          <p:nvPr/>
        </p:nvGrpSpPr>
        <p:grpSpPr>
          <a:xfrm>
            <a:off x="4846798" y="3099877"/>
            <a:ext cx="219075" cy="219075"/>
            <a:chOff x="8105775" y="1819275"/>
            <a:chExt cx="219075" cy="21907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750637E-D998-E25E-CD8C-9F295D9B7A67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54A0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11C74D2-B692-88B8-3A3D-ACF72A67F5BC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54A0F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E08B62-540C-C6CC-889D-76B8525F5562}"/>
              </a:ext>
            </a:extLst>
          </p:cNvPr>
          <p:cNvSpPr/>
          <p:nvPr/>
        </p:nvSpPr>
        <p:spPr>
          <a:xfrm>
            <a:off x="438868" y="3876320"/>
            <a:ext cx="11139615" cy="1901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5400" b="1" dirty="0">
                <a:solidFill>
                  <a:srgbClr val="44546A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rPr>
              <a:t>1.</a:t>
            </a:r>
            <a:r>
              <a:rPr lang="ko-KR" altLang="en-US" sz="5400" b="1" dirty="0">
                <a:solidFill>
                  <a:srgbClr val="44546A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rPr>
              <a:t>주제</a:t>
            </a:r>
            <a:r>
              <a:rPr lang="en-US" altLang="ko-KR" sz="5400" b="1" dirty="0">
                <a:solidFill>
                  <a:srgbClr val="44546A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rPr>
              <a:t> </a:t>
            </a:r>
            <a:endParaRPr lang="ko-KR" altLang="ko-KR" sz="24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endParaRPr lang="ko-KR" altLang="en-US" sz="2800" dirty="0">
              <a:solidFill>
                <a:srgbClr val="44546A"/>
              </a:solidFill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2CB6FAC1-0F14-4C2F-396F-265F9063D09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536172" y="2727455"/>
            <a:ext cx="831051" cy="744843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54A0F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82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object 3">
            <a:extLst>
              <a:ext uri="{FF2B5EF4-FFF2-40B4-BE49-F238E27FC236}">
                <a16:creationId xmlns:a16="http://schemas.microsoft.com/office/drawing/2014/main" id="{087826D0-6963-D28C-CD88-6C83D8E87AD9}"/>
              </a:ext>
            </a:extLst>
          </p:cNvPr>
          <p:cNvSpPr/>
          <p:nvPr/>
        </p:nvSpPr>
        <p:spPr>
          <a:xfrm>
            <a:off x="7114037" y="3042902"/>
            <a:ext cx="4298400" cy="2684145"/>
          </a:xfrm>
          <a:custGeom>
            <a:avLst/>
            <a:gdLst/>
            <a:ahLst/>
            <a:cxnLst/>
            <a:rect l="l" t="t" r="r" b="b"/>
            <a:pathLst>
              <a:path w="4293234" h="2684145">
                <a:moveTo>
                  <a:pt x="4292892" y="0"/>
                </a:moveTo>
                <a:lnTo>
                  <a:pt x="0" y="0"/>
                </a:lnTo>
                <a:lnTo>
                  <a:pt x="0" y="2683548"/>
                </a:lnTo>
                <a:lnTo>
                  <a:pt x="4292892" y="2683548"/>
                </a:lnTo>
                <a:lnTo>
                  <a:pt x="429289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031" name="그룹 1030">
            <a:extLst>
              <a:ext uri="{FF2B5EF4-FFF2-40B4-BE49-F238E27FC236}">
                <a16:creationId xmlns:a16="http://schemas.microsoft.com/office/drawing/2014/main" id="{5CDAF0C9-4C79-4C21-2BFF-AC65017FB9E4}"/>
              </a:ext>
            </a:extLst>
          </p:cNvPr>
          <p:cNvGrpSpPr/>
          <p:nvPr/>
        </p:nvGrpSpPr>
        <p:grpSpPr>
          <a:xfrm>
            <a:off x="7011575" y="3622027"/>
            <a:ext cx="4460266" cy="2019743"/>
            <a:chOff x="3123208" y="2998085"/>
            <a:chExt cx="4460266" cy="2019743"/>
          </a:xfrm>
        </p:grpSpPr>
        <p:pic>
          <p:nvPicPr>
            <p:cNvPr id="1032" name="그래픽 1031">
              <a:extLst>
                <a:ext uri="{FF2B5EF4-FFF2-40B4-BE49-F238E27FC236}">
                  <a16:creationId xmlns:a16="http://schemas.microsoft.com/office/drawing/2014/main" id="{0CE7565A-50E9-AB28-831E-9DE290404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23208" y="2998085"/>
              <a:ext cx="4460266" cy="2019743"/>
            </a:xfrm>
            <a:prstGeom prst="rect">
              <a:avLst/>
            </a:prstGeom>
          </p:spPr>
        </p:pic>
        <p:cxnSp>
          <p:nvCxnSpPr>
            <p:cNvPr id="1033" name="직선 연결선[R] 112">
              <a:extLst>
                <a:ext uri="{FF2B5EF4-FFF2-40B4-BE49-F238E27FC236}">
                  <a16:creationId xmlns:a16="http://schemas.microsoft.com/office/drawing/2014/main" id="{1238CFFD-1FD5-2D08-E7C4-8186FFA29D86}"/>
                </a:ext>
              </a:extLst>
            </p:cNvPr>
            <p:cNvCxnSpPr>
              <a:cxnSpLocks/>
            </p:cNvCxnSpPr>
            <p:nvPr/>
          </p:nvCxnSpPr>
          <p:spPr>
            <a:xfrm>
              <a:off x="5353200" y="4907450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8" name="그룹 1027">
            <a:extLst>
              <a:ext uri="{FF2B5EF4-FFF2-40B4-BE49-F238E27FC236}">
                <a16:creationId xmlns:a16="http://schemas.microsoft.com/office/drawing/2014/main" id="{C229F4F8-50B1-9FC0-5707-7E11598C8683}"/>
              </a:ext>
            </a:extLst>
          </p:cNvPr>
          <p:cNvGrpSpPr/>
          <p:nvPr/>
        </p:nvGrpSpPr>
        <p:grpSpPr>
          <a:xfrm>
            <a:off x="7041336" y="2031395"/>
            <a:ext cx="4460266" cy="2019743"/>
            <a:chOff x="3123208" y="4331585"/>
            <a:chExt cx="4460266" cy="2019743"/>
          </a:xfrm>
        </p:grpSpPr>
        <p:pic>
          <p:nvPicPr>
            <p:cNvPr id="1029" name="그래픽 1028">
              <a:extLst>
                <a:ext uri="{FF2B5EF4-FFF2-40B4-BE49-F238E27FC236}">
                  <a16:creationId xmlns:a16="http://schemas.microsoft.com/office/drawing/2014/main" id="{501F2218-F3EF-6F54-DE03-D8E65B383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23208" y="4331585"/>
              <a:ext cx="4460266" cy="2019743"/>
            </a:xfrm>
            <a:prstGeom prst="rect">
              <a:avLst/>
            </a:prstGeom>
          </p:spPr>
        </p:pic>
        <p:cxnSp>
          <p:nvCxnSpPr>
            <p:cNvPr id="1030" name="직선 연결선[R] 103">
              <a:extLst>
                <a:ext uri="{FF2B5EF4-FFF2-40B4-BE49-F238E27FC236}">
                  <a16:creationId xmlns:a16="http://schemas.microsoft.com/office/drawing/2014/main" id="{A1398FBA-1145-BE4A-B4D8-038577879809}"/>
                </a:ext>
              </a:extLst>
            </p:cNvPr>
            <p:cNvCxnSpPr>
              <a:cxnSpLocks/>
            </p:cNvCxnSpPr>
            <p:nvPr/>
          </p:nvCxnSpPr>
          <p:spPr>
            <a:xfrm>
              <a:off x="5353200" y="6244125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AD2B0F-B4A3-A421-AF87-CE7ECE0BF07F}"/>
              </a:ext>
            </a:extLst>
          </p:cNvPr>
          <p:cNvGrpSpPr/>
          <p:nvPr/>
        </p:nvGrpSpPr>
        <p:grpSpPr>
          <a:xfrm>
            <a:off x="-46866" y="22503"/>
            <a:ext cx="12192001" cy="6858001"/>
            <a:chOff x="0" y="0"/>
            <a:chExt cx="12192001" cy="685800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3B8800A-A47D-CAC8-E3AD-DF2B2D67A61F}"/>
                </a:ext>
              </a:extLst>
            </p:cNvPr>
            <p:cNvSpPr/>
            <p:nvPr/>
          </p:nvSpPr>
          <p:spPr>
            <a:xfrm>
              <a:off x="11903394" y="495300"/>
              <a:ext cx="252000" cy="6311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9B0DA2ED-5E99-8194-9A45-5213BB5C8871}"/>
                </a:ext>
              </a:extLst>
            </p:cNvPr>
            <p:cNvSpPr/>
            <p:nvPr/>
          </p:nvSpPr>
          <p:spPr>
            <a:xfrm>
              <a:off x="0" y="0"/>
              <a:ext cx="12192001" cy="6858001"/>
            </a:xfrm>
            <a:custGeom>
              <a:avLst/>
              <a:gdLst>
                <a:gd name="connsiteX0" fmla="*/ 38131 w 12192001"/>
                <a:gd name="connsiteY0" fmla="*/ 571500 h 6858001"/>
                <a:gd name="connsiteX1" fmla="*/ 38131 w 12192001"/>
                <a:gd name="connsiteY1" fmla="*/ 6819871 h 6858001"/>
                <a:gd name="connsiteX2" fmla="*/ 12153871 w 12192001"/>
                <a:gd name="connsiteY2" fmla="*/ 6819871 h 6858001"/>
                <a:gd name="connsiteX3" fmla="*/ 12153871 w 12192001"/>
                <a:gd name="connsiteY3" fmla="*/ 571500 h 6858001"/>
                <a:gd name="connsiteX4" fmla="*/ 0 w 12192001"/>
                <a:gd name="connsiteY4" fmla="*/ 0 h 6858001"/>
                <a:gd name="connsiteX5" fmla="*/ 12191999 w 12192001"/>
                <a:gd name="connsiteY5" fmla="*/ 0 h 6858001"/>
                <a:gd name="connsiteX6" fmla="*/ 12191999 w 12192001"/>
                <a:gd name="connsiteY6" fmla="*/ 1 h 6858001"/>
                <a:gd name="connsiteX7" fmla="*/ 12192001 w 12192001"/>
                <a:gd name="connsiteY7" fmla="*/ 1 h 6858001"/>
                <a:gd name="connsiteX8" fmla="*/ 12192001 w 12192001"/>
                <a:gd name="connsiteY8" fmla="*/ 6858001 h 6858001"/>
                <a:gd name="connsiteX9" fmla="*/ 1 w 12192001"/>
                <a:gd name="connsiteY9" fmla="*/ 6858001 h 6858001"/>
                <a:gd name="connsiteX10" fmla="*/ 1 w 12192001"/>
                <a:gd name="connsiteY10" fmla="*/ 571500 h 6858001"/>
                <a:gd name="connsiteX11" fmla="*/ 0 w 12192001"/>
                <a:gd name="connsiteY11" fmla="*/ 5715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1" h="6858001">
                  <a:moveTo>
                    <a:pt x="38131" y="571500"/>
                  </a:moveTo>
                  <a:lnTo>
                    <a:pt x="38131" y="6819871"/>
                  </a:lnTo>
                  <a:lnTo>
                    <a:pt x="12153871" y="6819871"/>
                  </a:lnTo>
                  <a:lnTo>
                    <a:pt x="12153871" y="571500"/>
                  </a:lnTo>
                  <a:close/>
                  <a:moveTo>
                    <a:pt x="0" y="0"/>
                  </a:moveTo>
                  <a:lnTo>
                    <a:pt x="12191999" y="0"/>
                  </a:lnTo>
                  <a:lnTo>
                    <a:pt x="12191999" y="1"/>
                  </a:lnTo>
                  <a:lnTo>
                    <a:pt x="12192001" y="1"/>
                  </a:lnTo>
                  <a:lnTo>
                    <a:pt x="12192001" y="6858001"/>
                  </a:lnTo>
                  <a:lnTo>
                    <a:pt x="1" y="6858001"/>
                  </a:lnTo>
                  <a:lnTo>
                    <a:pt x="1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DFCF302-46FD-97FF-412D-702A22775C3F}"/>
                </a:ext>
              </a:extLst>
            </p:cNvPr>
            <p:cNvSpPr/>
            <p:nvPr/>
          </p:nvSpPr>
          <p:spPr>
            <a:xfrm>
              <a:off x="44450" y="60131"/>
              <a:ext cx="12096000" cy="435169"/>
            </a:xfrm>
            <a:prstGeom prst="rect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1950" latinLnBrk="0">
                <a:defRPr/>
              </a:pPr>
              <a:r>
                <a:rPr lang="ko-KR" altLang="en-US" sz="2000" i="1" kern="0" dirty="0">
                  <a:ln w="1270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주제선정이유</a:t>
              </a:r>
              <a:endPara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761D18A-0AC3-3EE7-E30C-4A033F2FAE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6" y="75008"/>
              <a:ext cx="355997" cy="355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C8CC5C8-5A7E-DEFE-90BE-A6F99EB4516F}"/>
                </a:ext>
              </a:extLst>
            </p:cNvPr>
            <p:cNvGrpSpPr/>
            <p:nvPr/>
          </p:nvGrpSpPr>
          <p:grpSpPr>
            <a:xfrm>
              <a:off x="11135189" y="131244"/>
              <a:ext cx="925257" cy="283471"/>
              <a:chOff x="11374184" y="171725"/>
              <a:chExt cx="650544" cy="199307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D0D032-4360-424B-5727-D92638390FE5}"/>
                  </a:ext>
                </a:extLst>
              </p:cNvPr>
              <p:cNvSpPr/>
              <p:nvPr/>
            </p:nvSpPr>
            <p:spPr>
              <a:xfrm>
                <a:off x="11374184" y="173664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>
                  <a:defRPr/>
                </a:pPr>
                <a:r>
                  <a:rPr lang="en-US" altLang="ko-KR" sz="2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_</a:t>
                </a:r>
                <a:endParaRPr lang="ko-KR" altLang="en-US" sz="24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BFBF706-A12B-EB79-9278-762E6E009F03}"/>
                  </a:ext>
                </a:extLst>
              </p:cNvPr>
              <p:cNvSpPr/>
              <p:nvPr/>
            </p:nvSpPr>
            <p:spPr>
              <a:xfrm>
                <a:off x="11587178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ko-KR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□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52E9D96-66ED-4C94-C3B9-D54456C6DFBD}"/>
                  </a:ext>
                </a:extLst>
              </p:cNvPr>
              <p:cNvSpPr/>
              <p:nvPr/>
            </p:nvSpPr>
            <p:spPr>
              <a:xfrm>
                <a:off x="11827360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X</a:t>
                </a:r>
                <a:endParaRPr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39D1D24-D6CB-A320-96B6-4A484E2B16A7}"/>
                </a:ext>
              </a:extLst>
            </p:cNvPr>
            <p:cNvSpPr/>
            <p:nvPr/>
          </p:nvSpPr>
          <p:spPr>
            <a:xfrm>
              <a:off x="11902782" y="567012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</a:rPr>
                <a:t>▲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5A810-5C76-38BF-5D3A-AE3E39FCB743}"/>
                </a:ext>
              </a:extLst>
            </p:cNvPr>
            <p:cNvSpPr/>
            <p:nvPr/>
          </p:nvSpPr>
          <p:spPr>
            <a:xfrm>
              <a:off x="11902782" y="6562344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FCA90F-CD2D-B59A-EC60-E0E4F4524D9A}"/>
                </a:ext>
              </a:extLst>
            </p:cNvPr>
            <p:cNvSpPr/>
            <p:nvPr/>
          </p:nvSpPr>
          <p:spPr>
            <a:xfrm>
              <a:off x="11920089" y="2552977"/>
              <a:ext cx="251999" cy="1461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pic>
        <p:nvPicPr>
          <p:cNvPr id="21" name="그림 20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D210B2B1-8487-F3B9-3B6C-114EA75E40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991" y="2343147"/>
            <a:ext cx="2836500" cy="2712013"/>
          </a:xfrm>
          <a:prstGeom prst="rect">
            <a:avLst/>
          </a:prstGeom>
        </p:spPr>
      </p:pic>
      <p:pic>
        <p:nvPicPr>
          <p:cNvPr id="22" name="그림 21" descr="텍스트, 스크린샷, 번호, 그래프이(가) 표시된 사진&#10;&#10;자동 생성된 설명">
            <a:extLst>
              <a:ext uri="{FF2B5EF4-FFF2-40B4-BE49-F238E27FC236}">
                <a16:creationId xmlns:a16="http://schemas.microsoft.com/office/drawing/2014/main" id="{A05CDDE5-77DF-4A5E-5752-69F440AAAC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3366" y="2302036"/>
            <a:ext cx="2713780" cy="2827597"/>
          </a:xfrm>
          <a:prstGeom prst="rect">
            <a:avLst/>
          </a:prstGeom>
        </p:spPr>
      </p:pic>
      <p:pic>
        <p:nvPicPr>
          <p:cNvPr id="24" name="그림 23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E4997E3D-2C48-2C16-EBE9-4CD64B4D17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57" y="999182"/>
            <a:ext cx="5453783" cy="1032213"/>
          </a:xfrm>
          <a:prstGeom prst="rect">
            <a:avLst/>
          </a:prstGeom>
        </p:spPr>
      </p:pic>
      <p:pic>
        <p:nvPicPr>
          <p:cNvPr id="16" name="그래픽 15" descr="무서워하는 얼굴(윤곽선) 단색으로 채워진">
            <a:extLst>
              <a:ext uri="{FF2B5EF4-FFF2-40B4-BE49-F238E27FC236}">
                <a16:creationId xmlns:a16="http://schemas.microsoft.com/office/drawing/2014/main" id="{84C2BC90-C52C-24A2-948A-1C14B2EDF3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65230" y="2125956"/>
            <a:ext cx="745827" cy="745827"/>
          </a:xfrm>
          <a:prstGeom prst="rect">
            <a:avLst/>
          </a:prstGeom>
        </p:spPr>
      </p:pic>
      <p:pic>
        <p:nvPicPr>
          <p:cNvPr id="18" name="그래픽 17" descr="수술용 마스크 윤곽선">
            <a:extLst>
              <a:ext uri="{FF2B5EF4-FFF2-40B4-BE49-F238E27FC236}">
                <a16:creationId xmlns:a16="http://schemas.microsoft.com/office/drawing/2014/main" id="{C4FF8519-30EE-5D9F-40EF-1370977BF3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426201">
            <a:off x="7610538" y="1849006"/>
            <a:ext cx="685341" cy="553899"/>
          </a:xfrm>
          <a:prstGeom prst="rect">
            <a:avLst/>
          </a:prstGeom>
        </p:spPr>
      </p:pic>
      <p:pic>
        <p:nvPicPr>
          <p:cNvPr id="20" name="그래픽 19" descr="마스크 쓴 얼굴 윤곽선">
            <a:extLst>
              <a:ext uri="{FF2B5EF4-FFF2-40B4-BE49-F238E27FC236}">
                <a16:creationId xmlns:a16="http://schemas.microsoft.com/office/drawing/2014/main" id="{B9C7B0F8-FE45-A598-411D-401D47474B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54633" y="4115547"/>
            <a:ext cx="596346" cy="596346"/>
          </a:xfrm>
          <a:prstGeom prst="rect">
            <a:avLst/>
          </a:prstGeom>
        </p:spPr>
      </p:pic>
      <p:pic>
        <p:nvPicPr>
          <p:cNvPr id="1035" name="그림 1034">
            <a:extLst>
              <a:ext uri="{FF2B5EF4-FFF2-40B4-BE49-F238E27FC236}">
                <a16:creationId xmlns:a16="http://schemas.microsoft.com/office/drawing/2014/main" id="{12E916F2-0909-8D26-0F5A-40CD4A5A9D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32558" y="4222257"/>
            <a:ext cx="3042440" cy="792569"/>
          </a:xfrm>
          <a:prstGeom prst="rect">
            <a:avLst/>
          </a:prstGeom>
        </p:spPr>
      </p:pic>
      <p:pic>
        <p:nvPicPr>
          <p:cNvPr id="1037" name="그림 1036">
            <a:extLst>
              <a:ext uri="{FF2B5EF4-FFF2-40B4-BE49-F238E27FC236}">
                <a16:creationId xmlns:a16="http://schemas.microsoft.com/office/drawing/2014/main" id="{8D321ACE-FDC5-B665-1417-CDD637FBA0D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79139" y="2721773"/>
            <a:ext cx="2994758" cy="776233"/>
          </a:xfrm>
          <a:prstGeom prst="rect">
            <a:avLst/>
          </a:prstGeom>
        </p:spPr>
      </p:pic>
      <p:pic>
        <p:nvPicPr>
          <p:cNvPr id="1042" name="그림 1041">
            <a:extLst>
              <a:ext uri="{FF2B5EF4-FFF2-40B4-BE49-F238E27FC236}">
                <a16:creationId xmlns:a16="http://schemas.microsoft.com/office/drawing/2014/main" id="{58B61BF9-5DBD-F712-FB35-86C69E0EDB8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472" y="5801782"/>
            <a:ext cx="6877880" cy="855912"/>
          </a:xfrm>
          <a:prstGeom prst="rect">
            <a:avLst/>
          </a:prstGeom>
        </p:spPr>
      </p:pic>
      <p:pic>
        <p:nvPicPr>
          <p:cNvPr id="1046" name="그림 1045">
            <a:extLst>
              <a:ext uri="{FF2B5EF4-FFF2-40B4-BE49-F238E27FC236}">
                <a16:creationId xmlns:a16="http://schemas.microsoft.com/office/drawing/2014/main" id="{F48D8BB6-B8C6-0DD8-580E-5C240AE3738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2991" y="5248562"/>
            <a:ext cx="1676684" cy="515126"/>
          </a:xfrm>
          <a:prstGeom prst="rect">
            <a:avLst/>
          </a:prstGeom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7E4F987E-7A7C-9353-193C-11249D739361}"/>
              </a:ext>
            </a:extLst>
          </p:cNvPr>
          <p:cNvSpPr txBox="1"/>
          <p:nvPr/>
        </p:nvSpPr>
        <p:spPr>
          <a:xfrm>
            <a:off x="83472" y="684600"/>
            <a:ext cx="413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출처 </a:t>
            </a:r>
            <a:r>
              <a:rPr lang="en-US" altLang="ko-KR" sz="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: </a:t>
            </a:r>
            <a:r>
              <a:rPr lang="ko-KR" altLang="ko-KR" sz="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이태형</a:t>
            </a:r>
            <a:r>
              <a:rPr lang="en-US" altLang="ko-KR" sz="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. "</a:t>
            </a:r>
            <a:r>
              <a:rPr lang="ko-KR" altLang="ko-KR" sz="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마스크 벗은</a:t>
            </a:r>
            <a:r>
              <a:rPr lang="en-US" altLang="ko-KR" sz="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20</a:t>
            </a:r>
            <a:r>
              <a:rPr lang="ko-KR" altLang="ko-KR" sz="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대</a:t>
            </a:r>
            <a:r>
              <a:rPr lang="en-US" altLang="ko-KR" sz="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, </a:t>
            </a:r>
            <a:r>
              <a:rPr lang="ko-KR" altLang="ko-KR" sz="8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성형·피부과</a:t>
            </a:r>
            <a:r>
              <a:rPr lang="ko-KR" altLang="ko-KR" sz="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지출</a:t>
            </a:r>
            <a:r>
              <a:rPr lang="en-US" altLang="ko-KR" sz="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40% </a:t>
            </a:r>
            <a:r>
              <a:rPr lang="ko-KR" altLang="ko-KR" sz="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이상 늘어</a:t>
            </a:r>
            <a:r>
              <a:rPr lang="en-US" altLang="ko-KR" sz="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" </a:t>
            </a:r>
            <a:r>
              <a:rPr lang="ko-KR" altLang="ko-KR" sz="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뉴스종합</a:t>
            </a:r>
            <a:r>
              <a:rPr lang="en-US" altLang="ko-KR" sz="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, 2022-08-09</a:t>
            </a:r>
            <a:endParaRPr lang="ko-KR" altLang="ko-KR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3422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타원 1155">
            <a:extLst>
              <a:ext uri="{FF2B5EF4-FFF2-40B4-BE49-F238E27FC236}">
                <a16:creationId xmlns:a16="http://schemas.microsoft.com/office/drawing/2014/main" id="{86C7CFEC-118E-FE2A-F65C-2CEFB07BC63C}"/>
              </a:ext>
            </a:extLst>
          </p:cNvPr>
          <p:cNvSpPr/>
          <p:nvPr/>
        </p:nvSpPr>
        <p:spPr>
          <a:xfrm>
            <a:off x="117733" y="642907"/>
            <a:ext cx="1330284" cy="1301677"/>
          </a:xfrm>
          <a:prstGeom prst="ellipse">
            <a:avLst/>
          </a:prstGeom>
          <a:solidFill>
            <a:srgbClr val="F3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>
              <a:latin typeface="+mj-lt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AD2B0F-B4A3-A421-AF87-CE7ECE0BF07F}"/>
              </a:ext>
            </a:extLst>
          </p:cNvPr>
          <p:cNvGrpSpPr/>
          <p:nvPr/>
        </p:nvGrpSpPr>
        <p:grpSpPr>
          <a:xfrm>
            <a:off x="-46866" y="22503"/>
            <a:ext cx="12192001" cy="6858001"/>
            <a:chOff x="0" y="0"/>
            <a:chExt cx="12192001" cy="685800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3B8800A-A47D-CAC8-E3AD-DF2B2D67A61F}"/>
                </a:ext>
              </a:extLst>
            </p:cNvPr>
            <p:cNvSpPr/>
            <p:nvPr/>
          </p:nvSpPr>
          <p:spPr>
            <a:xfrm>
              <a:off x="11903394" y="495300"/>
              <a:ext cx="252000" cy="6311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9B0DA2ED-5E99-8194-9A45-5213BB5C8871}"/>
                </a:ext>
              </a:extLst>
            </p:cNvPr>
            <p:cNvSpPr/>
            <p:nvPr/>
          </p:nvSpPr>
          <p:spPr>
            <a:xfrm>
              <a:off x="0" y="0"/>
              <a:ext cx="12192001" cy="6858001"/>
            </a:xfrm>
            <a:custGeom>
              <a:avLst/>
              <a:gdLst>
                <a:gd name="connsiteX0" fmla="*/ 38131 w 12192001"/>
                <a:gd name="connsiteY0" fmla="*/ 571500 h 6858001"/>
                <a:gd name="connsiteX1" fmla="*/ 38131 w 12192001"/>
                <a:gd name="connsiteY1" fmla="*/ 6819871 h 6858001"/>
                <a:gd name="connsiteX2" fmla="*/ 12153871 w 12192001"/>
                <a:gd name="connsiteY2" fmla="*/ 6819871 h 6858001"/>
                <a:gd name="connsiteX3" fmla="*/ 12153871 w 12192001"/>
                <a:gd name="connsiteY3" fmla="*/ 571500 h 6858001"/>
                <a:gd name="connsiteX4" fmla="*/ 0 w 12192001"/>
                <a:gd name="connsiteY4" fmla="*/ 0 h 6858001"/>
                <a:gd name="connsiteX5" fmla="*/ 12191999 w 12192001"/>
                <a:gd name="connsiteY5" fmla="*/ 0 h 6858001"/>
                <a:gd name="connsiteX6" fmla="*/ 12191999 w 12192001"/>
                <a:gd name="connsiteY6" fmla="*/ 1 h 6858001"/>
                <a:gd name="connsiteX7" fmla="*/ 12192001 w 12192001"/>
                <a:gd name="connsiteY7" fmla="*/ 1 h 6858001"/>
                <a:gd name="connsiteX8" fmla="*/ 12192001 w 12192001"/>
                <a:gd name="connsiteY8" fmla="*/ 6858001 h 6858001"/>
                <a:gd name="connsiteX9" fmla="*/ 1 w 12192001"/>
                <a:gd name="connsiteY9" fmla="*/ 6858001 h 6858001"/>
                <a:gd name="connsiteX10" fmla="*/ 1 w 12192001"/>
                <a:gd name="connsiteY10" fmla="*/ 571500 h 6858001"/>
                <a:gd name="connsiteX11" fmla="*/ 0 w 12192001"/>
                <a:gd name="connsiteY11" fmla="*/ 5715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1" h="6858001">
                  <a:moveTo>
                    <a:pt x="38131" y="571500"/>
                  </a:moveTo>
                  <a:lnTo>
                    <a:pt x="38131" y="6819871"/>
                  </a:lnTo>
                  <a:lnTo>
                    <a:pt x="12153871" y="6819871"/>
                  </a:lnTo>
                  <a:lnTo>
                    <a:pt x="12153871" y="571500"/>
                  </a:lnTo>
                  <a:close/>
                  <a:moveTo>
                    <a:pt x="0" y="0"/>
                  </a:moveTo>
                  <a:lnTo>
                    <a:pt x="12191999" y="0"/>
                  </a:lnTo>
                  <a:lnTo>
                    <a:pt x="12191999" y="1"/>
                  </a:lnTo>
                  <a:lnTo>
                    <a:pt x="12192001" y="1"/>
                  </a:lnTo>
                  <a:lnTo>
                    <a:pt x="12192001" y="6858001"/>
                  </a:lnTo>
                  <a:lnTo>
                    <a:pt x="1" y="6858001"/>
                  </a:lnTo>
                  <a:lnTo>
                    <a:pt x="1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DFCF302-46FD-97FF-412D-702A22775C3F}"/>
                </a:ext>
              </a:extLst>
            </p:cNvPr>
            <p:cNvSpPr/>
            <p:nvPr/>
          </p:nvSpPr>
          <p:spPr>
            <a:xfrm>
              <a:off x="44450" y="60131"/>
              <a:ext cx="12096000" cy="475561"/>
            </a:xfrm>
            <a:prstGeom prst="rect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1950" latinLnBrk="0">
                <a:defRPr/>
              </a:pPr>
              <a:r>
                <a:rPr lang="ko-KR" altLang="en-US" sz="2400" i="1" kern="0" dirty="0">
                  <a:ln w="12700">
                    <a:noFill/>
                  </a:ln>
                  <a:solidFill>
                    <a:prstClr val="white"/>
                  </a:solidFill>
                  <a:latin typeface="+mj-lt"/>
                  <a:ea typeface="Tmon몬소리 Black" panose="02000A03000000000000" pitchFamily="2" charset="-127"/>
                </a:rPr>
                <a:t>여드름의 단계별 분류</a:t>
              </a:r>
              <a:endParaRPr lang="en-US" altLang="ko-KR" sz="2400" i="1" kern="0" dirty="0">
                <a:ln w="12700">
                  <a:noFill/>
                </a:ln>
                <a:solidFill>
                  <a:prstClr val="white"/>
                </a:solidFill>
                <a:latin typeface="+mj-lt"/>
                <a:ea typeface="Tmon몬소리 Black" panose="02000A03000000000000" pitchFamily="2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761D18A-0AC3-3EE7-E30C-4A033F2FAE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6" y="75008"/>
              <a:ext cx="355997" cy="355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C8CC5C8-5A7E-DEFE-90BE-A6F99EB4516F}"/>
                </a:ext>
              </a:extLst>
            </p:cNvPr>
            <p:cNvGrpSpPr/>
            <p:nvPr/>
          </p:nvGrpSpPr>
          <p:grpSpPr>
            <a:xfrm>
              <a:off x="11135189" y="131244"/>
              <a:ext cx="925257" cy="283471"/>
              <a:chOff x="11374184" y="171725"/>
              <a:chExt cx="650544" cy="199307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D0D032-4360-424B-5727-D92638390FE5}"/>
                  </a:ext>
                </a:extLst>
              </p:cNvPr>
              <p:cNvSpPr/>
              <p:nvPr/>
            </p:nvSpPr>
            <p:spPr>
              <a:xfrm>
                <a:off x="11374184" y="173664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>
                  <a:defRPr/>
                </a:pPr>
                <a:r>
                  <a:rPr lang="en-US" altLang="ko-KR" sz="2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j-lt"/>
                  </a:rPr>
                  <a:t>_</a:t>
                </a:r>
                <a:endParaRPr lang="ko-KR" altLang="en-US" sz="2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lt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BFBF706-A12B-EB79-9278-762E6E009F03}"/>
                  </a:ext>
                </a:extLst>
              </p:cNvPr>
              <p:cNvSpPr/>
              <p:nvPr/>
            </p:nvSpPr>
            <p:spPr>
              <a:xfrm>
                <a:off x="11587178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ko-KR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j-lt"/>
                  </a:rPr>
                  <a:t>□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52E9D96-66ED-4C94-C3B9-D54456C6DFBD}"/>
                  </a:ext>
                </a:extLst>
              </p:cNvPr>
              <p:cNvSpPr/>
              <p:nvPr/>
            </p:nvSpPr>
            <p:spPr>
              <a:xfrm>
                <a:off x="11827360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j-lt"/>
                  </a:rPr>
                  <a:t>X</a:t>
                </a:r>
                <a:endParaRPr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lt"/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39D1D24-D6CB-A320-96B6-4A484E2B16A7}"/>
                </a:ext>
              </a:extLst>
            </p:cNvPr>
            <p:cNvSpPr/>
            <p:nvPr/>
          </p:nvSpPr>
          <p:spPr>
            <a:xfrm>
              <a:off x="11902782" y="567012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  <a:latin typeface="+mj-lt"/>
                </a:rPr>
                <a:t>▲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5A810-5C76-38BF-5D3A-AE3E39FCB743}"/>
                </a:ext>
              </a:extLst>
            </p:cNvPr>
            <p:cNvSpPr/>
            <p:nvPr/>
          </p:nvSpPr>
          <p:spPr>
            <a:xfrm>
              <a:off x="11902782" y="6562344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  <a:latin typeface="+mj-lt"/>
                </a:rPr>
                <a:t>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FCA90F-CD2D-B59A-EC60-E0E4F4524D9A}"/>
                </a:ext>
              </a:extLst>
            </p:cNvPr>
            <p:cNvSpPr/>
            <p:nvPr/>
          </p:nvSpPr>
          <p:spPr>
            <a:xfrm>
              <a:off x="11920089" y="2552977"/>
              <a:ext cx="251999" cy="1461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>
                    <a:lumMod val="75000"/>
                  </a:prstClr>
                </a:solidFill>
                <a:latin typeface="+mj-lt"/>
              </a:endParaRPr>
            </a:p>
          </p:txBody>
        </p:sp>
      </p:grpSp>
      <p:grpSp>
        <p:nvGrpSpPr>
          <p:cNvPr id="1037" name="그룹 1036">
            <a:extLst>
              <a:ext uri="{FF2B5EF4-FFF2-40B4-BE49-F238E27FC236}">
                <a16:creationId xmlns:a16="http://schemas.microsoft.com/office/drawing/2014/main" id="{FE7B3F2B-2092-8544-9A97-A6A3B4B7F74B}"/>
              </a:ext>
            </a:extLst>
          </p:cNvPr>
          <p:cNvGrpSpPr/>
          <p:nvPr/>
        </p:nvGrpSpPr>
        <p:grpSpPr>
          <a:xfrm>
            <a:off x="1573282" y="2110470"/>
            <a:ext cx="8652022" cy="3365269"/>
            <a:chOff x="1222310" y="2083586"/>
            <a:chExt cx="8652022" cy="336526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3C02219-B622-3CCD-02FF-BD30E2A359DA}"/>
                </a:ext>
              </a:extLst>
            </p:cNvPr>
            <p:cNvSpPr/>
            <p:nvPr/>
          </p:nvSpPr>
          <p:spPr>
            <a:xfrm>
              <a:off x="7723325" y="2174034"/>
              <a:ext cx="2151007" cy="31567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+mj-lt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4143CDE-1090-E791-4031-01EE18907097}"/>
                </a:ext>
              </a:extLst>
            </p:cNvPr>
            <p:cNvSpPr/>
            <p:nvPr/>
          </p:nvSpPr>
          <p:spPr>
            <a:xfrm>
              <a:off x="1222310" y="2465116"/>
              <a:ext cx="4325329" cy="28427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+mj-lt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921D801-92B8-5B03-03C6-5C701EFAC948}"/>
                </a:ext>
              </a:extLst>
            </p:cNvPr>
            <p:cNvSpPr/>
            <p:nvPr/>
          </p:nvSpPr>
          <p:spPr>
            <a:xfrm>
              <a:off x="4578685" y="2326413"/>
              <a:ext cx="2151007" cy="29814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+mj-lt"/>
              </a:endParaRPr>
            </a:p>
          </p:txBody>
        </p:sp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D3FD3FBE-6CFD-CC55-5808-D11E3A08C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42037" y="2242205"/>
              <a:ext cx="1365680" cy="3195675"/>
            </a:xfrm>
            <a:prstGeom prst="rect">
              <a:avLst/>
            </a:prstGeom>
          </p:spPr>
        </p:pic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0B4469A5-A2FE-8C29-FC7D-962CE83BB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41272" y="2083586"/>
              <a:ext cx="1355312" cy="3365269"/>
            </a:xfrm>
            <a:prstGeom prst="rect">
              <a:avLst/>
            </a:prstGeom>
          </p:spPr>
        </p:pic>
      </p:grpSp>
      <p:pic>
        <p:nvPicPr>
          <p:cNvPr id="1042" name="그래픽 1041" descr="크게 우는 얼굴(윤곽선) 윤곽선">
            <a:extLst>
              <a:ext uri="{FF2B5EF4-FFF2-40B4-BE49-F238E27FC236}">
                <a16:creationId xmlns:a16="http://schemas.microsoft.com/office/drawing/2014/main" id="{6002AAA5-461A-2319-C867-2706BC6FFC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2178" y="4065671"/>
            <a:ext cx="1367118" cy="1367118"/>
          </a:xfrm>
          <a:prstGeom prst="rect">
            <a:avLst/>
          </a:prstGeom>
        </p:spPr>
      </p:pic>
      <p:pic>
        <p:nvPicPr>
          <p:cNvPr id="1044" name="그래픽 1043" descr="활짝 웃으며 땀 흘리는 얼굴(윤곽선) 윤곽선">
            <a:extLst>
              <a:ext uri="{FF2B5EF4-FFF2-40B4-BE49-F238E27FC236}">
                <a16:creationId xmlns:a16="http://schemas.microsoft.com/office/drawing/2014/main" id="{6115A19D-F29D-A850-C951-A49F026332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19532" y="4080081"/>
            <a:ext cx="1365680" cy="1365680"/>
          </a:xfrm>
          <a:prstGeom prst="rect">
            <a:avLst/>
          </a:prstGeom>
        </p:spPr>
      </p:pic>
      <p:pic>
        <p:nvPicPr>
          <p:cNvPr id="1046" name="그래픽 1045" descr="혼란스런 얼굴(윤곽선) 윤곽선">
            <a:extLst>
              <a:ext uri="{FF2B5EF4-FFF2-40B4-BE49-F238E27FC236}">
                <a16:creationId xmlns:a16="http://schemas.microsoft.com/office/drawing/2014/main" id="{B3A14752-97A3-AD52-5418-5FD6102967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70790" y="4098917"/>
            <a:ext cx="1320043" cy="13200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47" name="잉크 1046">
                <a:extLst>
                  <a:ext uri="{FF2B5EF4-FFF2-40B4-BE49-F238E27FC236}">
                    <a16:creationId xmlns:a16="http://schemas.microsoft.com/office/drawing/2014/main" id="{3DBFD536-EE66-D4A4-F12A-B2A055394ACC}"/>
                  </a:ext>
                </a:extLst>
              </p14:cNvPr>
              <p14:cNvContentPartPr/>
              <p14:nvPr/>
            </p14:nvContentPartPr>
            <p14:xfrm>
              <a:off x="2136269" y="4796030"/>
              <a:ext cx="360" cy="360"/>
            </p14:xfrm>
          </p:contentPart>
        </mc:Choice>
        <mc:Fallback xmlns="">
          <p:pic>
            <p:nvPicPr>
              <p:cNvPr id="1047" name="잉크 1046">
                <a:extLst>
                  <a:ext uri="{FF2B5EF4-FFF2-40B4-BE49-F238E27FC236}">
                    <a16:creationId xmlns:a16="http://schemas.microsoft.com/office/drawing/2014/main" id="{3DBFD536-EE66-D4A4-F12A-B2A055394AC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27629" y="47870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48" name="잉크 1047">
                <a:extLst>
                  <a:ext uri="{FF2B5EF4-FFF2-40B4-BE49-F238E27FC236}">
                    <a16:creationId xmlns:a16="http://schemas.microsoft.com/office/drawing/2014/main" id="{ECD9337C-17C4-1800-F239-01B0C01ECAB1}"/>
                  </a:ext>
                </a:extLst>
              </p14:cNvPr>
              <p14:cNvContentPartPr/>
              <p14:nvPr/>
            </p14:nvContentPartPr>
            <p14:xfrm>
              <a:off x="2267309" y="4917350"/>
              <a:ext cx="360" cy="360"/>
            </p14:xfrm>
          </p:contentPart>
        </mc:Choice>
        <mc:Fallback xmlns="">
          <p:pic>
            <p:nvPicPr>
              <p:cNvPr id="1048" name="잉크 1047">
                <a:extLst>
                  <a:ext uri="{FF2B5EF4-FFF2-40B4-BE49-F238E27FC236}">
                    <a16:creationId xmlns:a16="http://schemas.microsoft.com/office/drawing/2014/main" id="{ECD9337C-17C4-1800-F239-01B0C01ECA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58309" y="49083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49" name="잉크 1048">
                <a:extLst>
                  <a:ext uri="{FF2B5EF4-FFF2-40B4-BE49-F238E27FC236}">
                    <a16:creationId xmlns:a16="http://schemas.microsoft.com/office/drawing/2014/main" id="{FF72C82C-269C-A1FB-38FB-0F715F319CAF}"/>
                  </a:ext>
                </a:extLst>
              </p14:cNvPr>
              <p14:cNvContentPartPr/>
              <p14:nvPr/>
            </p14:nvContentPartPr>
            <p14:xfrm>
              <a:off x="2575109" y="4917350"/>
              <a:ext cx="360" cy="360"/>
            </p14:xfrm>
          </p:contentPart>
        </mc:Choice>
        <mc:Fallback xmlns="">
          <p:pic>
            <p:nvPicPr>
              <p:cNvPr id="1049" name="잉크 1048">
                <a:extLst>
                  <a:ext uri="{FF2B5EF4-FFF2-40B4-BE49-F238E27FC236}">
                    <a16:creationId xmlns:a16="http://schemas.microsoft.com/office/drawing/2014/main" id="{FF72C82C-269C-A1FB-38FB-0F715F319CA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66109" y="49083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50" name="잉크 1049">
                <a:extLst>
                  <a:ext uri="{FF2B5EF4-FFF2-40B4-BE49-F238E27FC236}">
                    <a16:creationId xmlns:a16="http://schemas.microsoft.com/office/drawing/2014/main" id="{26452281-9FE5-E632-7F55-1E311ED52E22}"/>
                  </a:ext>
                </a:extLst>
              </p14:cNvPr>
              <p14:cNvContentPartPr/>
              <p14:nvPr/>
            </p14:nvContentPartPr>
            <p14:xfrm>
              <a:off x="3078749" y="4907990"/>
              <a:ext cx="360" cy="360"/>
            </p14:xfrm>
          </p:contentPart>
        </mc:Choice>
        <mc:Fallback xmlns="">
          <p:pic>
            <p:nvPicPr>
              <p:cNvPr id="1050" name="잉크 1049">
                <a:extLst>
                  <a:ext uri="{FF2B5EF4-FFF2-40B4-BE49-F238E27FC236}">
                    <a16:creationId xmlns:a16="http://schemas.microsoft.com/office/drawing/2014/main" id="{26452281-9FE5-E632-7F55-1E311ED52E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70109" y="48989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51" name="잉크 1050">
                <a:extLst>
                  <a:ext uri="{FF2B5EF4-FFF2-40B4-BE49-F238E27FC236}">
                    <a16:creationId xmlns:a16="http://schemas.microsoft.com/office/drawing/2014/main" id="{1DFEEE9B-2A5E-1689-A0A3-8B7BBB4A4B48}"/>
                  </a:ext>
                </a:extLst>
              </p14:cNvPr>
              <p14:cNvContentPartPr/>
              <p14:nvPr/>
            </p14:nvContentPartPr>
            <p14:xfrm>
              <a:off x="2995229" y="4721150"/>
              <a:ext cx="360" cy="360"/>
            </p14:xfrm>
          </p:contentPart>
        </mc:Choice>
        <mc:Fallback xmlns="">
          <p:pic>
            <p:nvPicPr>
              <p:cNvPr id="1051" name="잉크 1050">
                <a:extLst>
                  <a:ext uri="{FF2B5EF4-FFF2-40B4-BE49-F238E27FC236}">
                    <a16:creationId xmlns:a16="http://schemas.microsoft.com/office/drawing/2014/main" id="{1DFEEE9B-2A5E-1689-A0A3-8B7BBB4A4B4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86229" y="47121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52" name="잉크 1051">
                <a:extLst>
                  <a:ext uri="{FF2B5EF4-FFF2-40B4-BE49-F238E27FC236}">
                    <a16:creationId xmlns:a16="http://schemas.microsoft.com/office/drawing/2014/main" id="{F4EE1B43-FBD4-450E-38F1-A0EE93D88300}"/>
                  </a:ext>
                </a:extLst>
              </p14:cNvPr>
              <p14:cNvContentPartPr/>
              <p14:nvPr/>
            </p14:nvContentPartPr>
            <p14:xfrm>
              <a:off x="2780309" y="4907990"/>
              <a:ext cx="360" cy="360"/>
            </p14:xfrm>
          </p:contentPart>
        </mc:Choice>
        <mc:Fallback xmlns="">
          <p:pic>
            <p:nvPicPr>
              <p:cNvPr id="1052" name="잉크 1051">
                <a:extLst>
                  <a:ext uri="{FF2B5EF4-FFF2-40B4-BE49-F238E27FC236}">
                    <a16:creationId xmlns:a16="http://schemas.microsoft.com/office/drawing/2014/main" id="{F4EE1B43-FBD4-450E-38F1-A0EE93D883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71669" y="48989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53" name="잉크 1052">
                <a:extLst>
                  <a:ext uri="{FF2B5EF4-FFF2-40B4-BE49-F238E27FC236}">
                    <a16:creationId xmlns:a16="http://schemas.microsoft.com/office/drawing/2014/main" id="{6FC77ABC-687E-973D-60A6-71E4E4706D5C}"/>
                  </a:ext>
                </a:extLst>
              </p14:cNvPr>
              <p14:cNvContentPartPr/>
              <p14:nvPr/>
            </p14:nvContentPartPr>
            <p14:xfrm>
              <a:off x="2939069" y="5066030"/>
              <a:ext cx="360" cy="360"/>
            </p14:xfrm>
          </p:contentPart>
        </mc:Choice>
        <mc:Fallback xmlns="">
          <p:pic>
            <p:nvPicPr>
              <p:cNvPr id="1053" name="잉크 1052">
                <a:extLst>
                  <a:ext uri="{FF2B5EF4-FFF2-40B4-BE49-F238E27FC236}">
                    <a16:creationId xmlns:a16="http://schemas.microsoft.com/office/drawing/2014/main" id="{6FC77ABC-687E-973D-60A6-71E4E4706D5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30429" y="50573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54" name="잉크 1053">
                <a:extLst>
                  <a:ext uri="{FF2B5EF4-FFF2-40B4-BE49-F238E27FC236}">
                    <a16:creationId xmlns:a16="http://schemas.microsoft.com/office/drawing/2014/main" id="{28E41610-08BE-3562-D28B-B4F6B65C9397}"/>
                  </a:ext>
                </a:extLst>
              </p14:cNvPr>
              <p14:cNvContentPartPr/>
              <p14:nvPr/>
            </p14:nvContentPartPr>
            <p14:xfrm>
              <a:off x="2509589" y="4441070"/>
              <a:ext cx="360" cy="360"/>
            </p14:xfrm>
          </p:contentPart>
        </mc:Choice>
        <mc:Fallback xmlns="">
          <p:pic>
            <p:nvPicPr>
              <p:cNvPr id="1054" name="잉크 1053">
                <a:extLst>
                  <a:ext uri="{FF2B5EF4-FFF2-40B4-BE49-F238E27FC236}">
                    <a16:creationId xmlns:a16="http://schemas.microsoft.com/office/drawing/2014/main" id="{28E41610-08BE-3562-D28B-B4F6B65C93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00949" y="44324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84" name="잉크 1083">
                <a:extLst>
                  <a:ext uri="{FF2B5EF4-FFF2-40B4-BE49-F238E27FC236}">
                    <a16:creationId xmlns:a16="http://schemas.microsoft.com/office/drawing/2014/main" id="{A0EC0D3C-A179-3935-7930-D996366A5A25}"/>
                  </a:ext>
                </a:extLst>
              </p14:cNvPr>
              <p14:cNvContentPartPr/>
              <p14:nvPr/>
            </p14:nvContentPartPr>
            <p14:xfrm>
              <a:off x="8880869" y="5206430"/>
              <a:ext cx="207720" cy="48600"/>
            </p14:xfrm>
          </p:contentPart>
        </mc:Choice>
        <mc:Fallback xmlns="">
          <p:pic>
            <p:nvPicPr>
              <p:cNvPr id="1084" name="잉크 1083">
                <a:extLst>
                  <a:ext uri="{FF2B5EF4-FFF2-40B4-BE49-F238E27FC236}">
                    <a16:creationId xmlns:a16="http://schemas.microsoft.com/office/drawing/2014/main" id="{A0EC0D3C-A179-3935-7930-D996366A5A2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871869" y="5197790"/>
                <a:ext cx="2253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93" name="잉크 1092">
                <a:extLst>
                  <a:ext uri="{FF2B5EF4-FFF2-40B4-BE49-F238E27FC236}">
                    <a16:creationId xmlns:a16="http://schemas.microsoft.com/office/drawing/2014/main" id="{4E189997-092D-3BD9-D936-0A8AA853AA8A}"/>
                  </a:ext>
                </a:extLst>
              </p14:cNvPr>
              <p14:cNvContentPartPr/>
              <p14:nvPr/>
            </p14:nvContentPartPr>
            <p14:xfrm>
              <a:off x="5827709" y="4441070"/>
              <a:ext cx="78840" cy="30960"/>
            </p14:xfrm>
          </p:contentPart>
        </mc:Choice>
        <mc:Fallback xmlns="">
          <p:pic>
            <p:nvPicPr>
              <p:cNvPr id="1093" name="잉크 1092">
                <a:extLst>
                  <a:ext uri="{FF2B5EF4-FFF2-40B4-BE49-F238E27FC236}">
                    <a16:creationId xmlns:a16="http://schemas.microsoft.com/office/drawing/2014/main" id="{4E189997-092D-3BD9-D936-0A8AA853AA8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818709" y="4432430"/>
                <a:ext cx="96480" cy="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8" name="그룹 1127">
            <a:extLst>
              <a:ext uri="{FF2B5EF4-FFF2-40B4-BE49-F238E27FC236}">
                <a16:creationId xmlns:a16="http://schemas.microsoft.com/office/drawing/2014/main" id="{A236F3AF-6C05-50C6-5476-A539B1128C31}"/>
              </a:ext>
            </a:extLst>
          </p:cNvPr>
          <p:cNvGrpSpPr/>
          <p:nvPr/>
        </p:nvGrpSpPr>
        <p:grpSpPr>
          <a:xfrm>
            <a:off x="5990069" y="4487870"/>
            <a:ext cx="120960" cy="45000"/>
            <a:chOff x="5990069" y="4487870"/>
            <a:chExt cx="120960" cy="4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94" name="잉크 1093">
                  <a:extLst>
                    <a:ext uri="{FF2B5EF4-FFF2-40B4-BE49-F238E27FC236}">
                      <a16:creationId xmlns:a16="http://schemas.microsoft.com/office/drawing/2014/main" id="{B2A14CEB-FC9A-E65D-A699-CFFD6CAB88F6}"/>
                    </a:ext>
                  </a:extLst>
                </p14:cNvPr>
                <p14:cNvContentPartPr/>
                <p14:nvPr/>
              </p14:nvContentPartPr>
              <p14:xfrm>
                <a:off x="6036869" y="4487870"/>
                <a:ext cx="74160" cy="17280"/>
              </p14:xfrm>
            </p:contentPart>
          </mc:Choice>
          <mc:Fallback xmlns="">
            <p:pic>
              <p:nvPicPr>
                <p:cNvPr id="1094" name="잉크 1093">
                  <a:extLst>
                    <a:ext uri="{FF2B5EF4-FFF2-40B4-BE49-F238E27FC236}">
                      <a16:creationId xmlns:a16="http://schemas.microsoft.com/office/drawing/2014/main" id="{B2A14CEB-FC9A-E65D-A699-CFFD6CAB88F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27869" y="4478870"/>
                  <a:ext cx="918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95" name="잉크 1094">
                  <a:extLst>
                    <a:ext uri="{FF2B5EF4-FFF2-40B4-BE49-F238E27FC236}">
                      <a16:creationId xmlns:a16="http://schemas.microsoft.com/office/drawing/2014/main" id="{B59D2BD2-7475-1958-294A-EC5BB703452A}"/>
                    </a:ext>
                  </a:extLst>
                </p14:cNvPr>
                <p14:cNvContentPartPr/>
                <p14:nvPr/>
              </p14:nvContentPartPr>
              <p14:xfrm>
                <a:off x="5990069" y="4525310"/>
                <a:ext cx="92880" cy="7560"/>
              </p14:xfrm>
            </p:contentPart>
          </mc:Choice>
          <mc:Fallback xmlns="">
            <p:pic>
              <p:nvPicPr>
                <p:cNvPr id="1095" name="잉크 1094">
                  <a:extLst>
                    <a:ext uri="{FF2B5EF4-FFF2-40B4-BE49-F238E27FC236}">
                      <a16:creationId xmlns:a16="http://schemas.microsoft.com/office/drawing/2014/main" id="{B59D2BD2-7475-1958-294A-EC5BB703452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81069" y="4516670"/>
                  <a:ext cx="11052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96" name="잉크 1095">
                <a:extLst>
                  <a:ext uri="{FF2B5EF4-FFF2-40B4-BE49-F238E27FC236}">
                    <a16:creationId xmlns:a16="http://schemas.microsoft.com/office/drawing/2014/main" id="{854FFA4C-591E-E0C4-4C6C-80A7AB56957F}"/>
                  </a:ext>
                </a:extLst>
              </p14:cNvPr>
              <p14:cNvContentPartPr/>
              <p14:nvPr/>
            </p14:nvContentPartPr>
            <p14:xfrm>
              <a:off x="6186269" y="4329110"/>
              <a:ext cx="109800" cy="23400"/>
            </p14:xfrm>
          </p:contentPart>
        </mc:Choice>
        <mc:Fallback xmlns="">
          <p:pic>
            <p:nvPicPr>
              <p:cNvPr id="1096" name="잉크 1095">
                <a:extLst>
                  <a:ext uri="{FF2B5EF4-FFF2-40B4-BE49-F238E27FC236}">
                    <a16:creationId xmlns:a16="http://schemas.microsoft.com/office/drawing/2014/main" id="{854FFA4C-591E-E0C4-4C6C-80A7AB56957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177269" y="4320470"/>
                <a:ext cx="1274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97" name="잉크 1096">
                <a:extLst>
                  <a:ext uri="{FF2B5EF4-FFF2-40B4-BE49-F238E27FC236}">
                    <a16:creationId xmlns:a16="http://schemas.microsoft.com/office/drawing/2014/main" id="{37AFE3FF-23BD-C03B-2127-35727094652D}"/>
                  </a:ext>
                </a:extLst>
              </p14:cNvPr>
              <p14:cNvContentPartPr/>
              <p14:nvPr/>
            </p14:nvContentPartPr>
            <p14:xfrm>
              <a:off x="6269789" y="4469510"/>
              <a:ext cx="85320" cy="35280"/>
            </p14:xfrm>
          </p:contentPart>
        </mc:Choice>
        <mc:Fallback xmlns="">
          <p:pic>
            <p:nvPicPr>
              <p:cNvPr id="1097" name="잉크 1096">
                <a:extLst>
                  <a:ext uri="{FF2B5EF4-FFF2-40B4-BE49-F238E27FC236}">
                    <a16:creationId xmlns:a16="http://schemas.microsoft.com/office/drawing/2014/main" id="{37AFE3FF-23BD-C03B-2127-35727094652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261149" y="4460510"/>
                <a:ext cx="1029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98" name="잉크 1097">
                <a:extLst>
                  <a:ext uri="{FF2B5EF4-FFF2-40B4-BE49-F238E27FC236}">
                    <a16:creationId xmlns:a16="http://schemas.microsoft.com/office/drawing/2014/main" id="{7B515D7A-544F-A1E6-9006-523EC5B7802F}"/>
                  </a:ext>
                </a:extLst>
              </p14:cNvPr>
              <p14:cNvContentPartPr/>
              <p14:nvPr/>
            </p14:nvContentPartPr>
            <p14:xfrm>
              <a:off x="6041549" y="4637270"/>
              <a:ext cx="42120" cy="7560"/>
            </p14:xfrm>
          </p:contentPart>
        </mc:Choice>
        <mc:Fallback xmlns="">
          <p:pic>
            <p:nvPicPr>
              <p:cNvPr id="1098" name="잉크 1097">
                <a:extLst>
                  <a:ext uri="{FF2B5EF4-FFF2-40B4-BE49-F238E27FC236}">
                    <a16:creationId xmlns:a16="http://schemas.microsoft.com/office/drawing/2014/main" id="{7B515D7A-544F-A1E6-9006-523EC5B7802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032909" y="4628630"/>
                <a:ext cx="597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100" name="잉크 1099">
                <a:extLst>
                  <a:ext uri="{FF2B5EF4-FFF2-40B4-BE49-F238E27FC236}">
                    <a16:creationId xmlns:a16="http://schemas.microsoft.com/office/drawing/2014/main" id="{F16E6541-5E5F-CAE2-9A50-3D6D5F128CA5}"/>
                  </a:ext>
                </a:extLst>
              </p14:cNvPr>
              <p14:cNvContentPartPr/>
              <p14:nvPr/>
            </p14:nvContentPartPr>
            <p14:xfrm>
              <a:off x="5980709" y="4599830"/>
              <a:ext cx="360" cy="360"/>
            </p14:xfrm>
          </p:contentPart>
        </mc:Choice>
        <mc:Fallback xmlns="">
          <p:pic>
            <p:nvPicPr>
              <p:cNvPr id="1100" name="잉크 1099">
                <a:extLst>
                  <a:ext uri="{FF2B5EF4-FFF2-40B4-BE49-F238E27FC236}">
                    <a16:creationId xmlns:a16="http://schemas.microsoft.com/office/drawing/2014/main" id="{F16E6541-5E5F-CAE2-9A50-3D6D5F128C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72069" y="45908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7" name="그룹 1126">
            <a:extLst>
              <a:ext uri="{FF2B5EF4-FFF2-40B4-BE49-F238E27FC236}">
                <a16:creationId xmlns:a16="http://schemas.microsoft.com/office/drawing/2014/main" id="{7A26DAA2-66DF-0C3E-01BE-6C4E8CD63426}"/>
              </a:ext>
            </a:extLst>
          </p:cNvPr>
          <p:cNvGrpSpPr/>
          <p:nvPr/>
        </p:nvGrpSpPr>
        <p:grpSpPr>
          <a:xfrm>
            <a:off x="5794229" y="4590470"/>
            <a:ext cx="37440" cy="9720"/>
            <a:chOff x="5794229" y="4590470"/>
            <a:chExt cx="37440" cy="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99" name="잉크 1098">
                  <a:extLst>
                    <a:ext uri="{FF2B5EF4-FFF2-40B4-BE49-F238E27FC236}">
                      <a16:creationId xmlns:a16="http://schemas.microsoft.com/office/drawing/2014/main" id="{C6259C4D-0A91-D52F-A721-6D0D3DACA21E}"/>
                    </a:ext>
                  </a:extLst>
                </p14:cNvPr>
                <p14:cNvContentPartPr/>
                <p14:nvPr/>
              </p14:nvContentPartPr>
              <p14:xfrm>
                <a:off x="5831309" y="4599830"/>
                <a:ext cx="360" cy="360"/>
              </p14:xfrm>
            </p:contentPart>
          </mc:Choice>
          <mc:Fallback xmlns="">
            <p:pic>
              <p:nvPicPr>
                <p:cNvPr id="1099" name="잉크 1098">
                  <a:extLst>
                    <a:ext uri="{FF2B5EF4-FFF2-40B4-BE49-F238E27FC236}">
                      <a16:creationId xmlns:a16="http://schemas.microsoft.com/office/drawing/2014/main" id="{C6259C4D-0A91-D52F-A721-6D0D3DACA21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22309" y="45908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01" name="잉크 1100">
                  <a:extLst>
                    <a:ext uri="{FF2B5EF4-FFF2-40B4-BE49-F238E27FC236}">
                      <a16:creationId xmlns:a16="http://schemas.microsoft.com/office/drawing/2014/main" id="{216394B4-81D5-3A70-656A-1E8B2C5F5F5A}"/>
                    </a:ext>
                  </a:extLst>
                </p14:cNvPr>
                <p14:cNvContentPartPr/>
                <p14:nvPr/>
              </p14:nvContentPartPr>
              <p14:xfrm>
                <a:off x="5794229" y="4590470"/>
                <a:ext cx="360" cy="360"/>
              </p14:xfrm>
            </p:contentPart>
          </mc:Choice>
          <mc:Fallback xmlns="">
            <p:pic>
              <p:nvPicPr>
                <p:cNvPr id="1101" name="잉크 1100">
                  <a:extLst>
                    <a:ext uri="{FF2B5EF4-FFF2-40B4-BE49-F238E27FC236}">
                      <a16:creationId xmlns:a16="http://schemas.microsoft.com/office/drawing/2014/main" id="{216394B4-81D5-3A70-656A-1E8B2C5F5F5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85589" y="45818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02" name="잉크 1101">
                <a:extLst>
                  <a:ext uri="{FF2B5EF4-FFF2-40B4-BE49-F238E27FC236}">
                    <a16:creationId xmlns:a16="http://schemas.microsoft.com/office/drawing/2014/main" id="{E99DF864-4042-4C39-BC07-53ECCE4B0A38}"/>
                  </a:ext>
                </a:extLst>
              </p14:cNvPr>
              <p14:cNvContentPartPr/>
              <p14:nvPr/>
            </p14:nvContentPartPr>
            <p14:xfrm>
              <a:off x="5719349" y="4721150"/>
              <a:ext cx="360" cy="360"/>
            </p14:xfrm>
          </p:contentPart>
        </mc:Choice>
        <mc:Fallback xmlns="">
          <p:pic>
            <p:nvPicPr>
              <p:cNvPr id="1102" name="잉크 1101">
                <a:extLst>
                  <a:ext uri="{FF2B5EF4-FFF2-40B4-BE49-F238E27FC236}">
                    <a16:creationId xmlns:a16="http://schemas.microsoft.com/office/drawing/2014/main" id="{E99DF864-4042-4C39-BC07-53ECCE4B0A3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10349" y="47121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103" name="잉크 1102">
                <a:extLst>
                  <a:ext uri="{FF2B5EF4-FFF2-40B4-BE49-F238E27FC236}">
                    <a16:creationId xmlns:a16="http://schemas.microsoft.com/office/drawing/2014/main" id="{9811E7EF-050C-1D98-AAA3-B4F44D8373EE}"/>
                  </a:ext>
                </a:extLst>
              </p14:cNvPr>
              <p14:cNvContentPartPr/>
              <p14:nvPr/>
            </p14:nvContentPartPr>
            <p14:xfrm>
              <a:off x="5756789" y="4898270"/>
              <a:ext cx="360" cy="360"/>
            </p14:xfrm>
          </p:contentPart>
        </mc:Choice>
        <mc:Fallback xmlns="">
          <p:pic>
            <p:nvPicPr>
              <p:cNvPr id="1103" name="잉크 1102">
                <a:extLst>
                  <a:ext uri="{FF2B5EF4-FFF2-40B4-BE49-F238E27FC236}">
                    <a16:creationId xmlns:a16="http://schemas.microsoft.com/office/drawing/2014/main" id="{9811E7EF-050C-1D98-AAA3-B4F44D8373E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48149" y="48892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04" name="잉크 1103">
                <a:extLst>
                  <a:ext uri="{FF2B5EF4-FFF2-40B4-BE49-F238E27FC236}">
                    <a16:creationId xmlns:a16="http://schemas.microsoft.com/office/drawing/2014/main" id="{B99C5A05-F154-5B57-3F2D-54168E0A10B2}"/>
                  </a:ext>
                </a:extLst>
              </p14:cNvPr>
              <p14:cNvContentPartPr/>
              <p14:nvPr/>
            </p14:nvContentPartPr>
            <p14:xfrm>
              <a:off x="5924549" y="4917350"/>
              <a:ext cx="9720" cy="360"/>
            </p14:xfrm>
          </p:contentPart>
        </mc:Choice>
        <mc:Fallback xmlns="">
          <p:pic>
            <p:nvPicPr>
              <p:cNvPr id="1104" name="잉크 1103">
                <a:extLst>
                  <a:ext uri="{FF2B5EF4-FFF2-40B4-BE49-F238E27FC236}">
                    <a16:creationId xmlns:a16="http://schemas.microsoft.com/office/drawing/2014/main" id="{B99C5A05-F154-5B57-3F2D-54168E0A10B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15909" y="4908350"/>
                <a:ext cx="27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05" name="잉크 1104">
                <a:extLst>
                  <a:ext uri="{FF2B5EF4-FFF2-40B4-BE49-F238E27FC236}">
                    <a16:creationId xmlns:a16="http://schemas.microsoft.com/office/drawing/2014/main" id="{BB9115C6-1855-FA64-5C66-98F06BFB8B69}"/>
                  </a:ext>
                </a:extLst>
              </p14:cNvPr>
              <p14:cNvContentPartPr/>
              <p14:nvPr/>
            </p14:nvContentPartPr>
            <p14:xfrm>
              <a:off x="5589029" y="4684070"/>
              <a:ext cx="360" cy="360"/>
            </p14:xfrm>
          </p:contentPart>
        </mc:Choice>
        <mc:Fallback xmlns="">
          <p:pic>
            <p:nvPicPr>
              <p:cNvPr id="1105" name="잉크 1104">
                <a:extLst>
                  <a:ext uri="{FF2B5EF4-FFF2-40B4-BE49-F238E27FC236}">
                    <a16:creationId xmlns:a16="http://schemas.microsoft.com/office/drawing/2014/main" id="{BB9115C6-1855-FA64-5C66-98F06BFB8B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80029" y="4675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106" name="잉크 1105">
                <a:extLst>
                  <a:ext uri="{FF2B5EF4-FFF2-40B4-BE49-F238E27FC236}">
                    <a16:creationId xmlns:a16="http://schemas.microsoft.com/office/drawing/2014/main" id="{0CA2CE4E-BCC7-589F-801C-C3628A125D13}"/>
                  </a:ext>
                </a:extLst>
              </p14:cNvPr>
              <p14:cNvContentPartPr/>
              <p14:nvPr/>
            </p14:nvContentPartPr>
            <p14:xfrm>
              <a:off x="5971349" y="4776950"/>
              <a:ext cx="25560" cy="27000"/>
            </p14:xfrm>
          </p:contentPart>
        </mc:Choice>
        <mc:Fallback xmlns="">
          <p:pic>
            <p:nvPicPr>
              <p:cNvPr id="1106" name="잉크 1105">
                <a:extLst>
                  <a:ext uri="{FF2B5EF4-FFF2-40B4-BE49-F238E27FC236}">
                    <a16:creationId xmlns:a16="http://schemas.microsoft.com/office/drawing/2014/main" id="{0CA2CE4E-BCC7-589F-801C-C3628A125D1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962709" y="4768310"/>
                <a:ext cx="432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107" name="잉크 1106">
                <a:extLst>
                  <a:ext uri="{FF2B5EF4-FFF2-40B4-BE49-F238E27FC236}">
                    <a16:creationId xmlns:a16="http://schemas.microsoft.com/office/drawing/2014/main" id="{646D0A76-D9D3-44EA-40B4-73B18A905644}"/>
                  </a:ext>
                </a:extLst>
              </p14:cNvPr>
              <p14:cNvContentPartPr/>
              <p14:nvPr/>
            </p14:nvContentPartPr>
            <p14:xfrm>
              <a:off x="6260789" y="4945070"/>
              <a:ext cx="34920" cy="360"/>
            </p14:xfrm>
          </p:contentPart>
        </mc:Choice>
        <mc:Fallback xmlns="">
          <p:pic>
            <p:nvPicPr>
              <p:cNvPr id="1107" name="잉크 1106">
                <a:extLst>
                  <a:ext uri="{FF2B5EF4-FFF2-40B4-BE49-F238E27FC236}">
                    <a16:creationId xmlns:a16="http://schemas.microsoft.com/office/drawing/2014/main" id="{646D0A76-D9D3-44EA-40B4-73B18A90564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251789" y="4936070"/>
                <a:ext cx="52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108" name="잉크 1107">
                <a:extLst>
                  <a:ext uri="{FF2B5EF4-FFF2-40B4-BE49-F238E27FC236}">
                    <a16:creationId xmlns:a16="http://schemas.microsoft.com/office/drawing/2014/main" id="{D4F7BEF4-F2B4-DE14-B2A6-8B55504CAB1B}"/>
                  </a:ext>
                </a:extLst>
              </p14:cNvPr>
              <p14:cNvContentPartPr/>
              <p14:nvPr/>
            </p14:nvContentPartPr>
            <p14:xfrm>
              <a:off x="6410189" y="4805390"/>
              <a:ext cx="1800" cy="360"/>
            </p14:xfrm>
          </p:contentPart>
        </mc:Choice>
        <mc:Fallback xmlns="">
          <p:pic>
            <p:nvPicPr>
              <p:cNvPr id="1108" name="잉크 1107">
                <a:extLst>
                  <a:ext uri="{FF2B5EF4-FFF2-40B4-BE49-F238E27FC236}">
                    <a16:creationId xmlns:a16="http://schemas.microsoft.com/office/drawing/2014/main" id="{D4F7BEF4-F2B4-DE14-B2A6-8B55504CAB1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401189" y="4796390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109" name="잉크 1108">
                <a:extLst>
                  <a:ext uri="{FF2B5EF4-FFF2-40B4-BE49-F238E27FC236}">
                    <a16:creationId xmlns:a16="http://schemas.microsoft.com/office/drawing/2014/main" id="{908CB6BA-30FB-EBE0-8ECB-B305BA8A1A3D}"/>
                  </a:ext>
                </a:extLst>
              </p14:cNvPr>
              <p14:cNvContentPartPr/>
              <p14:nvPr/>
            </p14:nvContentPartPr>
            <p14:xfrm>
              <a:off x="5598029" y="4877750"/>
              <a:ext cx="9720" cy="11520"/>
            </p14:xfrm>
          </p:contentPart>
        </mc:Choice>
        <mc:Fallback xmlns="">
          <p:pic>
            <p:nvPicPr>
              <p:cNvPr id="1109" name="잉크 1108">
                <a:extLst>
                  <a:ext uri="{FF2B5EF4-FFF2-40B4-BE49-F238E27FC236}">
                    <a16:creationId xmlns:a16="http://schemas.microsoft.com/office/drawing/2014/main" id="{908CB6BA-30FB-EBE0-8ECB-B305BA8A1A3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589389" y="4868750"/>
                <a:ext cx="273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110" name="잉크 1109">
                <a:extLst>
                  <a:ext uri="{FF2B5EF4-FFF2-40B4-BE49-F238E27FC236}">
                    <a16:creationId xmlns:a16="http://schemas.microsoft.com/office/drawing/2014/main" id="{2ACD8F1D-5582-E76C-57A7-6F46DB472713}"/>
                  </a:ext>
                </a:extLst>
              </p14:cNvPr>
              <p14:cNvContentPartPr/>
              <p14:nvPr/>
            </p14:nvContentPartPr>
            <p14:xfrm>
              <a:off x="5682269" y="5010230"/>
              <a:ext cx="360" cy="360"/>
            </p14:xfrm>
          </p:contentPart>
        </mc:Choice>
        <mc:Fallback xmlns="">
          <p:pic>
            <p:nvPicPr>
              <p:cNvPr id="1110" name="잉크 1109">
                <a:extLst>
                  <a:ext uri="{FF2B5EF4-FFF2-40B4-BE49-F238E27FC236}">
                    <a16:creationId xmlns:a16="http://schemas.microsoft.com/office/drawing/2014/main" id="{2ACD8F1D-5582-E76C-57A7-6F46DB47271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73629" y="50012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11" name="잉크 1110">
                <a:extLst>
                  <a:ext uri="{FF2B5EF4-FFF2-40B4-BE49-F238E27FC236}">
                    <a16:creationId xmlns:a16="http://schemas.microsoft.com/office/drawing/2014/main" id="{3D1FED05-1A72-5672-51C5-ABDB727C04E0}"/>
                  </a:ext>
                </a:extLst>
              </p14:cNvPr>
              <p14:cNvContentPartPr/>
              <p14:nvPr/>
            </p14:nvContentPartPr>
            <p14:xfrm>
              <a:off x="5831309" y="5131910"/>
              <a:ext cx="360" cy="360"/>
            </p14:xfrm>
          </p:contentPart>
        </mc:Choice>
        <mc:Fallback xmlns="">
          <p:pic>
            <p:nvPicPr>
              <p:cNvPr id="1111" name="잉크 1110">
                <a:extLst>
                  <a:ext uri="{FF2B5EF4-FFF2-40B4-BE49-F238E27FC236}">
                    <a16:creationId xmlns:a16="http://schemas.microsoft.com/office/drawing/2014/main" id="{3D1FED05-1A72-5672-51C5-ABDB727C04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22309" y="51229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112" name="잉크 1111">
                <a:extLst>
                  <a:ext uri="{FF2B5EF4-FFF2-40B4-BE49-F238E27FC236}">
                    <a16:creationId xmlns:a16="http://schemas.microsoft.com/office/drawing/2014/main" id="{C393307B-10ED-5A27-51A0-219172334960}"/>
                  </a:ext>
                </a:extLst>
              </p14:cNvPr>
              <p14:cNvContentPartPr/>
              <p14:nvPr/>
            </p14:nvContentPartPr>
            <p14:xfrm>
              <a:off x="6335309" y="5141270"/>
              <a:ext cx="360" cy="360"/>
            </p14:xfrm>
          </p:contentPart>
        </mc:Choice>
        <mc:Fallback xmlns="">
          <p:pic>
            <p:nvPicPr>
              <p:cNvPr id="1112" name="잉크 1111">
                <a:extLst>
                  <a:ext uri="{FF2B5EF4-FFF2-40B4-BE49-F238E27FC236}">
                    <a16:creationId xmlns:a16="http://schemas.microsoft.com/office/drawing/2014/main" id="{C393307B-10ED-5A27-51A0-21917233496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26309" y="51322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13" name="잉크 1112">
                <a:extLst>
                  <a:ext uri="{FF2B5EF4-FFF2-40B4-BE49-F238E27FC236}">
                    <a16:creationId xmlns:a16="http://schemas.microsoft.com/office/drawing/2014/main" id="{28BFDB57-88C3-D5A9-F1F3-7EF57153B1EE}"/>
                  </a:ext>
                </a:extLst>
              </p14:cNvPr>
              <p14:cNvContentPartPr/>
              <p14:nvPr/>
            </p14:nvContentPartPr>
            <p14:xfrm>
              <a:off x="6296429" y="4581470"/>
              <a:ext cx="1800" cy="360"/>
            </p14:xfrm>
          </p:contentPart>
        </mc:Choice>
        <mc:Fallback xmlns="">
          <p:pic>
            <p:nvPicPr>
              <p:cNvPr id="1113" name="잉크 1112">
                <a:extLst>
                  <a:ext uri="{FF2B5EF4-FFF2-40B4-BE49-F238E27FC236}">
                    <a16:creationId xmlns:a16="http://schemas.microsoft.com/office/drawing/2014/main" id="{28BFDB57-88C3-D5A9-F1F3-7EF57153B1E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287789" y="4572470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114" name="잉크 1113">
                <a:extLst>
                  <a:ext uri="{FF2B5EF4-FFF2-40B4-BE49-F238E27FC236}">
                    <a16:creationId xmlns:a16="http://schemas.microsoft.com/office/drawing/2014/main" id="{40CCEF54-816A-B6A3-05D2-33C1E521D6BA}"/>
                  </a:ext>
                </a:extLst>
              </p14:cNvPr>
              <p14:cNvContentPartPr/>
              <p14:nvPr/>
            </p14:nvContentPartPr>
            <p14:xfrm>
              <a:off x="5915549" y="4375910"/>
              <a:ext cx="360" cy="360"/>
            </p14:xfrm>
          </p:contentPart>
        </mc:Choice>
        <mc:Fallback xmlns="">
          <p:pic>
            <p:nvPicPr>
              <p:cNvPr id="1114" name="잉크 1113">
                <a:extLst>
                  <a:ext uri="{FF2B5EF4-FFF2-40B4-BE49-F238E27FC236}">
                    <a16:creationId xmlns:a16="http://schemas.microsoft.com/office/drawing/2014/main" id="{40CCEF54-816A-B6A3-05D2-33C1E521D6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06549" y="43669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15" name="잉크 1114">
                <a:extLst>
                  <a:ext uri="{FF2B5EF4-FFF2-40B4-BE49-F238E27FC236}">
                    <a16:creationId xmlns:a16="http://schemas.microsoft.com/office/drawing/2014/main" id="{F1709BC7-DC06-0B89-6D78-48EA6C29F2B4}"/>
                  </a:ext>
                </a:extLst>
              </p14:cNvPr>
              <p14:cNvContentPartPr/>
              <p14:nvPr/>
            </p14:nvContentPartPr>
            <p14:xfrm>
              <a:off x="6111389" y="5131910"/>
              <a:ext cx="64080" cy="25920"/>
            </p14:xfrm>
          </p:contentPart>
        </mc:Choice>
        <mc:Fallback xmlns="">
          <p:pic>
            <p:nvPicPr>
              <p:cNvPr id="1115" name="잉크 1114">
                <a:extLst>
                  <a:ext uri="{FF2B5EF4-FFF2-40B4-BE49-F238E27FC236}">
                    <a16:creationId xmlns:a16="http://schemas.microsoft.com/office/drawing/2014/main" id="{F1709BC7-DC06-0B89-6D78-48EA6C29F2B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02389" y="5122910"/>
                <a:ext cx="817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16" name="잉크 1115">
                <a:extLst>
                  <a:ext uri="{FF2B5EF4-FFF2-40B4-BE49-F238E27FC236}">
                    <a16:creationId xmlns:a16="http://schemas.microsoft.com/office/drawing/2014/main" id="{621DC741-3401-83FD-0984-BC1132E9A5A2}"/>
                  </a:ext>
                </a:extLst>
              </p14:cNvPr>
              <p14:cNvContentPartPr/>
              <p14:nvPr/>
            </p14:nvContentPartPr>
            <p14:xfrm>
              <a:off x="5682269" y="4980710"/>
              <a:ext cx="360" cy="1800"/>
            </p14:xfrm>
          </p:contentPart>
        </mc:Choice>
        <mc:Fallback xmlns="">
          <p:pic>
            <p:nvPicPr>
              <p:cNvPr id="1116" name="잉크 1115">
                <a:extLst>
                  <a:ext uri="{FF2B5EF4-FFF2-40B4-BE49-F238E27FC236}">
                    <a16:creationId xmlns:a16="http://schemas.microsoft.com/office/drawing/2014/main" id="{621DC741-3401-83FD-0984-BC1132E9A5A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673629" y="4972070"/>
                <a:ext cx="1800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6" name="그룹 1125">
            <a:extLst>
              <a:ext uri="{FF2B5EF4-FFF2-40B4-BE49-F238E27FC236}">
                <a16:creationId xmlns:a16="http://schemas.microsoft.com/office/drawing/2014/main" id="{1E79E836-96CB-F035-7F5E-E09475FCC80C}"/>
              </a:ext>
            </a:extLst>
          </p:cNvPr>
          <p:cNvGrpSpPr/>
          <p:nvPr/>
        </p:nvGrpSpPr>
        <p:grpSpPr>
          <a:xfrm>
            <a:off x="8630669" y="4366550"/>
            <a:ext cx="886680" cy="803880"/>
            <a:chOff x="8630669" y="4366550"/>
            <a:chExt cx="886680" cy="80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55" name="잉크 1054">
                  <a:extLst>
                    <a:ext uri="{FF2B5EF4-FFF2-40B4-BE49-F238E27FC236}">
                      <a16:creationId xmlns:a16="http://schemas.microsoft.com/office/drawing/2014/main" id="{DF715ABC-5F92-735F-9C57-7C551ADAE5C5}"/>
                    </a:ext>
                  </a:extLst>
                </p14:cNvPr>
                <p14:cNvContentPartPr/>
                <p14:nvPr/>
              </p14:nvContentPartPr>
              <p14:xfrm>
                <a:off x="9153389" y="4403990"/>
                <a:ext cx="360" cy="360"/>
              </p14:xfrm>
            </p:contentPart>
          </mc:Choice>
          <mc:Fallback xmlns="">
            <p:pic>
              <p:nvPicPr>
                <p:cNvPr id="1055" name="잉크 1054">
                  <a:extLst>
                    <a:ext uri="{FF2B5EF4-FFF2-40B4-BE49-F238E27FC236}">
                      <a16:creationId xmlns:a16="http://schemas.microsoft.com/office/drawing/2014/main" id="{DF715ABC-5F92-735F-9C57-7C551ADAE5C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44389" y="43953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6" name="잉크 1055">
                  <a:extLst>
                    <a:ext uri="{FF2B5EF4-FFF2-40B4-BE49-F238E27FC236}">
                      <a16:creationId xmlns:a16="http://schemas.microsoft.com/office/drawing/2014/main" id="{01ABCDE4-B9BA-563C-06E2-69AA2210A3AD}"/>
                    </a:ext>
                  </a:extLst>
                </p14:cNvPr>
                <p14:cNvContentPartPr/>
                <p14:nvPr/>
              </p14:nvContentPartPr>
              <p14:xfrm>
                <a:off x="9106589" y="4403990"/>
                <a:ext cx="360" cy="360"/>
              </p14:xfrm>
            </p:contentPart>
          </mc:Choice>
          <mc:Fallback xmlns="">
            <p:pic>
              <p:nvPicPr>
                <p:cNvPr id="1056" name="잉크 1055">
                  <a:extLst>
                    <a:ext uri="{FF2B5EF4-FFF2-40B4-BE49-F238E27FC236}">
                      <a16:creationId xmlns:a16="http://schemas.microsoft.com/office/drawing/2014/main" id="{01ABCDE4-B9BA-563C-06E2-69AA2210A3A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97589" y="43953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57" name="잉크 1056">
                  <a:extLst>
                    <a:ext uri="{FF2B5EF4-FFF2-40B4-BE49-F238E27FC236}">
                      <a16:creationId xmlns:a16="http://schemas.microsoft.com/office/drawing/2014/main" id="{20B44B6B-ED61-FE7F-7092-952AC11CE249}"/>
                    </a:ext>
                  </a:extLst>
                </p14:cNvPr>
                <p14:cNvContentPartPr/>
                <p14:nvPr/>
              </p14:nvContentPartPr>
              <p14:xfrm>
                <a:off x="9097229" y="4403990"/>
                <a:ext cx="360" cy="360"/>
              </p14:xfrm>
            </p:contentPart>
          </mc:Choice>
          <mc:Fallback xmlns="">
            <p:pic>
              <p:nvPicPr>
                <p:cNvPr id="1057" name="잉크 1056">
                  <a:extLst>
                    <a:ext uri="{FF2B5EF4-FFF2-40B4-BE49-F238E27FC236}">
                      <a16:creationId xmlns:a16="http://schemas.microsoft.com/office/drawing/2014/main" id="{20B44B6B-ED61-FE7F-7092-952AC11CE2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88589" y="43953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58" name="잉크 1057">
                  <a:extLst>
                    <a:ext uri="{FF2B5EF4-FFF2-40B4-BE49-F238E27FC236}">
                      <a16:creationId xmlns:a16="http://schemas.microsoft.com/office/drawing/2014/main" id="{2FC6D430-C10E-5492-EB49-B1D5B547D445}"/>
                    </a:ext>
                  </a:extLst>
                </p14:cNvPr>
                <p14:cNvContentPartPr/>
                <p14:nvPr/>
              </p14:nvContentPartPr>
              <p14:xfrm>
                <a:off x="9041429" y="4441070"/>
                <a:ext cx="360" cy="360"/>
              </p14:xfrm>
            </p:contentPart>
          </mc:Choice>
          <mc:Fallback xmlns="">
            <p:pic>
              <p:nvPicPr>
                <p:cNvPr id="1058" name="잉크 1057">
                  <a:extLst>
                    <a:ext uri="{FF2B5EF4-FFF2-40B4-BE49-F238E27FC236}">
                      <a16:creationId xmlns:a16="http://schemas.microsoft.com/office/drawing/2014/main" id="{2FC6D430-C10E-5492-EB49-B1D5B547D4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32429" y="44324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59" name="잉크 1058">
                  <a:extLst>
                    <a:ext uri="{FF2B5EF4-FFF2-40B4-BE49-F238E27FC236}">
                      <a16:creationId xmlns:a16="http://schemas.microsoft.com/office/drawing/2014/main" id="{BF5319F8-ED4D-4851-D495-8628FEA14F68}"/>
                    </a:ext>
                  </a:extLst>
                </p14:cNvPr>
                <p14:cNvContentPartPr/>
                <p14:nvPr/>
              </p14:nvContentPartPr>
              <p14:xfrm>
                <a:off x="9033869" y="4441070"/>
                <a:ext cx="7920" cy="360"/>
              </p14:xfrm>
            </p:contentPart>
          </mc:Choice>
          <mc:Fallback xmlns="">
            <p:pic>
              <p:nvPicPr>
                <p:cNvPr id="1059" name="잉크 1058">
                  <a:extLst>
                    <a:ext uri="{FF2B5EF4-FFF2-40B4-BE49-F238E27FC236}">
                      <a16:creationId xmlns:a16="http://schemas.microsoft.com/office/drawing/2014/main" id="{BF5319F8-ED4D-4851-D495-8628FEA14F6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024869" y="443243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60" name="잉크 1059">
                  <a:extLst>
                    <a:ext uri="{FF2B5EF4-FFF2-40B4-BE49-F238E27FC236}">
                      <a16:creationId xmlns:a16="http://schemas.microsoft.com/office/drawing/2014/main" id="{54542D36-D045-AAC0-B352-25938B2FF01D}"/>
                    </a:ext>
                  </a:extLst>
                </p14:cNvPr>
                <p14:cNvContentPartPr/>
                <p14:nvPr/>
              </p14:nvContentPartPr>
              <p14:xfrm>
                <a:off x="8985269" y="4441070"/>
                <a:ext cx="28080" cy="360"/>
              </p14:xfrm>
            </p:contentPart>
          </mc:Choice>
          <mc:Fallback xmlns="">
            <p:pic>
              <p:nvPicPr>
                <p:cNvPr id="1060" name="잉크 1059">
                  <a:extLst>
                    <a:ext uri="{FF2B5EF4-FFF2-40B4-BE49-F238E27FC236}">
                      <a16:creationId xmlns:a16="http://schemas.microsoft.com/office/drawing/2014/main" id="{54542D36-D045-AAC0-B352-25938B2FF01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976629" y="4432430"/>
                  <a:ext cx="45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61" name="잉크 1060">
                  <a:extLst>
                    <a:ext uri="{FF2B5EF4-FFF2-40B4-BE49-F238E27FC236}">
                      <a16:creationId xmlns:a16="http://schemas.microsoft.com/office/drawing/2014/main" id="{3CDD830D-4F4E-34D3-14E2-5CB7F1F697EC}"/>
                    </a:ext>
                  </a:extLst>
                </p14:cNvPr>
                <p14:cNvContentPartPr/>
                <p14:nvPr/>
              </p14:nvContentPartPr>
              <p14:xfrm>
                <a:off x="8957189" y="4441070"/>
                <a:ext cx="360" cy="360"/>
              </p14:xfrm>
            </p:contentPart>
          </mc:Choice>
          <mc:Fallback xmlns="">
            <p:pic>
              <p:nvPicPr>
                <p:cNvPr id="1061" name="잉크 1060">
                  <a:extLst>
                    <a:ext uri="{FF2B5EF4-FFF2-40B4-BE49-F238E27FC236}">
                      <a16:creationId xmlns:a16="http://schemas.microsoft.com/office/drawing/2014/main" id="{3CDD830D-4F4E-34D3-14E2-5CB7F1F697E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48189" y="44324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62" name="잉크 1061">
                  <a:extLst>
                    <a:ext uri="{FF2B5EF4-FFF2-40B4-BE49-F238E27FC236}">
                      <a16:creationId xmlns:a16="http://schemas.microsoft.com/office/drawing/2014/main" id="{9754A73F-025A-0AB3-86C4-CD6CBA007F77}"/>
                    </a:ext>
                  </a:extLst>
                </p14:cNvPr>
                <p14:cNvContentPartPr/>
                <p14:nvPr/>
              </p14:nvContentPartPr>
              <p14:xfrm>
                <a:off x="8938469" y="4450430"/>
                <a:ext cx="360" cy="360"/>
              </p14:xfrm>
            </p:contentPart>
          </mc:Choice>
          <mc:Fallback xmlns="">
            <p:pic>
              <p:nvPicPr>
                <p:cNvPr id="1062" name="잉크 1061">
                  <a:extLst>
                    <a:ext uri="{FF2B5EF4-FFF2-40B4-BE49-F238E27FC236}">
                      <a16:creationId xmlns:a16="http://schemas.microsoft.com/office/drawing/2014/main" id="{9754A73F-025A-0AB3-86C4-CD6CBA007F7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29829" y="44414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63" name="잉크 1062">
                  <a:extLst>
                    <a:ext uri="{FF2B5EF4-FFF2-40B4-BE49-F238E27FC236}">
                      <a16:creationId xmlns:a16="http://schemas.microsoft.com/office/drawing/2014/main" id="{7E588278-97BA-BCD6-3CEF-C6C1BACBEB43}"/>
                    </a:ext>
                  </a:extLst>
                </p14:cNvPr>
                <p14:cNvContentPartPr/>
                <p14:nvPr/>
              </p14:nvContentPartPr>
              <p14:xfrm>
                <a:off x="8929469" y="4366550"/>
                <a:ext cx="360" cy="360"/>
              </p14:xfrm>
            </p:contentPart>
          </mc:Choice>
          <mc:Fallback xmlns="">
            <p:pic>
              <p:nvPicPr>
                <p:cNvPr id="1063" name="잉크 1062">
                  <a:extLst>
                    <a:ext uri="{FF2B5EF4-FFF2-40B4-BE49-F238E27FC236}">
                      <a16:creationId xmlns:a16="http://schemas.microsoft.com/office/drawing/2014/main" id="{7E588278-97BA-BCD6-3CEF-C6C1BACBEB4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20469" y="43579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64" name="잉크 1063">
                  <a:extLst>
                    <a:ext uri="{FF2B5EF4-FFF2-40B4-BE49-F238E27FC236}">
                      <a16:creationId xmlns:a16="http://schemas.microsoft.com/office/drawing/2014/main" id="{77D2234B-2129-5AF1-1008-3F357B1FB2BE}"/>
                    </a:ext>
                  </a:extLst>
                </p14:cNvPr>
                <p14:cNvContentPartPr/>
                <p14:nvPr/>
              </p14:nvContentPartPr>
              <p14:xfrm>
                <a:off x="9003989" y="4366550"/>
                <a:ext cx="28440" cy="39240"/>
              </p14:xfrm>
            </p:contentPart>
          </mc:Choice>
          <mc:Fallback xmlns="">
            <p:pic>
              <p:nvPicPr>
                <p:cNvPr id="1064" name="잉크 1063">
                  <a:extLst>
                    <a:ext uri="{FF2B5EF4-FFF2-40B4-BE49-F238E27FC236}">
                      <a16:creationId xmlns:a16="http://schemas.microsoft.com/office/drawing/2014/main" id="{77D2234B-2129-5AF1-1008-3F357B1FB2B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94989" y="4357910"/>
                  <a:ext cx="460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65" name="잉크 1064">
                  <a:extLst>
                    <a:ext uri="{FF2B5EF4-FFF2-40B4-BE49-F238E27FC236}">
                      <a16:creationId xmlns:a16="http://schemas.microsoft.com/office/drawing/2014/main" id="{532235B6-07F0-AE8F-C68A-C5921B892F9F}"/>
                    </a:ext>
                  </a:extLst>
                </p14:cNvPr>
                <p14:cNvContentPartPr/>
                <p14:nvPr/>
              </p14:nvContentPartPr>
              <p14:xfrm>
                <a:off x="9003989" y="4515950"/>
                <a:ext cx="65520" cy="28080"/>
              </p14:xfrm>
            </p:contentPart>
          </mc:Choice>
          <mc:Fallback xmlns="">
            <p:pic>
              <p:nvPicPr>
                <p:cNvPr id="1065" name="잉크 1064">
                  <a:extLst>
                    <a:ext uri="{FF2B5EF4-FFF2-40B4-BE49-F238E27FC236}">
                      <a16:creationId xmlns:a16="http://schemas.microsoft.com/office/drawing/2014/main" id="{532235B6-07F0-AE8F-C68A-C5921B892F9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94989" y="4507310"/>
                  <a:ext cx="831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66" name="잉크 1065">
                  <a:extLst>
                    <a:ext uri="{FF2B5EF4-FFF2-40B4-BE49-F238E27FC236}">
                      <a16:creationId xmlns:a16="http://schemas.microsoft.com/office/drawing/2014/main" id="{0DF84E8A-3EB8-D693-0C00-E76F19DB7041}"/>
                    </a:ext>
                  </a:extLst>
                </p14:cNvPr>
                <p14:cNvContentPartPr/>
                <p14:nvPr/>
              </p14:nvContentPartPr>
              <p14:xfrm>
                <a:off x="9078509" y="4508390"/>
                <a:ext cx="54720" cy="35640"/>
              </p14:xfrm>
            </p:contentPart>
          </mc:Choice>
          <mc:Fallback xmlns="">
            <p:pic>
              <p:nvPicPr>
                <p:cNvPr id="1066" name="잉크 1065">
                  <a:extLst>
                    <a:ext uri="{FF2B5EF4-FFF2-40B4-BE49-F238E27FC236}">
                      <a16:creationId xmlns:a16="http://schemas.microsoft.com/office/drawing/2014/main" id="{0DF84E8A-3EB8-D693-0C00-E76F19DB704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069509" y="4499750"/>
                  <a:ext cx="723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67" name="잉크 1066">
                  <a:extLst>
                    <a:ext uri="{FF2B5EF4-FFF2-40B4-BE49-F238E27FC236}">
                      <a16:creationId xmlns:a16="http://schemas.microsoft.com/office/drawing/2014/main" id="{D4C052FA-AA19-6C2E-2D9D-EE71E37404DE}"/>
                    </a:ext>
                  </a:extLst>
                </p14:cNvPr>
                <p14:cNvContentPartPr/>
                <p14:nvPr/>
              </p14:nvContentPartPr>
              <p14:xfrm>
                <a:off x="9153389" y="4426310"/>
                <a:ext cx="28080" cy="43560"/>
              </p14:xfrm>
            </p:contentPart>
          </mc:Choice>
          <mc:Fallback xmlns="">
            <p:pic>
              <p:nvPicPr>
                <p:cNvPr id="1067" name="잉크 1066">
                  <a:extLst>
                    <a:ext uri="{FF2B5EF4-FFF2-40B4-BE49-F238E27FC236}">
                      <a16:creationId xmlns:a16="http://schemas.microsoft.com/office/drawing/2014/main" id="{D4C052FA-AA19-6C2E-2D9D-EE71E37404D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44389" y="4417310"/>
                  <a:ext cx="457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68" name="잉크 1067">
                  <a:extLst>
                    <a:ext uri="{FF2B5EF4-FFF2-40B4-BE49-F238E27FC236}">
                      <a16:creationId xmlns:a16="http://schemas.microsoft.com/office/drawing/2014/main" id="{B096B901-292A-D3FF-D599-4D03A0F64873}"/>
                    </a:ext>
                  </a:extLst>
                </p14:cNvPr>
                <p14:cNvContentPartPr/>
                <p14:nvPr/>
              </p14:nvContentPartPr>
              <p14:xfrm>
                <a:off x="9236909" y="4422710"/>
                <a:ext cx="97560" cy="7560"/>
              </p14:xfrm>
            </p:contentPart>
          </mc:Choice>
          <mc:Fallback xmlns="">
            <p:pic>
              <p:nvPicPr>
                <p:cNvPr id="1068" name="잉크 1067">
                  <a:extLst>
                    <a:ext uri="{FF2B5EF4-FFF2-40B4-BE49-F238E27FC236}">
                      <a16:creationId xmlns:a16="http://schemas.microsoft.com/office/drawing/2014/main" id="{B096B901-292A-D3FF-D599-4D03A0F6487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228269" y="4413710"/>
                  <a:ext cx="1152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69" name="잉크 1068">
                  <a:extLst>
                    <a:ext uri="{FF2B5EF4-FFF2-40B4-BE49-F238E27FC236}">
                      <a16:creationId xmlns:a16="http://schemas.microsoft.com/office/drawing/2014/main" id="{076482A7-639F-F5EE-B482-92DEB7A48648}"/>
                    </a:ext>
                  </a:extLst>
                </p14:cNvPr>
                <p14:cNvContentPartPr/>
                <p14:nvPr/>
              </p14:nvContentPartPr>
              <p14:xfrm>
                <a:off x="9358229" y="4441070"/>
                <a:ext cx="37800" cy="43560"/>
              </p14:xfrm>
            </p:contentPart>
          </mc:Choice>
          <mc:Fallback xmlns="">
            <p:pic>
              <p:nvPicPr>
                <p:cNvPr id="1069" name="잉크 1068">
                  <a:extLst>
                    <a:ext uri="{FF2B5EF4-FFF2-40B4-BE49-F238E27FC236}">
                      <a16:creationId xmlns:a16="http://schemas.microsoft.com/office/drawing/2014/main" id="{076482A7-639F-F5EE-B482-92DEB7A4864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49589" y="4432430"/>
                  <a:ext cx="554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70" name="잉크 1069">
                  <a:extLst>
                    <a:ext uri="{FF2B5EF4-FFF2-40B4-BE49-F238E27FC236}">
                      <a16:creationId xmlns:a16="http://schemas.microsoft.com/office/drawing/2014/main" id="{ECFFAC99-8B52-A331-283B-1E08642269CA}"/>
                    </a:ext>
                  </a:extLst>
                </p14:cNvPr>
                <p14:cNvContentPartPr/>
                <p14:nvPr/>
              </p14:nvContentPartPr>
              <p14:xfrm>
                <a:off x="9246269" y="4515950"/>
                <a:ext cx="205920" cy="97560"/>
              </p14:xfrm>
            </p:contentPart>
          </mc:Choice>
          <mc:Fallback xmlns="">
            <p:pic>
              <p:nvPicPr>
                <p:cNvPr id="1070" name="잉크 1069">
                  <a:extLst>
                    <a:ext uri="{FF2B5EF4-FFF2-40B4-BE49-F238E27FC236}">
                      <a16:creationId xmlns:a16="http://schemas.microsoft.com/office/drawing/2014/main" id="{ECFFAC99-8B52-A331-283B-1E08642269C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37629" y="4507310"/>
                  <a:ext cx="223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71" name="잉크 1070">
                  <a:extLst>
                    <a:ext uri="{FF2B5EF4-FFF2-40B4-BE49-F238E27FC236}">
                      <a16:creationId xmlns:a16="http://schemas.microsoft.com/office/drawing/2014/main" id="{4BB46AB2-B78B-1F05-1B2D-880241FE3FA3}"/>
                    </a:ext>
                  </a:extLst>
                </p14:cNvPr>
                <p14:cNvContentPartPr/>
                <p14:nvPr/>
              </p14:nvContentPartPr>
              <p14:xfrm>
                <a:off x="9151589" y="4581470"/>
                <a:ext cx="38880" cy="112320"/>
              </p14:xfrm>
            </p:contentPart>
          </mc:Choice>
          <mc:Fallback xmlns="">
            <p:pic>
              <p:nvPicPr>
                <p:cNvPr id="1071" name="잉크 1070">
                  <a:extLst>
                    <a:ext uri="{FF2B5EF4-FFF2-40B4-BE49-F238E27FC236}">
                      <a16:creationId xmlns:a16="http://schemas.microsoft.com/office/drawing/2014/main" id="{4BB46AB2-B78B-1F05-1B2D-880241FE3FA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42949" y="4572470"/>
                  <a:ext cx="56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72" name="잉크 1071">
                  <a:extLst>
                    <a:ext uri="{FF2B5EF4-FFF2-40B4-BE49-F238E27FC236}">
                      <a16:creationId xmlns:a16="http://schemas.microsoft.com/office/drawing/2014/main" id="{0B2316DA-F26B-28F1-9426-463A8F68D9B3}"/>
                    </a:ext>
                  </a:extLst>
                </p14:cNvPr>
                <p14:cNvContentPartPr/>
                <p14:nvPr/>
              </p14:nvContentPartPr>
              <p14:xfrm>
                <a:off x="8935229" y="4586870"/>
                <a:ext cx="190440" cy="115920"/>
              </p14:xfrm>
            </p:contentPart>
          </mc:Choice>
          <mc:Fallback xmlns="">
            <p:pic>
              <p:nvPicPr>
                <p:cNvPr id="1072" name="잉크 1071">
                  <a:extLst>
                    <a:ext uri="{FF2B5EF4-FFF2-40B4-BE49-F238E27FC236}">
                      <a16:creationId xmlns:a16="http://schemas.microsoft.com/office/drawing/2014/main" id="{0B2316DA-F26B-28F1-9426-463A8F68D9B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26229" y="4578230"/>
                  <a:ext cx="208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73" name="잉크 1072">
                  <a:extLst>
                    <a:ext uri="{FF2B5EF4-FFF2-40B4-BE49-F238E27FC236}">
                      <a16:creationId xmlns:a16="http://schemas.microsoft.com/office/drawing/2014/main" id="{3DB106D9-96FD-575F-2998-A78F282745A3}"/>
                    </a:ext>
                  </a:extLst>
                </p14:cNvPr>
                <p14:cNvContentPartPr/>
                <p14:nvPr/>
              </p14:nvContentPartPr>
              <p14:xfrm>
                <a:off x="8714549" y="4375910"/>
                <a:ext cx="74880" cy="56520"/>
              </p14:xfrm>
            </p:contentPart>
          </mc:Choice>
          <mc:Fallback xmlns="">
            <p:pic>
              <p:nvPicPr>
                <p:cNvPr id="1073" name="잉크 1072">
                  <a:extLst>
                    <a:ext uri="{FF2B5EF4-FFF2-40B4-BE49-F238E27FC236}">
                      <a16:creationId xmlns:a16="http://schemas.microsoft.com/office/drawing/2014/main" id="{3DB106D9-96FD-575F-2998-A78F282745A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705909" y="4366910"/>
                  <a:ext cx="925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74" name="잉크 1073">
                  <a:extLst>
                    <a:ext uri="{FF2B5EF4-FFF2-40B4-BE49-F238E27FC236}">
                      <a16:creationId xmlns:a16="http://schemas.microsoft.com/office/drawing/2014/main" id="{AE785352-2C2A-9231-0C4F-C9290823AC1B}"/>
                    </a:ext>
                  </a:extLst>
                </p14:cNvPr>
                <p14:cNvContentPartPr/>
                <p14:nvPr/>
              </p14:nvContentPartPr>
              <p14:xfrm>
                <a:off x="8705549" y="4581470"/>
                <a:ext cx="65520" cy="100800"/>
              </p14:xfrm>
            </p:contentPart>
          </mc:Choice>
          <mc:Fallback xmlns="">
            <p:pic>
              <p:nvPicPr>
                <p:cNvPr id="1074" name="잉크 1073">
                  <a:extLst>
                    <a:ext uri="{FF2B5EF4-FFF2-40B4-BE49-F238E27FC236}">
                      <a16:creationId xmlns:a16="http://schemas.microsoft.com/office/drawing/2014/main" id="{AE785352-2C2A-9231-0C4F-C9290823AC1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96549" y="4572470"/>
                  <a:ext cx="831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75" name="잉크 1074">
                  <a:extLst>
                    <a:ext uri="{FF2B5EF4-FFF2-40B4-BE49-F238E27FC236}">
                      <a16:creationId xmlns:a16="http://schemas.microsoft.com/office/drawing/2014/main" id="{CA13E9F6-C863-DD4B-DEC2-6E99A7484CA7}"/>
                    </a:ext>
                  </a:extLst>
                </p14:cNvPr>
                <p14:cNvContentPartPr/>
                <p14:nvPr/>
              </p14:nvContentPartPr>
              <p14:xfrm>
                <a:off x="8705549" y="4730150"/>
                <a:ext cx="75600" cy="134640"/>
              </p14:xfrm>
            </p:contentPart>
          </mc:Choice>
          <mc:Fallback xmlns="">
            <p:pic>
              <p:nvPicPr>
                <p:cNvPr id="1075" name="잉크 1074">
                  <a:extLst>
                    <a:ext uri="{FF2B5EF4-FFF2-40B4-BE49-F238E27FC236}">
                      <a16:creationId xmlns:a16="http://schemas.microsoft.com/office/drawing/2014/main" id="{CA13E9F6-C863-DD4B-DEC2-6E99A7484CA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96549" y="4721510"/>
                  <a:ext cx="93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76" name="잉크 1075">
                  <a:extLst>
                    <a:ext uri="{FF2B5EF4-FFF2-40B4-BE49-F238E27FC236}">
                      <a16:creationId xmlns:a16="http://schemas.microsoft.com/office/drawing/2014/main" id="{E00B8344-D98F-C8E2-61E0-A2041D80D646}"/>
                    </a:ext>
                  </a:extLst>
                </p14:cNvPr>
                <p14:cNvContentPartPr/>
                <p14:nvPr/>
              </p14:nvContentPartPr>
              <p14:xfrm>
                <a:off x="8863949" y="4831310"/>
                <a:ext cx="196200" cy="77040"/>
              </p14:xfrm>
            </p:contentPart>
          </mc:Choice>
          <mc:Fallback xmlns="">
            <p:pic>
              <p:nvPicPr>
                <p:cNvPr id="1076" name="잉크 1075">
                  <a:extLst>
                    <a:ext uri="{FF2B5EF4-FFF2-40B4-BE49-F238E27FC236}">
                      <a16:creationId xmlns:a16="http://schemas.microsoft.com/office/drawing/2014/main" id="{E00B8344-D98F-C8E2-61E0-A2041D80D64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55309" y="4822670"/>
                  <a:ext cx="2138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77" name="잉크 1076">
                  <a:extLst>
                    <a:ext uri="{FF2B5EF4-FFF2-40B4-BE49-F238E27FC236}">
                      <a16:creationId xmlns:a16="http://schemas.microsoft.com/office/drawing/2014/main" id="{C916F13D-2ED2-C162-4A7C-44AF9D279EE4}"/>
                    </a:ext>
                  </a:extLst>
                </p14:cNvPr>
                <p14:cNvContentPartPr/>
                <p14:nvPr/>
              </p14:nvContentPartPr>
              <p14:xfrm>
                <a:off x="9059789" y="4700990"/>
                <a:ext cx="98280" cy="85680"/>
              </p14:xfrm>
            </p:contentPart>
          </mc:Choice>
          <mc:Fallback xmlns="">
            <p:pic>
              <p:nvPicPr>
                <p:cNvPr id="1077" name="잉크 1076">
                  <a:extLst>
                    <a:ext uri="{FF2B5EF4-FFF2-40B4-BE49-F238E27FC236}">
                      <a16:creationId xmlns:a16="http://schemas.microsoft.com/office/drawing/2014/main" id="{C916F13D-2ED2-C162-4A7C-44AF9D279EE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51149" y="4691990"/>
                  <a:ext cx="115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78" name="잉크 1077">
                  <a:extLst>
                    <a:ext uri="{FF2B5EF4-FFF2-40B4-BE49-F238E27FC236}">
                      <a16:creationId xmlns:a16="http://schemas.microsoft.com/office/drawing/2014/main" id="{D275F3A2-FB19-520D-AB73-38F099759773}"/>
                    </a:ext>
                  </a:extLst>
                </p14:cNvPr>
                <p14:cNvContentPartPr/>
                <p14:nvPr/>
              </p14:nvContentPartPr>
              <p14:xfrm>
                <a:off x="9283709" y="4590470"/>
                <a:ext cx="175680" cy="107640"/>
              </p14:xfrm>
            </p:contentPart>
          </mc:Choice>
          <mc:Fallback xmlns="">
            <p:pic>
              <p:nvPicPr>
                <p:cNvPr id="1078" name="잉크 1077">
                  <a:extLst>
                    <a:ext uri="{FF2B5EF4-FFF2-40B4-BE49-F238E27FC236}">
                      <a16:creationId xmlns:a16="http://schemas.microsoft.com/office/drawing/2014/main" id="{D275F3A2-FB19-520D-AB73-38F09975977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75069" y="4581830"/>
                  <a:ext cx="193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79" name="잉크 1078">
                  <a:extLst>
                    <a:ext uri="{FF2B5EF4-FFF2-40B4-BE49-F238E27FC236}">
                      <a16:creationId xmlns:a16="http://schemas.microsoft.com/office/drawing/2014/main" id="{AF83EFDC-C3EC-D5A5-42CB-034F67FEF905}"/>
                    </a:ext>
                  </a:extLst>
                </p14:cNvPr>
                <p14:cNvContentPartPr/>
                <p14:nvPr/>
              </p14:nvContentPartPr>
              <p14:xfrm>
                <a:off x="9484589" y="4749230"/>
                <a:ext cx="32760" cy="259200"/>
              </p14:xfrm>
            </p:contentPart>
          </mc:Choice>
          <mc:Fallback xmlns="">
            <p:pic>
              <p:nvPicPr>
                <p:cNvPr id="1079" name="잉크 1078">
                  <a:extLst>
                    <a:ext uri="{FF2B5EF4-FFF2-40B4-BE49-F238E27FC236}">
                      <a16:creationId xmlns:a16="http://schemas.microsoft.com/office/drawing/2014/main" id="{AF83EFDC-C3EC-D5A5-42CB-034F67FEF90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75589" y="4740590"/>
                  <a:ext cx="504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80" name="잉크 1079">
                  <a:extLst>
                    <a:ext uri="{FF2B5EF4-FFF2-40B4-BE49-F238E27FC236}">
                      <a16:creationId xmlns:a16="http://schemas.microsoft.com/office/drawing/2014/main" id="{C5F39D78-F774-FA82-3732-8B1F6624A9F5}"/>
                    </a:ext>
                  </a:extLst>
                </p14:cNvPr>
                <p14:cNvContentPartPr/>
                <p14:nvPr/>
              </p14:nvContentPartPr>
              <p14:xfrm>
                <a:off x="9288389" y="5038310"/>
                <a:ext cx="135720" cy="13320"/>
              </p14:xfrm>
            </p:contentPart>
          </mc:Choice>
          <mc:Fallback xmlns="">
            <p:pic>
              <p:nvPicPr>
                <p:cNvPr id="1080" name="잉크 1079">
                  <a:extLst>
                    <a:ext uri="{FF2B5EF4-FFF2-40B4-BE49-F238E27FC236}">
                      <a16:creationId xmlns:a16="http://schemas.microsoft.com/office/drawing/2014/main" id="{C5F39D78-F774-FA82-3732-8B1F6624A9F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279749" y="5029670"/>
                  <a:ext cx="153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81" name="잉크 1080">
                  <a:extLst>
                    <a:ext uri="{FF2B5EF4-FFF2-40B4-BE49-F238E27FC236}">
                      <a16:creationId xmlns:a16="http://schemas.microsoft.com/office/drawing/2014/main" id="{F76A8A91-1008-E62F-7DF0-0E52B66E9FFC}"/>
                    </a:ext>
                  </a:extLst>
                </p14:cNvPr>
                <p14:cNvContentPartPr/>
                <p14:nvPr/>
              </p14:nvContentPartPr>
              <p14:xfrm>
                <a:off x="9097229" y="4833110"/>
                <a:ext cx="84240" cy="93960"/>
              </p14:xfrm>
            </p:contentPart>
          </mc:Choice>
          <mc:Fallback xmlns="">
            <p:pic>
              <p:nvPicPr>
                <p:cNvPr id="1081" name="잉크 1080">
                  <a:extLst>
                    <a:ext uri="{FF2B5EF4-FFF2-40B4-BE49-F238E27FC236}">
                      <a16:creationId xmlns:a16="http://schemas.microsoft.com/office/drawing/2014/main" id="{F76A8A91-1008-E62F-7DF0-0E52B66E9FF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88589" y="4824110"/>
                  <a:ext cx="101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82" name="잉크 1081">
                  <a:extLst>
                    <a:ext uri="{FF2B5EF4-FFF2-40B4-BE49-F238E27FC236}">
                      <a16:creationId xmlns:a16="http://schemas.microsoft.com/office/drawing/2014/main" id="{9828EC00-7404-7140-7457-03D6459F719F}"/>
                    </a:ext>
                  </a:extLst>
                </p14:cNvPr>
                <p14:cNvContentPartPr/>
                <p14:nvPr/>
              </p14:nvContentPartPr>
              <p14:xfrm>
                <a:off x="9218549" y="4851830"/>
                <a:ext cx="121680" cy="102600"/>
              </p14:xfrm>
            </p:contentPart>
          </mc:Choice>
          <mc:Fallback xmlns="">
            <p:pic>
              <p:nvPicPr>
                <p:cNvPr id="1082" name="잉크 1081">
                  <a:extLst>
                    <a:ext uri="{FF2B5EF4-FFF2-40B4-BE49-F238E27FC236}">
                      <a16:creationId xmlns:a16="http://schemas.microsoft.com/office/drawing/2014/main" id="{9828EC00-7404-7140-7457-03D6459F719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209549" y="4843190"/>
                  <a:ext cx="139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83" name="잉크 1082">
                  <a:extLst>
                    <a:ext uri="{FF2B5EF4-FFF2-40B4-BE49-F238E27FC236}">
                      <a16:creationId xmlns:a16="http://schemas.microsoft.com/office/drawing/2014/main" id="{451F8EB3-FF0E-C5E8-7A57-596C345E95D9}"/>
                    </a:ext>
                  </a:extLst>
                </p14:cNvPr>
                <p14:cNvContentPartPr/>
                <p14:nvPr/>
              </p14:nvContentPartPr>
              <p14:xfrm>
                <a:off x="9109829" y="4963790"/>
                <a:ext cx="248760" cy="206640"/>
              </p14:xfrm>
            </p:contentPart>
          </mc:Choice>
          <mc:Fallback xmlns="">
            <p:pic>
              <p:nvPicPr>
                <p:cNvPr id="1083" name="잉크 1082">
                  <a:extLst>
                    <a:ext uri="{FF2B5EF4-FFF2-40B4-BE49-F238E27FC236}">
                      <a16:creationId xmlns:a16="http://schemas.microsoft.com/office/drawing/2014/main" id="{451F8EB3-FF0E-C5E8-7A57-596C345E95D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101189" y="4955150"/>
                  <a:ext cx="2664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85" name="잉크 1084">
                  <a:extLst>
                    <a:ext uri="{FF2B5EF4-FFF2-40B4-BE49-F238E27FC236}">
                      <a16:creationId xmlns:a16="http://schemas.microsoft.com/office/drawing/2014/main" id="{71394BF5-C436-2DD8-E459-7AC6BEDA456F}"/>
                    </a:ext>
                  </a:extLst>
                </p14:cNvPr>
                <p14:cNvContentPartPr/>
                <p14:nvPr/>
              </p14:nvContentPartPr>
              <p14:xfrm>
                <a:off x="8630669" y="4693430"/>
                <a:ext cx="187200" cy="392400"/>
              </p14:xfrm>
            </p:contentPart>
          </mc:Choice>
          <mc:Fallback xmlns="">
            <p:pic>
              <p:nvPicPr>
                <p:cNvPr id="1085" name="잉크 1084">
                  <a:extLst>
                    <a:ext uri="{FF2B5EF4-FFF2-40B4-BE49-F238E27FC236}">
                      <a16:creationId xmlns:a16="http://schemas.microsoft.com/office/drawing/2014/main" id="{71394BF5-C436-2DD8-E459-7AC6BEDA456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21669" y="4684430"/>
                  <a:ext cx="2048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86" name="잉크 1085">
                  <a:extLst>
                    <a:ext uri="{FF2B5EF4-FFF2-40B4-BE49-F238E27FC236}">
                      <a16:creationId xmlns:a16="http://schemas.microsoft.com/office/drawing/2014/main" id="{DD51D7FC-C923-27FC-67E3-E973ED8DC925}"/>
                    </a:ext>
                  </a:extLst>
                </p14:cNvPr>
                <p14:cNvContentPartPr/>
                <p14:nvPr/>
              </p14:nvContentPartPr>
              <p14:xfrm>
                <a:off x="8789069" y="4603430"/>
                <a:ext cx="288000" cy="81000"/>
              </p14:xfrm>
            </p:contentPart>
          </mc:Choice>
          <mc:Fallback xmlns="">
            <p:pic>
              <p:nvPicPr>
                <p:cNvPr id="1086" name="잉크 1085">
                  <a:extLst>
                    <a:ext uri="{FF2B5EF4-FFF2-40B4-BE49-F238E27FC236}">
                      <a16:creationId xmlns:a16="http://schemas.microsoft.com/office/drawing/2014/main" id="{DD51D7FC-C923-27FC-67E3-E973ED8DC92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780429" y="4594790"/>
                  <a:ext cx="3056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88" name="잉크 1087">
                  <a:extLst>
                    <a:ext uri="{FF2B5EF4-FFF2-40B4-BE49-F238E27FC236}">
                      <a16:creationId xmlns:a16="http://schemas.microsoft.com/office/drawing/2014/main" id="{226AF76F-109E-79E8-59C1-695F8046A62F}"/>
                    </a:ext>
                  </a:extLst>
                </p14:cNvPr>
                <p14:cNvContentPartPr/>
                <p14:nvPr/>
              </p14:nvContentPartPr>
              <p14:xfrm>
                <a:off x="8696189" y="4879910"/>
                <a:ext cx="360" cy="1800"/>
              </p14:xfrm>
            </p:contentPart>
          </mc:Choice>
          <mc:Fallback xmlns="">
            <p:pic>
              <p:nvPicPr>
                <p:cNvPr id="1088" name="잉크 1087">
                  <a:extLst>
                    <a:ext uri="{FF2B5EF4-FFF2-40B4-BE49-F238E27FC236}">
                      <a16:creationId xmlns:a16="http://schemas.microsoft.com/office/drawing/2014/main" id="{226AF76F-109E-79E8-59C1-695F8046A62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687189" y="4870910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89" name="잉크 1088">
                  <a:extLst>
                    <a:ext uri="{FF2B5EF4-FFF2-40B4-BE49-F238E27FC236}">
                      <a16:creationId xmlns:a16="http://schemas.microsoft.com/office/drawing/2014/main" id="{AAB06458-FA77-13E4-F0AF-F75679C29AEB}"/>
                    </a:ext>
                  </a:extLst>
                </p14:cNvPr>
                <p14:cNvContentPartPr/>
                <p14:nvPr/>
              </p14:nvContentPartPr>
              <p14:xfrm>
                <a:off x="8696189" y="5000870"/>
                <a:ext cx="360" cy="9720"/>
              </p14:xfrm>
            </p:contentPart>
          </mc:Choice>
          <mc:Fallback xmlns="">
            <p:pic>
              <p:nvPicPr>
                <p:cNvPr id="1089" name="잉크 1088">
                  <a:extLst>
                    <a:ext uri="{FF2B5EF4-FFF2-40B4-BE49-F238E27FC236}">
                      <a16:creationId xmlns:a16="http://schemas.microsoft.com/office/drawing/2014/main" id="{AAB06458-FA77-13E4-F0AF-F75679C29AE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687189" y="4992230"/>
                  <a:ext cx="18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90" name="잉크 1089">
                  <a:extLst>
                    <a:ext uri="{FF2B5EF4-FFF2-40B4-BE49-F238E27FC236}">
                      <a16:creationId xmlns:a16="http://schemas.microsoft.com/office/drawing/2014/main" id="{048C16FD-796A-4E96-52FD-F1F35212EEEE}"/>
                    </a:ext>
                  </a:extLst>
                </p14:cNvPr>
                <p14:cNvContentPartPr/>
                <p14:nvPr/>
              </p14:nvContentPartPr>
              <p14:xfrm>
                <a:off x="8780069" y="5075750"/>
                <a:ext cx="18720" cy="360"/>
              </p14:xfrm>
            </p:contentPart>
          </mc:Choice>
          <mc:Fallback xmlns="">
            <p:pic>
              <p:nvPicPr>
                <p:cNvPr id="1090" name="잉크 1089">
                  <a:extLst>
                    <a:ext uri="{FF2B5EF4-FFF2-40B4-BE49-F238E27FC236}">
                      <a16:creationId xmlns:a16="http://schemas.microsoft.com/office/drawing/2014/main" id="{048C16FD-796A-4E96-52FD-F1F35212EEE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771069" y="5067110"/>
                  <a:ext cx="36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91" name="잉크 1090">
                  <a:extLst>
                    <a:ext uri="{FF2B5EF4-FFF2-40B4-BE49-F238E27FC236}">
                      <a16:creationId xmlns:a16="http://schemas.microsoft.com/office/drawing/2014/main" id="{EFE5B8F1-AA9C-692C-70CE-B376E0B5907A}"/>
                    </a:ext>
                  </a:extLst>
                </p14:cNvPr>
                <p14:cNvContentPartPr/>
                <p14:nvPr/>
              </p14:nvContentPartPr>
              <p14:xfrm>
                <a:off x="8686469" y="4450430"/>
                <a:ext cx="289800" cy="411120"/>
              </p14:xfrm>
            </p:contentPart>
          </mc:Choice>
          <mc:Fallback xmlns="">
            <p:pic>
              <p:nvPicPr>
                <p:cNvPr id="1091" name="잉크 1090">
                  <a:extLst>
                    <a:ext uri="{FF2B5EF4-FFF2-40B4-BE49-F238E27FC236}">
                      <a16:creationId xmlns:a16="http://schemas.microsoft.com/office/drawing/2014/main" id="{EFE5B8F1-AA9C-692C-70CE-B376E0B5907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77829" y="4441790"/>
                  <a:ext cx="307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92" name="잉크 1091">
                  <a:extLst>
                    <a:ext uri="{FF2B5EF4-FFF2-40B4-BE49-F238E27FC236}">
                      <a16:creationId xmlns:a16="http://schemas.microsoft.com/office/drawing/2014/main" id="{5609507F-6545-887F-D7BF-4B4FA4CF7F77}"/>
                    </a:ext>
                  </a:extLst>
                </p14:cNvPr>
                <p14:cNvContentPartPr/>
                <p14:nvPr/>
              </p14:nvContentPartPr>
              <p14:xfrm>
                <a:off x="9078509" y="4413350"/>
                <a:ext cx="360" cy="360"/>
              </p14:xfrm>
            </p:contentPart>
          </mc:Choice>
          <mc:Fallback xmlns="">
            <p:pic>
              <p:nvPicPr>
                <p:cNvPr id="1092" name="잉크 1091">
                  <a:extLst>
                    <a:ext uri="{FF2B5EF4-FFF2-40B4-BE49-F238E27FC236}">
                      <a16:creationId xmlns:a16="http://schemas.microsoft.com/office/drawing/2014/main" id="{5609507F-6545-887F-D7BF-4B4FA4CF7F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069509" y="44043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17" name="잉크 1116">
                  <a:extLst>
                    <a:ext uri="{FF2B5EF4-FFF2-40B4-BE49-F238E27FC236}">
                      <a16:creationId xmlns:a16="http://schemas.microsoft.com/office/drawing/2014/main" id="{C59F6EE9-4986-96DC-185E-9B35E2FA8589}"/>
                    </a:ext>
                  </a:extLst>
                </p14:cNvPr>
                <p14:cNvContentPartPr/>
                <p14:nvPr/>
              </p14:nvContentPartPr>
              <p14:xfrm>
                <a:off x="9205229" y="4422710"/>
                <a:ext cx="13680" cy="360"/>
              </p14:xfrm>
            </p:contentPart>
          </mc:Choice>
          <mc:Fallback xmlns="">
            <p:pic>
              <p:nvPicPr>
                <p:cNvPr id="1117" name="잉크 1116">
                  <a:extLst>
                    <a:ext uri="{FF2B5EF4-FFF2-40B4-BE49-F238E27FC236}">
                      <a16:creationId xmlns:a16="http://schemas.microsoft.com/office/drawing/2014/main" id="{C59F6EE9-4986-96DC-185E-9B35E2FA858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196589" y="4413710"/>
                  <a:ext cx="31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18" name="잉크 1117">
                  <a:extLst>
                    <a:ext uri="{FF2B5EF4-FFF2-40B4-BE49-F238E27FC236}">
                      <a16:creationId xmlns:a16="http://schemas.microsoft.com/office/drawing/2014/main" id="{B65B51BF-B327-DFDA-49E4-C5E321764291}"/>
                    </a:ext>
                  </a:extLst>
                </p14:cNvPr>
                <p14:cNvContentPartPr/>
                <p14:nvPr/>
              </p14:nvContentPartPr>
              <p14:xfrm>
                <a:off x="9117749" y="4366550"/>
                <a:ext cx="63720" cy="9720"/>
              </p14:xfrm>
            </p:contentPart>
          </mc:Choice>
          <mc:Fallback xmlns="">
            <p:pic>
              <p:nvPicPr>
                <p:cNvPr id="1118" name="잉크 1117">
                  <a:extLst>
                    <a:ext uri="{FF2B5EF4-FFF2-40B4-BE49-F238E27FC236}">
                      <a16:creationId xmlns:a16="http://schemas.microsoft.com/office/drawing/2014/main" id="{B65B51BF-B327-DFDA-49E4-C5E32176429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08749" y="4357910"/>
                  <a:ext cx="81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19" name="잉크 1118">
                  <a:extLst>
                    <a:ext uri="{FF2B5EF4-FFF2-40B4-BE49-F238E27FC236}">
                      <a16:creationId xmlns:a16="http://schemas.microsoft.com/office/drawing/2014/main" id="{C16EAE87-4AE4-42C0-CEB6-311F1D5BC6E3}"/>
                    </a:ext>
                  </a:extLst>
                </p14:cNvPr>
                <p14:cNvContentPartPr/>
                <p14:nvPr/>
              </p14:nvContentPartPr>
              <p14:xfrm>
                <a:off x="8809229" y="4413350"/>
                <a:ext cx="204480" cy="75600"/>
              </p14:xfrm>
            </p:contentPart>
          </mc:Choice>
          <mc:Fallback xmlns="">
            <p:pic>
              <p:nvPicPr>
                <p:cNvPr id="1119" name="잉크 1118">
                  <a:extLst>
                    <a:ext uri="{FF2B5EF4-FFF2-40B4-BE49-F238E27FC236}">
                      <a16:creationId xmlns:a16="http://schemas.microsoft.com/office/drawing/2014/main" id="{C16EAE87-4AE4-42C0-CEB6-311F1D5BC6E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800229" y="4404350"/>
                  <a:ext cx="2221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20" name="잉크 1119">
                  <a:extLst>
                    <a:ext uri="{FF2B5EF4-FFF2-40B4-BE49-F238E27FC236}">
                      <a16:creationId xmlns:a16="http://schemas.microsoft.com/office/drawing/2014/main" id="{0F9D3D59-5630-F069-D7FA-242C72B84E60}"/>
                    </a:ext>
                  </a:extLst>
                </p14:cNvPr>
                <p14:cNvContentPartPr/>
                <p14:nvPr/>
              </p14:nvContentPartPr>
              <p14:xfrm>
                <a:off x="8761349" y="4599830"/>
                <a:ext cx="166320" cy="209520"/>
              </p14:xfrm>
            </p:contentPart>
          </mc:Choice>
          <mc:Fallback xmlns="">
            <p:pic>
              <p:nvPicPr>
                <p:cNvPr id="1120" name="잉크 1119">
                  <a:extLst>
                    <a:ext uri="{FF2B5EF4-FFF2-40B4-BE49-F238E27FC236}">
                      <a16:creationId xmlns:a16="http://schemas.microsoft.com/office/drawing/2014/main" id="{0F9D3D59-5630-F069-D7FA-242C72B84E6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52709" y="4590830"/>
                  <a:ext cx="1839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21" name="잉크 1120">
                  <a:extLst>
                    <a:ext uri="{FF2B5EF4-FFF2-40B4-BE49-F238E27FC236}">
                      <a16:creationId xmlns:a16="http://schemas.microsoft.com/office/drawing/2014/main" id="{35701701-54B7-CA79-DAF3-C077504134EB}"/>
                    </a:ext>
                  </a:extLst>
                </p14:cNvPr>
                <p14:cNvContentPartPr/>
                <p14:nvPr/>
              </p14:nvContentPartPr>
              <p14:xfrm>
                <a:off x="9134309" y="4661390"/>
                <a:ext cx="114120" cy="153360"/>
              </p14:xfrm>
            </p:contentPart>
          </mc:Choice>
          <mc:Fallback xmlns="">
            <p:pic>
              <p:nvPicPr>
                <p:cNvPr id="1121" name="잉크 1120">
                  <a:extLst>
                    <a:ext uri="{FF2B5EF4-FFF2-40B4-BE49-F238E27FC236}">
                      <a16:creationId xmlns:a16="http://schemas.microsoft.com/office/drawing/2014/main" id="{35701701-54B7-CA79-DAF3-C077504134E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125669" y="4652390"/>
                  <a:ext cx="1317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22" name="잉크 1121">
                  <a:extLst>
                    <a:ext uri="{FF2B5EF4-FFF2-40B4-BE49-F238E27FC236}">
                      <a16:creationId xmlns:a16="http://schemas.microsoft.com/office/drawing/2014/main" id="{8566A7F6-82D0-9F12-FFC9-72B7382F44FB}"/>
                    </a:ext>
                  </a:extLst>
                </p14:cNvPr>
                <p14:cNvContentPartPr/>
                <p14:nvPr/>
              </p14:nvContentPartPr>
              <p14:xfrm>
                <a:off x="9386669" y="4599830"/>
                <a:ext cx="74880" cy="18720"/>
              </p14:xfrm>
            </p:contentPart>
          </mc:Choice>
          <mc:Fallback xmlns="">
            <p:pic>
              <p:nvPicPr>
                <p:cNvPr id="1122" name="잉크 1121">
                  <a:extLst>
                    <a:ext uri="{FF2B5EF4-FFF2-40B4-BE49-F238E27FC236}">
                      <a16:creationId xmlns:a16="http://schemas.microsoft.com/office/drawing/2014/main" id="{8566A7F6-82D0-9F12-FFC9-72B7382F44F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377669" y="4590830"/>
                  <a:ext cx="925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23" name="잉크 1122">
                  <a:extLst>
                    <a:ext uri="{FF2B5EF4-FFF2-40B4-BE49-F238E27FC236}">
                      <a16:creationId xmlns:a16="http://schemas.microsoft.com/office/drawing/2014/main" id="{4D6F2801-5571-6C37-8544-47C905BAB2B1}"/>
                    </a:ext>
                  </a:extLst>
                </p14:cNvPr>
                <p14:cNvContentPartPr/>
                <p14:nvPr/>
              </p14:nvContentPartPr>
              <p14:xfrm>
                <a:off x="9384869" y="4618190"/>
                <a:ext cx="76680" cy="299160"/>
              </p14:xfrm>
            </p:contentPart>
          </mc:Choice>
          <mc:Fallback xmlns="">
            <p:pic>
              <p:nvPicPr>
                <p:cNvPr id="1123" name="잉크 1122">
                  <a:extLst>
                    <a:ext uri="{FF2B5EF4-FFF2-40B4-BE49-F238E27FC236}">
                      <a16:creationId xmlns:a16="http://schemas.microsoft.com/office/drawing/2014/main" id="{4D6F2801-5571-6C37-8544-47C905BAB2B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375869" y="4609550"/>
                  <a:ext cx="943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24" name="잉크 1123">
                  <a:extLst>
                    <a:ext uri="{FF2B5EF4-FFF2-40B4-BE49-F238E27FC236}">
                      <a16:creationId xmlns:a16="http://schemas.microsoft.com/office/drawing/2014/main" id="{E621B977-A8BA-3D46-9CA3-51843DEC434E}"/>
                    </a:ext>
                  </a:extLst>
                </p14:cNvPr>
                <p14:cNvContentPartPr/>
                <p14:nvPr/>
              </p14:nvContentPartPr>
              <p14:xfrm>
                <a:off x="9395669" y="4888910"/>
                <a:ext cx="74880" cy="19440"/>
              </p14:xfrm>
            </p:contentPart>
          </mc:Choice>
          <mc:Fallback xmlns="">
            <p:pic>
              <p:nvPicPr>
                <p:cNvPr id="1124" name="잉크 1123">
                  <a:extLst>
                    <a:ext uri="{FF2B5EF4-FFF2-40B4-BE49-F238E27FC236}">
                      <a16:creationId xmlns:a16="http://schemas.microsoft.com/office/drawing/2014/main" id="{E621B977-A8BA-3D46-9CA3-51843DEC434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387029" y="4880270"/>
                  <a:ext cx="92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25" name="잉크 1124">
                  <a:extLst>
                    <a:ext uri="{FF2B5EF4-FFF2-40B4-BE49-F238E27FC236}">
                      <a16:creationId xmlns:a16="http://schemas.microsoft.com/office/drawing/2014/main" id="{0178AE65-8ACA-7B67-E115-E7638586FFC1}"/>
                    </a:ext>
                  </a:extLst>
                </p14:cNvPr>
                <p14:cNvContentPartPr/>
                <p14:nvPr/>
              </p14:nvContentPartPr>
              <p14:xfrm>
                <a:off x="9479909" y="4907990"/>
                <a:ext cx="9720" cy="37440"/>
              </p14:xfrm>
            </p:contentPart>
          </mc:Choice>
          <mc:Fallback xmlns="">
            <p:pic>
              <p:nvPicPr>
                <p:cNvPr id="1125" name="잉크 1124">
                  <a:extLst>
                    <a:ext uri="{FF2B5EF4-FFF2-40B4-BE49-F238E27FC236}">
                      <a16:creationId xmlns:a16="http://schemas.microsoft.com/office/drawing/2014/main" id="{0178AE65-8ACA-7B67-E115-E7638586FFC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471269" y="4898990"/>
                  <a:ext cx="2736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129" name="잉크 1128">
                <a:extLst>
                  <a:ext uri="{FF2B5EF4-FFF2-40B4-BE49-F238E27FC236}">
                    <a16:creationId xmlns:a16="http://schemas.microsoft.com/office/drawing/2014/main" id="{D800A654-147C-6452-9746-766A76860635}"/>
                  </a:ext>
                </a:extLst>
              </p14:cNvPr>
              <p14:cNvContentPartPr/>
              <p14:nvPr/>
            </p14:nvContentPartPr>
            <p14:xfrm>
              <a:off x="2565749" y="4431710"/>
              <a:ext cx="360" cy="360"/>
            </p14:xfrm>
          </p:contentPart>
        </mc:Choice>
        <mc:Fallback xmlns="">
          <p:pic>
            <p:nvPicPr>
              <p:cNvPr id="1129" name="잉크 1128">
                <a:extLst>
                  <a:ext uri="{FF2B5EF4-FFF2-40B4-BE49-F238E27FC236}">
                    <a16:creationId xmlns:a16="http://schemas.microsoft.com/office/drawing/2014/main" id="{D800A654-147C-6452-9746-766A7686063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556749" y="4423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130" name="잉크 1129">
                <a:extLst>
                  <a:ext uri="{FF2B5EF4-FFF2-40B4-BE49-F238E27FC236}">
                    <a16:creationId xmlns:a16="http://schemas.microsoft.com/office/drawing/2014/main" id="{6898E19C-92C6-8E37-05AC-CB33B7623446}"/>
                  </a:ext>
                </a:extLst>
              </p14:cNvPr>
              <p14:cNvContentPartPr/>
              <p14:nvPr/>
            </p14:nvContentPartPr>
            <p14:xfrm>
              <a:off x="2481869" y="4618190"/>
              <a:ext cx="360" cy="360"/>
            </p14:xfrm>
          </p:contentPart>
        </mc:Choice>
        <mc:Fallback xmlns="">
          <p:pic>
            <p:nvPicPr>
              <p:cNvPr id="1130" name="잉크 1129">
                <a:extLst>
                  <a:ext uri="{FF2B5EF4-FFF2-40B4-BE49-F238E27FC236}">
                    <a16:creationId xmlns:a16="http://schemas.microsoft.com/office/drawing/2014/main" id="{6898E19C-92C6-8E37-05AC-CB33B762344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473229" y="46095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131" name="잉크 1130">
                <a:extLst>
                  <a:ext uri="{FF2B5EF4-FFF2-40B4-BE49-F238E27FC236}">
                    <a16:creationId xmlns:a16="http://schemas.microsoft.com/office/drawing/2014/main" id="{B25F1D54-998C-1D51-1528-DBAA9BD592F3}"/>
                  </a:ext>
                </a:extLst>
              </p14:cNvPr>
              <p14:cNvContentPartPr/>
              <p14:nvPr/>
            </p14:nvContentPartPr>
            <p14:xfrm>
              <a:off x="2379269" y="4609190"/>
              <a:ext cx="360" cy="360"/>
            </p14:xfrm>
          </p:contentPart>
        </mc:Choice>
        <mc:Fallback xmlns="">
          <p:pic>
            <p:nvPicPr>
              <p:cNvPr id="1131" name="잉크 1130">
                <a:extLst>
                  <a:ext uri="{FF2B5EF4-FFF2-40B4-BE49-F238E27FC236}">
                    <a16:creationId xmlns:a16="http://schemas.microsoft.com/office/drawing/2014/main" id="{B25F1D54-998C-1D51-1528-DBAA9BD592F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370629" y="460019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4" name="그룹 1133">
            <a:extLst>
              <a:ext uri="{FF2B5EF4-FFF2-40B4-BE49-F238E27FC236}">
                <a16:creationId xmlns:a16="http://schemas.microsoft.com/office/drawing/2014/main" id="{8EC3A8E0-76B8-198A-98D0-72F5F6C9063D}"/>
              </a:ext>
            </a:extLst>
          </p:cNvPr>
          <p:cNvGrpSpPr/>
          <p:nvPr/>
        </p:nvGrpSpPr>
        <p:grpSpPr>
          <a:xfrm>
            <a:off x="2724509" y="4562390"/>
            <a:ext cx="336240" cy="280440"/>
            <a:chOff x="2724509" y="4562390"/>
            <a:chExt cx="336240" cy="2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32" name="잉크 1131">
                  <a:extLst>
                    <a:ext uri="{FF2B5EF4-FFF2-40B4-BE49-F238E27FC236}">
                      <a16:creationId xmlns:a16="http://schemas.microsoft.com/office/drawing/2014/main" id="{106E4656-0B9A-2E4F-FB35-50E2BA15DF80}"/>
                    </a:ext>
                  </a:extLst>
                </p14:cNvPr>
                <p14:cNvContentPartPr/>
                <p14:nvPr/>
              </p14:nvContentPartPr>
              <p14:xfrm>
                <a:off x="2873909" y="4581470"/>
                <a:ext cx="360" cy="360"/>
              </p14:xfrm>
            </p:contentPart>
          </mc:Choice>
          <mc:Fallback xmlns="">
            <p:pic>
              <p:nvPicPr>
                <p:cNvPr id="1132" name="잉크 1131">
                  <a:extLst>
                    <a:ext uri="{FF2B5EF4-FFF2-40B4-BE49-F238E27FC236}">
                      <a16:creationId xmlns:a16="http://schemas.microsoft.com/office/drawing/2014/main" id="{106E4656-0B9A-2E4F-FB35-50E2BA15DF8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864909" y="4572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33" name="잉크 1132">
                  <a:extLst>
                    <a:ext uri="{FF2B5EF4-FFF2-40B4-BE49-F238E27FC236}">
                      <a16:creationId xmlns:a16="http://schemas.microsoft.com/office/drawing/2014/main" id="{B82719AB-149F-6810-7F45-629FA7A9E96C}"/>
                    </a:ext>
                  </a:extLst>
                </p14:cNvPr>
                <p14:cNvContentPartPr/>
                <p14:nvPr/>
              </p14:nvContentPartPr>
              <p14:xfrm>
                <a:off x="2724509" y="4562390"/>
                <a:ext cx="336240" cy="280440"/>
              </p14:xfrm>
            </p:contentPart>
          </mc:Choice>
          <mc:Fallback xmlns="">
            <p:pic>
              <p:nvPicPr>
                <p:cNvPr id="1133" name="잉크 1132">
                  <a:extLst>
                    <a:ext uri="{FF2B5EF4-FFF2-40B4-BE49-F238E27FC236}">
                      <a16:creationId xmlns:a16="http://schemas.microsoft.com/office/drawing/2014/main" id="{B82719AB-149F-6810-7F45-629FA7A9E96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715509" y="4553390"/>
                  <a:ext cx="353880" cy="298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36" name="직사각형 1135">
            <a:extLst>
              <a:ext uri="{FF2B5EF4-FFF2-40B4-BE49-F238E27FC236}">
                <a16:creationId xmlns:a16="http://schemas.microsoft.com/office/drawing/2014/main" id="{7662C108-2D6B-837A-1696-DD155E39B30B}"/>
              </a:ext>
            </a:extLst>
          </p:cNvPr>
          <p:cNvSpPr/>
          <p:nvPr/>
        </p:nvSpPr>
        <p:spPr>
          <a:xfrm>
            <a:off x="1638538" y="2779976"/>
            <a:ext cx="2217289" cy="714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0" i="0" dirty="0">
                <a:solidFill>
                  <a:srgbClr val="374151"/>
                </a:solidFill>
                <a:effectLst/>
                <a:latin typeface="+mj-lt"/>
              </a:rPr>
              <a:t>1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j-lt"/>
              </a:rPr>
              <a:t>단계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j-lt"/>
              </a:rPr>
              <a:t>: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+mj-lt"/>
              </a:rPr>
              <a:t>비염증성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j-lt"/>
              </a:rPr>
              <a:t> 여드름</a:t>
            </a:r>
            <a:endParaRPr lang="en-US" altLang="ko-KR" sz="1400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ctr"/>
            <a:r>
              <a:rPr lang="en-US" altLang="ko-KR" sz="1400" dirty="0">
                <a:solidFill>
                  <a:srgbClr val="374151"/>
                </a:solidFill>
                <a:latin typeface="+mj-lt"/>
              </a:rPr>
              <a:t>	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j-lt"/>
              </a:rPr>
              <a:t>(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j-lt"/>
              </a:rPr>
              <a:t>좁쌀 여드름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j-lt"/>
              </a:rPr>
              <a:t>)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137" name="직사각형 1136">
            <a:extLst>
              <a:ext uri="{FF2B5EF4-FFF2-40B4-BE49-F238E27FC236}">
                <a16:creationId xmlns:a16="http://schemas.microsoft.com/office/drawing/2014/main" id="{648B9FB6-961D-7076-BD06-E2EA7768BAA2}"/>
              </a:ext>
            </a:extLst>
          </p:cNvPr>
          <p:cNvSpPr/>
          <p:nvPr/>
        </p:nvSpPr>
        <p:spPr>
          <a:xfrm>
            <a:off x="4811606" y="2470576"/>
            <a:ext cx="2143830" cy="714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374151"/>
                </a:solidFill>
                <a:latin typeface="+mj-lt"/>
              </a:rPr>
              <a:t>2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j-lt"/>
              </a:rPr>
              <a:t>단계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j-lt"/>
              </a:rPr>
              <a:t>: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j-lt"/>
              </a:rPr>
              <a:t>염증성 여드름</a:t>
            </a:r>
            <a:endParaRPr lang="en-US" altLang="ko-KR" sz="1400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ctr"/>
            <a:r>
              <a:rPr lang="en-US" altLang="ko-KR" sz="1400" dirty="0">
                <a:solidFill>
                  <a:srgbClr val="374151"/>
                </a:solidFill>
                <a:latin typeface="+mj-lt"/>
              </a:rPr>
              <a:t>	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j-lt"/>
              </a:rPr>
              <a:t>(</a:t>
            </a:r>
            <a:r>
              <a:rPr lang="ko-KR" altLang="en-US" sz="1400" dirty="0">
                <a:solidFill>
                  <a:srgbClr val="374151"/>
                </a:solidFill>
                <a:latin typeface="+mj-lt"/>
              </a:rPr>
              <a:t>붉은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j-lt"/>
              </a:rPr>
              <a:t> 여드름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j-lt"/>
              </a:rPr>
              <a:t>)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144" name="직사각형 1143">
            <a:extLst>
              <a:ext uri="{FF2B5EF4-FFF2-40B4-BE49-F238E27FC236}">
                <a16:creationId xmlns:a16="http://schemas.microsoft.com/office/drawing/2014/main" id="{FAC6867C-6968-9393-BB66-579C21AAAFB4}"/>
              </a:ext>
            </a:extLst>
          </p:cNvPr>
          <p:cNvSpPr/>
          <p:nvPr/>
        </p:nvSpPr>
        <p:spPr>
          <a:xfrm>
            <a:off x="7883749" y="2247170"/>
            <a:ext cx="2258152" cy="714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0" i="0" dirty="0">
                <a:solidFill>
                  <a:srgbClr val="374151"/>
                </a:solidFill>
                <a:effectLst/>
                <a:latin typeface="+mj-lt"/>
              </a:rPr>
              <a:t>3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j-lt"/>
              </a:rPr>
              <a:t>단계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j-lt"/>
              </a:rPr>
              <a:t>: </a:t>
            </a:r>
            <a:r>
              <a:rPr lang="ko-KR" altLang="en-US" sz="1400" dirty="0">
                <a:solidFill>
                  <a:srgbClr val="374151"/>
                </a:solidFill>
                <a:latin typeface="+mj-lt"/>
              </a:rPr>
              <a:t>화농성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j-lt"/>
              </a:rPr>
              <a:t> 여드름</a:t>
            </a:r>
            <a:endParaRPr lang="en-US" altLang="ko-KR" sz="1400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r"/>
            <a:r>
              <a:rPr lang="en-US" altLang="ko-KR" sz="1400" b="0" i="0" dirty="0">
                <a:solidFill>
                  <a:srgbClr val="374151"/>
                </a:solidFill>
                <a:effectLst/>
                <a:latin typeface="+mj-lt"/>
              </a:rPr>
              <a:t>(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+mj-lt"/>
              </a:rPr>
              <a:t>결절성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j-lt"/>
              </a:rPr>
              <a:t> 여드름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j-lt"/>
              </a:rPr>
              <a:t>)</a:t>
            </a:r>
            <a:endParaRPr lang="ko-KR" altLang="en-US" sz="1400" dirty="0">
              <a:latin typeface="+mj-lt"/>
            </a:endParaRPr>
          </a:p>
        </p:txBody>
      </p:sp>
      <p:cxnSp>
        <p:nvCxnSpPr>
          <p:cNvPr id="1152" name="직선 화살표 연결선 1151">
            <a:extLst>
              <a:ext uri="{FF2B5EF4-FFF2-40B4-BE49-F238E27FC236}">
                <a16:creationId xmlns:a16="http://schemas.microsoft.com/office/drawing/2014/main" id="{B311AF44-D8B3-F939-B334-526E0EDD650C}"/>
              </a:ext>
            </a:extLst>
          </p:cNvPr>
          <p:cNvCxnSpPr/>
          <p:nvPr/>
        </p:nvCxnSpPr>
        <p:spPr>
          <a:xfrm>
            <a:off x="5883521" y="1557980"/>
            <a:ext cx="0" cy="711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3" name="직선 화살표 연결선 1152">
            <a:extLst>
              <a:ext uri="{FF2B5EF4-FFF2-40B4-BE49-F238E27FC236}">
                <a16:creationId xmlns:a16="http://schemas.microsoft.com/office/drawing/2014/main" id="{5EC19499-2B15-166B-E2C4-CA7B0102F02D}"/>
              </a:ext>
            </a:extLst>
          </p:cNvPr>
          <p:cNvCxnSpPr>
            <a:cxnSpLocks/>
          </p:cNvCxnSpPr>
          <p:nvPr/>
        </p:nvCxnSpPr>
        <p:spPr>
          <a:xfrm>
            <a:off x="5883521" y="5445761"/>
            <a:ext cx="0" cy="4418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22">
            <a:extLst>
              <a:ext uri="{FF2B5EF4-FFF2-40B4-BE49-F238E27FC236}">
                <a16:creationId xmlns:a16="http://schemas.microsoft.com/office/drawing/2014/main" id="{872C2054-CE1C-7E5E-EAFF-8791FAC733C3}"/>
              </a:ext>
            </a:extLst>
          </p:cNvPr>
          <p:cNvSpPr txBox="1"/>
          <p:nvPr/>
        </p:nvSpPr>
        <p:spPr>
          <a:xfrm>
            <a:off x="1906684" y="860215"/>
            <a:ext cx="946235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b="1" dirty="0">
                <a:solidFill>
                  <a:schemeClr val="tx1"/>
                </a:solidFill>
                <a:latin typeface="NanumSquare Neo OTF Heavy" pitchFamily="2" charset="-127"/>
                <a:ea typeface="NanumSquare Neo OTF Heavy" pitchFamily="2" charset="-127"/>
                <a:cs typeface="Open Sans"/>
              </a:rPr>
              <a:t>최유진</a:t>
            </a:r>
            <a:r>
              <a:rPr lang="en-US" altLang="ko-KR" sz="2000" b="1" dirty="0">
                <a:solidFill>
                  <a:schemeClr val="tx1"/>
                </a:solidFill>
                <a:latin typeface="NanumSquare Neo OTF Heavy" pitchFamily="2" charset="-127"/>
                <a:ea typeface="NanumSquare Neo OTF Heavy" pitchFamily="2" charset="-127"/>
                <a:cs typeface="Open Sans"/>
              </a:rPr>
              <a:t>. ‘ </a:t>
            </a:r>
            <a:r>
              <a:rPr lang="ko-KR" altLang="en-US" sz="2000" b="1" dirty="0">
                <a:solidFill>
                  <a:schemeClr val="tx1"/>
                </a:solidFill>
                <a:latin typeface="NanumSquare Neo OTF Heavy" pitchFamily="2" charset="-127"/>
                <a:ea typeface="NanumSquare Neo OTF Heavy" pitchFamily="2" charset="-127"/>
                <a:cs typeface="Open Sans"/>
              </a:rPr>
              <a:t>여드름의 단계별 치료방법＇ </a:t>
            </a:r>
            <a:r>
              <a:rPr lang="ko-KR" altLang="en-US" sz="2000" b="1" dirty="0" err="1">
                <a:solidFill>
                  <a:schemeClr val="tx1"/>
                </a:solidFill>
                <a:latin typeface="NanumSquare Neo OTF Heavy" pitchFamily="2" charset="-127"/>
                <a:ea typeface="NanumSquare Neo OTF Heavy" pitchFamily="2" charset="-127"/>
                <a:cs typeface="Open Sans"/>
              </a:rPr>
              <a:t>한국건강관리협회지</a:t>
            </a:r>
            <a:r>
              <a:rPr lang="ko-KR" altLang="en-US" sz="2000" b="1" dirty="0">
                <a:solidFill>
                  <a:schemeClr val="tx1"/>
                </a:solidFill>
                <a:latin typeface="NanumSquare Neo OTF Heavy" pitchFamily="2" charset="-127"/>
                <a:ea typeface="NanumSquare Neo OTF Heavy" pitchFamily="2" charset="-127"/>
                <a:cs typeface="Open Sans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NanumSquare Neo OTF Heavy" pitchFamily="2" charset="-127"/>
                <a:ea typeface="NanumSquare Neo OTF Heavy" pitchFamily="2" charset="-127"/>
                <a:cs typeface="Open Sans"/>
              </a:rPr>
              <a:t>39</a:t>
            </a:r>
            <a:r>
              <a:rPr lang="ko-KR" altLang="en-US" sz="2000" b="1" dirty="0">
                <a:solidFill>
                  <a:schemeClr val="tx1"/>
                </a:solidFill>
                <a:latin typeface="NanumSquare Neo OTF Heavy" pitchFamily="2" charset="-127"/>
                <a:ea typeface="NanumSquare Neo OTF Heavy" pitchFamily="2" charset="-127"/>
                <a:cs typeface="Open Sans"/>
              </a:rPr>
              <a:t>권</a:t>
            </a:r>
            <a:r>
              <a:rPr lang="en-US" altLang="ko-KR" sz="2000" b="1" dirty="0">
                <a:solidFill>
                  <a:schemeClr val="tx1"/>
                </a:solidFill>
                <a:latin typeface="NanumSquare Neo OTF Heavy" pitchFamily="2" charset="-127"/>
                <a:ea typeface="NanumSquare Neo OTF Heavy" pitchFamily="2" charset="-127"/>
                <a:cs typeface="Open Sans"/>
              </a:rPr>
              <a:t>, 7</a:t>
            </a:r>
            <a:r>
              <a:rPr lang="ko-KR" altLang="en-US" sz="2000" b="1" dirty="0">
                <a:solidFill>
                  <a:schemeClr val="tx1"/>
                </a:solidFill>
                <a:latin typeface="NanumSquare Neo OTF Heavy" pitchFamily="2" charset="-127"/>
                <a:ea typeface="NanumSquare Neo OTF Heavy" pitchFamily="2" charset="-127"/>
                <a:cs typeface="Open Sans"/>
              </a:rPr>
              <a:t>호 </a:t>
            </a:r>
            <a:r>
              <a:rPr lang="en-US" altLang="ko-KR" sz="2000" b="1" dirty="0">
                <a:solidFill>
                  <a:schemeClr val="tx1"/>
                </a:solidFill>
                <a:latin typeface="NanumSquare Neo OTF Heavy" pitchFamily="2" charset="-127"/>
                <a:ea typeface="NanumSquare Neo OTF Heavy" pitchFamily="2" charset="-127"/>
                <a:cs typeface="Open Sans"/>
              </a:rPr>
              <a:t>(2015)</a:t>
            </a:r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24C71417-84F7-6C6B-FD83-18A65ABA8AF4}"/>
              </a:ext>
            </a:extLst>
          </p:cNvPr>
          <p:cNvSpPr txBox="1"/>
          <p:nvPr/>
        </p:nvSpPr>
        <p:spPr>
          <a:xfrm>
            <a:off x="192183" y="1143623"/>
            <a:ext cx="127413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 dirty="0">
                <a:solidFill>
                  <a:schemeClr val="tx1"/>
                </a:solidFill>
                <a:latin typeface="NanumSquare Neo OTF Heavy" pitchFamily="2" charset="-127"/>
                <a:ea typeface="NanumSquare Neo OTF Heavy" pitchFamily="2" charset="-127"/>
                <a:cs typeface="Open Sans"/>
              </a:rPr>
              <a:t>학술 논문</a:t>
            </a:r>
            <a:r>
              <a:rPr lang="en-US" altLang="ko-KR" b="1" dirty="0">
                <a:solidFill>
                  <a:schemeClr val="tx1"/>
                </a:solidFill>
                <a:latin typeface="NanumSquare Neo OTF Heavy" pitchFamily="2" charset="-127"/>
                <a:ea typeface="NanumSquare Neo OTF Heavy" pitchFamily="2" charset="-127"/>
                <a:cs typeface="Open Sans"/>
              </a:rPr>
              <a:t>)</a:t>
            </a:r>
            <a:endParaRPr b="1" dirty="0">
              <a:solidFill>
                <a:schemeClr val="tx1"/>
              </a:solidFill>
              <a:latin typeface="NanumSquare Neo OTF Heavy" pitchFamily="2" charset="-127"/>
              <a:ea typeface="NanumSquare Neo OTF Heavy" pitchFamily="2" charset="-127"/>
              <a:cs typeface="Open Sans"/>
            </a:endParaRPr>
          </a:p>
        </p:txBody>
      </p:sp>
      <p:sp>
        <p:nvSpPr>
          <p:cNvPr id="19" name="object 22">
            <a:extLst>
              <a:ext uri="{FF2B5EF4-FFF2-40B4-BE49-F238E27FC236}">
                <a16:creationId xmlns:a16="http://schemas.microsoft.com/office/drawing/2014/main" id="{AC29464C-B0DD-CFCF-300A-5FAE3D0C4791}"/>
              </a:ext>
            </a:extLst>
          </p:cNvPr>
          <p:cNvSpPr txBox="1"/>
          <p:nvPr/>
        </p:nvSpPr>
        <p:spPr>
          <a:xfrm>
            <a:off x="2028323" y="1236246"/>
            <a:ext cx="795367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>
                <a:solidFill>
                  <a:schemeClr val="tx1"/>
                </a:solidFill>
                <a:latin typeface="NanumSquare Neo OTF Heavy" pitchFamily="2" charset="-127"/>
                <a:ea typeface="NanumSquare Neo OTF Heavy" pitchFamily="2" charset="-127"/>
                <a:cs typeface="Open Sans"/>
              </a:rPr>
              <a:t>“여드름은 단계에 따라 치료법을 달리 해야 한다</a:t>
            </a:r>
            <a:r>
              <a:rPr lang="en-US" altLang="ko-KR" dirty="0">
                <a:solidFill>
                  <a:schemeClr val="tx1"/>
                </a:solidFill>
                <a:latin typeface="NanumSquare Neo OTF Heavy" pitchFamily="2" charset="-127"/>
                <a:ea typeface="NanumSquare Neo OTF Heavy" pitchFamily="2" charset="-127"/>
                <a:cs typeface="Open Sans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NanumSquare Neo OTF Heavy" pitchFamily="2" charset="-127"/>
                <a:ea typeface="NanumSquare Neo OTF Heavy" pitchFamily="2" charset="-127"/>
                <a:cs typeface="Open Sans"/>
              </a:rPr>
              <a:t>＂</a:t>
            </a:r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id="{F18CD214-9514-8C46-FC49-7D981C3C5BB9}"/>
              </a:ext>
            </a:extLst>
          </p:cNvPr>
          <p:cNvSpPr txBox="1"/>
          <p:nvPr/>
        </p:nvSpPr>
        <p:spPr>
          <a:xfrm>
            <a:off x="2028323" y="5980574"/>
            <a:ext cx="848699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b="1" dirty="0">
                <a:solidFill>
                  <a:schemeClr val="tx1"/>
                </a:solidFill>
                <a:latin typeface="NanumSquare Neo OTF Heavy" pitchFamily="2" charset="-127"/>
                <a:ea typeface="NanumSquare Neo OTF Heavy" pitchFamily="2" charset="-127"/>
                <a:cs typeface="Open Sans"/>
              </a:rPr>
              <a:t>다양한 영상 처리 기법을 사용하여 여드름을 단계별로 검출하자</a:t>
            </a:r>
            <a:r>
              <a:rPr lang="en-US" altLang="ko-KR" sz="2000" b="1" dirty="0">
                <a:solidFill>
                  <a:schemeClr val="tx1"/>
                </a:solidFill>
                <a:latin typeface="NanumSquare Neo OTF Heavy" pitchFamily="2" charset="-127"/>
                <a:ea typeface="NanumSquare Neo OTF Heavy" pitchFamily="2" charset="-127"/>
                <a:cs typeface="Open San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0671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AD2B0F-B4A3-A421-AF87-CE7ECE0BF07F}"/>
              </a:ext>
            </a:extLst>
          </p:cNvPr>
          <p:cNvGrpSpPr/>
          <p:nvPr/>
        </p:nvGrpSpPr>
        <p:grpSpPr>
          <a:xfrm>
            <a:off x="0" y="0"/>
            <a:ext cx="12192001" cy="6858001"/>
            <a:chOff x="0" y="0"/>
            <a:chExt cx="12192001" cy="685800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3B8800A-A47D-CAC8-E3AD-DF2B2D67A61F}"/>
                </a:ext>
              </a:extLst>
            </p:cNvPr>
            <p:cNvSpPr/>
            <p:nvPr/>
          </p:nvSpPr>
          <p:spPr>
            <a:xfrm>
              <a:off x="11903394" y="495300"/>
              <a:ext cx="252000" cy="6311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9B0DA2ED-5E99-8194-9A45-5213BB5C8871}"/>
                </a:ext>
              </a:extLst>
            </p:cNvPr>
            <p:cNvSpPr/>
            <p:nvPr/>
          </p:nvSpPr>
          <p:spPr>
            <a:xfrm>
              <a:off x="0" y="0"/>
              <a:ext cx="12192001" cy="6858001"/>
            </a:xfrm>
            <a:custGeom>
              <a:avLst/>
              <a:gdLst>
                <a:gd name="connsiteX0" fmla="*/ 38131 w 12192001"/>
                <a:gd name="connsiteY0" fmla="*/ 571500 h 6858001"/>
                <a:gd name="connsiteX1" fmla="*/ 38131 w 12192001"/>
                <a:gd name="connsiteY1" fmla="*/ 6819871 h 6858001"/>
                <a:gd name="connsiteX2" fmla="*/ 12153871 w 12192001"/>
                <a:gd name="connsiteY2" fmla="*/ 6819871 h 6858001"/>
                <a:gd name="connsiteX3" fmla="*/ 12153871 w 12192001"/>
                <a:gd name="connsiteY3" fmla="*/ 571500 h 6858001"/>
                <a:gd name="connsiteX4" fmla="*/ 0 w 12192001"/>
                <a:gd name="connsiteY4" fmla="*/ 0 h 6858001"/>
                <a:gd name="connsiteX5" fmla="*/ 12191999 w 12192001"/>
                <a:gd name="connsiteY5" fmla="*/ 0 h 6858001"/>
                <a:gd name="connsiteX6" fmla="*/ 12191999 w 12192001"/>
                <a:gd name="connsiteY6" fmla="*/ 1 h 6858001"/>
                <a:gd name="connsiteX7" fmla="*/ 12192001 w 12192001"/>
                <a:gd name="connsiteY7" fmla="*/ 1 h 6858001"/>
                <a:gd name="connsiteX8" fmla="*/ 12192001 w 12192001"/>
                <a:gd name="connsiteY8" fmla="*/ 6858001 h 6858001"/>
                <a:gd name="connsiteX9" fmla="*/ 1 w 12192001"/>
                <a:gd name="connsiteY9" fmla="*/ 6858001 h 6858001"/>
                <a:gd name="connsiteX10" fmla="*/ 1 w 12192001"/>
                <a:gd name="connsiteY10" fmla="*/ 571500 h 6858001"/>
                <a:gd name="connsiteX11" fmla="*/ 0 w 12192001"/>
                <a:gd name="connsiteY11" fmla="*/ 5715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1" h="6858001">
                  <a:moveTo>
                    <a:pt x="38131" y="571500"/>
                  </a:moveTo>
                  <a:lnTo>
                    <a:pt x="38131" y="6819871"/>
                  </a:lnTo>
                  <a:lnTo>
                    <a:pt x="12153871" y="6819871"/>
                  </a:lnTo>
                  <a:lnTo>
                    <a:pt x="12153871" y="571500"/>
                  </a:lnTo>
                  <a:close/>
                  <a:moveTo>
                    <a:pt x="0" y="0"/>
                  </a:moveTo>
                  <a:lnTo>
                    <a:pt x="12191999" y="0"/>
                  </a:lnTo>
                  <a:lnTo>
                    <a:pt x="12191999" y="1"/>
                  </a:lnTo>
                  <a:lnTo>
                    <a:pt x="12192001" y="1"/>
                  </a:lnTo>
                  <a:lnTo>
                    <a:pt x="12192001" y="6858001"/>
                  </a:lnTo>
                  <a:lnTo>
                    <a:pt x="1" y="6858001"/>
                  </a:lnTo>
                  <a:lnTo>
                    <a:pt x="1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DFCF302-46FD-97FF-412D-702A22775C3F}"/>
                </a:ext>
              </a:extLst>
            </p:cNvPr>
            <p:cNvSpPr/>
            <p:nvPr/>
          </p:nvSpPr>
          <p:spPr>
            <a:xfrm>
              <a:off x="44450" y="50800"/>
              <a:ext cx="12096000" cy="444500"/>
            </a:xfrm>
            <a:prstGeom prst="rect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1950" latinLnBrk="0">
                <a:defRPr/>
              </a:pPr>
              <a:r>
                <a:rPr lang="ko-KR" altLang="en-US" sz="2000" i="1" kern="0" dirty="0">
                  <a:ln w="12700">
                    <a:noFill/>
                  </a:ln>
                  <a:solidFill>
                    <a:prstClr val="white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rPr>
                <a:t>지능형 영상처리</a:t>
              </a:r>
              <a:endPara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761D18A-0AC3-3EE7-E30C-4A033F2FAE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6" y="75008"/>
              <a:ext cx="355997" cy="355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C8CC5C8-5A7E-DEFE-90BE-A6F99EB4516F}"/>
                </a:ext>
              </a:extLst>
            </p:cNvPr>
            <p:cNvGrpSpPr/>
            <p:nvPr/>
          </p:nvGrpSpPr>
          <p:grpSpPr>
            <a:xfrm>
              <a:off x="11096520" y="131244"/>
              <a:ext cx="963926" cy="280713"/>
              <a:chOff x="11346996" y="171725"/>
              <a:chExt cx="677732" cy="197368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D0D032-4360-424B-5727-D92638390FE5}"/>
                  </a:ext>
                </a:extLst>
              </p:cNvPr>
              <p:cNvSpPr/>
              <p:nvPr/>
            </p:nvSpPr>
            <p:spPr>
              <a:xfrm>
                <a:off x="11346996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>
                  <a:defRPr/>
                </a:pPr>
                <a:r>
                  <a:rPr lang="en-US" altLang="ko-KR" sz="2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Pretendard Medium" panose="02000603000000020004" pitchFamily="50" charset="-127"/>
                    <a:ea typeface="Pretendard Medium" panose="02000603000000020004" pitchFamily="50" charset="-127"/>
                  </a:rPr>
                  <a:t>_</a:t>
                </a:r>
                <a:endParaRPr lang="ko-KR" altLang="en-US" sz="2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BFBF706-A12B-EB79-9278-762E6E009F03}"/>
                  </a:ext>
                </a:extLst>
              </p:cNvPr>
              <p:cNvSpPr/>
              <p:nvPr/>
            </p:nvSpPr>
            <p:spPr>
              <a:xfrm>
                <a:off x="11587178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ko-KR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Pretendard Medium" panose="02000603000000020004" pitchFamily="50" charset="-127"/>
                    <a:ea typeface="Pretendard Medium" panose="02000603000000020004" pitchFamily="50" charset="-127"/>
                  </a:rPr>
                  <a:t>□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52E9D96-66ED-4C94-C3B9-D54456C6DFBD}"/>
                  </a:ext>
                </a:extLst>
              </p:cNvPr>
              <p:cNvSpPr/>
              <p:nvPr/>
            </p:nvSpPr>
            <p:spPr>
              <a:xfrm>
                <a:off x="11827360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Pretendard Medium" panose="02000603000000020004" pitchFamily="50" charset="-127"/>
                    <a:ea typeface="Pretendard Medium" panose="02000603000000020004" pitchFamily="50" charset="-127"/>
                  </a:rPr>
                  <a:t>X</a:t>
                </a:r>
                <a:endParaRPr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39D1D24-D6CB-A320-96B6-4A484E2B16A7}"/>
                </a:ext>
              </a:extLst>
            </p:cNvPr>
            <p:cNvSpPr/>
            <p:nvPr/>
          </p:nvSpPr>
          <p:spPr>
            <a:xfrm>
              <a:off x="11902782" y="567012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rPr>
                <a:t>▲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5A810-5C76-38BF-5D3A-AE3E39FCB743}"/>
                </a:ext>
              </a:extLst>
            </p:cNvPr>
            <p:cNvSpPr/>
            <p:nvPr/>
          </p:nvSpPr>
          <p:spPr>
            <a:xfrm>
              <a:off x="11902782" y="6562344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</a:rPr>
                <a:t>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FCA90F-CD2D-B59A-EC60-E0E4F4524D9A}"/>
                </a:ext>
              </a:extLst>
            </p:cNvPr>
            <p:cNvSpPr/>
            <p:nvPr/>
          </p:nvSpPr>
          <p:spPr>
            <a:xfrm>
              <a:off x="11920089" y="2552977"/>
              <a:ext cx="251999" cy="1461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>
                    <a:lumMod val="75000"/>
                  </a:prst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</p:grpSp>
      <p:sp>
        <p:nvSpPr>
          <p:cNvPr id="5" name="원호 4">
            <a:extLst>
              <a:ext uri="{FF2B5EF4-FFF2-40B4-BE49-F238E27FC236}">
                <a16:creationId xmlns:a16="http://schemas.microsoft.com/office/drawing/2014/main" id="{E444D773-F9DA-32F9-6F51-1E1E8F75AEC5}"/>
              </a:ext>
            </a:extLst>
          </p:cNvPr>
          <p:cNvSpPr/>
          <p:nvPr/>
        </p:nvSpPr>
        <p:spPr>
          <a:xfrm>
            <a:off x="4942048" y="2090227"/>
            <a:ext cx="2019300" cy="2019300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Aharoni" panose="02010803020104030203" pitchFamily="2" charset="-79"/>
            </a:endParaRPr>
          </a:p>
          <a:p>
            <a:pPr algn="ctr">
              <a:defRPr/>
            </a:pP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CFC742C9-B30C-A83F-84DE-85410D47CACD}"/>
              </a:ext>
            </a:extLst>
          </p:cNvPr>
          <p:cNvSpPr/>
          <p:nvPr/>
        </p:nvSpPr>
        <p:spPr>
          <a:xfrm>
            <a:off x="4942048" y="2090227"/>
            <a:ext cx="2019300" cy="2019300"/>
          </a:xfrm>
          <a:prstGeom prst="arc">
            <a:avLst>
              <a:gd name="adj1" fmla="val 7470511"/>
              <a:gd name="adj2" fmla="val 10316345"/>
            </a:avLst>
          </a:prstGeom>
          <a:ln w="50800" cap="rnd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black"/>
              </a:solidFill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5B7FEEE-3BE2-0D92-657A-417395C071FD}"/>
              </a:ext>
            </a:extLst>
          </p:cNvPr>
          <p:cNvGrpSpPr/>
          <p:nvPr/>
        </p:nvGrpSpPr>
        <p:grpSpPr>
          <a:xfrm>
            <a:off x="4846798" y="3099877"/>
            <a:ext cx="219075" cy="219075"/>
            <a:chOff x="8105775" y="1819275"/>
            <a:chExt cx="219075" cy="21907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750637E-D998-E25E-CD8C-9F295D9B7A67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54A0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11C74D2-B692-88B8-3A3D-ACF72A67F5BC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54A0F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E08B62-540C-C6CC-889D-76B8525F5562}"/>
              </a:ext>
            </a:extLst>
          </p:cNvPr>
          <p:cNvSpPr/>
          <p:nvPr/>
        </p:nvSpPr>
        <p:spPr>
          <a:xfrm>
            <a:off x="438868" y="3876320"/>
            <a:ext cx="11139615" cy="2640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5400" b="1" dirty="0">
                <a:solidFill>
                  <a:srgbClr val="44546A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rPr>
              <a:t>2. </a:t>
            </a:r>
            <a:r>
              <a:rPr lang="ko-KR" altLang="en-US" sz="5400" b="1" dirty="0">
                <a:solidFill>
                  <a:srgbClr val="44546A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rPr>
              <a:t>기술 소개</a:t>
            </a:r>
            <a:r>
              <a:rPr lang="en-US" altLang="ko-KR" sz="5400" b="1" dirty="0">
                <a:solidFill>
                  <a:srgbClr val="44546A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sz="24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endParaRPr lang="ko-KR" altLang="en-US" sz="2800" dirty="0">
              <a:solidFill>
                <a:srgbClr val="44546A"/>
              </a:solidFill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2CB6FAC1-0F14-4C2F-396F-265F9063D09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536172" y="2727455"/>
            <a:ext cx="831051" cy="744843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54A0F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03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AD2B0F-B4A3-A421-AF87-CE7ECE0BF07F}"/>
              </a:ext>
            </a:extLst>
          </p:cNvPr>
          <p:cNvGrpSpPr/>
          <p:nvPr/>
        </p:nvGrpSpPr>
        <p:grpSpPr>
          <a:xfrm>
            <a:off x="40170" y="0"/>
            <a:ext cx="12192001" cy="6858001"/>
            <a:chOff x="0" y="0"/>
            <a:chExt cx="12192001" cy="685800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3B8800A-A47D-CAC8-E3AD-DF2B2D67A61F}"/>
                </a:ext>
              </a:extLst>
            </p:cNvPr>
            <p:cNvSpPr/>
            <p:nvPr/>
          </p:nvSpPr>
          <p:spPr>
            <a:xfrm>
              <a:off x="11903394" y="495300"/>
              <a:ext cx="252000" cy="6311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9B0DA2ED-5E99-8194-9A45-5213BB5C8871}"/>
                </a:ext>
              </a:extLst>
            </p:cNvPr>
            <p:cNvSpPr/>
            <p:nvPr/>
          </p:nvSpPr>
          <p:spPr>
            <a:xfrm>
              <a:off x="0" y="0"/>
              <a:ext cx="12192001" cy="6858001"/>
            </a:xfrm>
            <a:custGeom>
              <a:avLst/>
              <a:gdLst>
                <a:gd name="connsiteX0" fmla="*/ 38131 w 12192001"/>
                <a:gd name="connsiteY0" fmla="*/ 571500 h 6858001"/>
                <a:gd name="connsiteX1" fmla="*/ 38131 w 12192001"/>
                <a:gd name="connsiteY1" fmla="*/ 6819871 h 6858001"/>
                <a:gd name="connsiteX2" fmla="*/ 12153871 w 12192001"/>
                <a:gd name="connsiteY2" fmla="*/ 6819871 h 6858001"/>
                <a:gd name="connsiteX3" fmla="*/ 12153871 w 12192001"/>
                <a:gd name="connsiteY3" fmla="*/ 571500 h 6858001"/>
                <a:gd name="connsiteX4" fmla="*/ 0 w 12192001"/>
                <a:gd name="connsiteY4" fmla="*/ 0 h 6858001"/>
                <a:gd name="connsiteX5" fmla="*/ 12191999 w 12192001"/>
                <a:gd name="connsiteY5" fmla="*/ 0 h 6858001"/>
                <a:gd name="connsiteX6" fmla="*/ 12191999 w 12192001"/>
                <a:gd name="connsiteY6" fmla="*/ 1 h 6858001"/>
                <a:gd name="connsiteX7" fmla="*/ 12192001 w 12192001"/>
                <a:gd name="connsiteY7" fmla="*/ 1 h 6858001"/>
                <a:gd name="connsiteX8" fmla="*/ 12192001 w 12192001"/>
                <a:gd name="connsiteY8" fmla="*/ 6858001 h 6858001"/>
                <a:gd name="connsiteX9" fmla="*/ 1 w 12192001"/>
                <a:gd name="connsiteY9" fmla="*/ 6858001 h 6858001"/>
                <a:gd name="connsiteX10" fmla="*/ 1 w 12192001"/>
                <a:gd name="connsiteY10" fmla="*/ 571500 h 6858001"/>
                <a:gd name="connsiteX11" fmla="*/ 0 w 12192001"/>
                <a:gd name="connsiteY11" fmla="*/ 5715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1" h="6858001">
                  <a:moveTo>
                    <a:pt x="38131" y="571500"/>
                  </a:moveTo>
                  <a:lnTo>
                    <a:pt x="38131" y="6819871"/>
                  </a:lnTo>
                  <a:lnTo>
                    <a:pt x="12153871" y="6819871"/>
                  </a:lnTo>
                  <a:lnTo>
                    <a:pt x="12153871" y="571500"/>
                  </a:lnTo>
                  <a:close/>
                  <a:moveTo>
                    <a:pt x="0" y="0"/>
                  </a:moveTo>
                  <a:lnTo>
                    <a:pt x="12191999" y="0"/>
                  </a:lnTo>
                  <a:lnTo>
                    <a:pt x="12191999" y="1"/>
                  </a:lnTo>
                  <a:lnTo>
                    <a:pt x="12192001" y="1"/>
                  </a:lnTo>
                  <a:lnTo>
                    <a:pt x="12192001" y="6858001"/>
                  </a:lnTo>
                  <a:lnTo>
                    <a:pt x="1" y="6858001"/>
                  </a:lnTo>
                  <a:lnTo>
                    <a:pt x="1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DFCF302-46FD-97FF-412D-702A22775C3F}"/>
                </a:ext>
              </a:extLst>
            </p:cNvPr>
            <p:cNvSpPr/>
            <p:nvPr/>
          </p:nvSpPr>
          <p:spPr>
            <a:xfrm>
              <a:off x="44450" y="50801"/>
              <a:ext cx="12096000" cy="443052"/>
            </a:xfrm>
            <a:prstGeom prst="rect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1950" latinLnBrk="0">
                <a:defRPr/>
              </a:pPr>
              <a:r>
                <a:rPr lang="en-US" altLang="ko-KR" sz="2400" i="1" kern="0" dirty="0">
                  <a:ln w="1270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Face Detection </a:t>
              </a:r>
              <a:r>
                <a:rPr lang="ko-KR" altLang="en-US" sz="2400" i="1" kern="0" dirty="0">
                  <a:ln w="1270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방법</a:t>
              </a:r>
              <a:r>
                <a:rPr lang="en-US" altLang="ko-KR" sz="2400" i="1" kern="0" dirty="0">
                  <a:ln w="1270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(PYTHON) 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761D18A-0AC3-3EE7-E30C-4A033F2FAE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6" y="75008"/>
              <a:ext cx="355997" cy="355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C8CC5C8-5A7E-DEFE-90BE-A6F99EB4516F}"/>
                </a:ext>
              </a:extLst>
            </p:cNvPr>
            <p:cNvGrpSpPr/>
            <p:nvPr/>
          </p:nvGrpSpPr>
          <p:grpSpPr>
            <a:xfrm>
              <a:off x="11096520" y="131244"/>
              <a:ext cx="963926" cy="280713"/>
              <a:chOff x="11346996" y="171725"/>
              <a:chExt cx="677732" cy="197368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D0D032-4360-424B-5727-D92638390FE5}"/>
                  </a:ext>
                </a:extLst>
              </p:cNvPr>
              <p:cNvSpPr/>
              <p:nvPr/>
            </p:nvSpPr>
            <p:spPr>
              <a:xfrm>
                <a:off x="11346996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>
                  <a:defRPr/>
                </a:pPr>
                <a:r>
                  <a:rPr lang="en-US" altLang="ko-KR" sz="2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_</a:t>
                </a:r>
                <a:endParaRPr lang="ko-KR" altLang="en-US" sz="24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BFBF706-A12B-EB79-9278-762E6E009F03}"/>
                  </a:ext>
                </a:extLst>
              </p:cNvPr>
              <p:cNvSpPr/>
              <p:nvPr/>
            </p:nvSpPr>
            <p:spPr>
              <a:xfrm>
                <a:off x="11587178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ko-KR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□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52E9D96-66ED-4C94-C3B9-D54456C6DFBD}"/>
                  </a:ext>
                </a:extLst>
              </p:cNvPr>
              <p:cNvSpPr/>
              <p:nvPr/>
            </p:nvSpPr>
            <p:spPr>
              <a:xfrm>
                <a:off x="11827360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X</a:t>
                </a:r>
                <a:endParaRPr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39D1D24-D6CB-A320-96B6-4A484E2B16A7}"/>
                </a:ext>
              </a:extLst>
            </p:cNvPr>
            <p:cNvSpPr/>
            <p:nvPr/>
          </p:nvSpPr>
          <p:spPr>
            <a:xfrm>
              <a:off x="11902782" y="567012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</a:rPr>
                <a:t>▲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5A810-5C76-38BF-5D3A-AE3E39FCB743}"/>
                </a:ext>
              </a:extLst>
            </p:cNvPr>
            <p:cNvSpPr/>
            <p:nvPr/>
          </p:nvSpPr>
          <p:spPr>
            <a:xfrm>
              <a:off x="11902782" y="6562344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FCA90F-CD2D-B59A-EC60-E0E4F4524D9A}"/>
                </a:ext>
              </a:extLst>
            </p:cNvPr>
            <p:cNvSpPr/>
            <p:nvPr/>
          </p:nvSpPr>
          <p:spPr>
            <a:xfrm>
              <a:off x="11920089" y="2552977"/>
              <a:ext cx="251999" cy="1461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sp>
        <p:nvSpPr>
          <p:cNvPr id="1051" name="직사각형 1050">
            <a:extLst>
              <a:ext uri="{FF2B5EF4-FFF2-40B4-BE49-F238E27FC236}">
                <a16:creationId xmlns:a16="http://schemas.microsoft.com/office/drawing/2014/main" id="{0C5D9F82-10EE-B307-C3D6-142E2904E53B}"/>
              </a:ext>
            </a:extLst>
          </p:cNvPr>
          <p:cNvSpPr/>
          <p:nvPr/>
        </p:nvSpPr>
        <p:spPr>
          <a:xfrm>
            <a:off x="366968" y="993710"/>
            <a:ext cx="3000460" cy="5379437"/>
          </a:xfrm>
          <a:prstGeom prst="rect">
            <a:avLst/>
          </a:prstGeom>
          <a:gradFill>
            <a:gsLst>
              <a:gs pos="71000">
                <a:schemeClr val="accent1">
                  <a:alpha val="3000"/>
                  <a:lumMod val="2000"/>
                  <a:lumOff val="98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B8C7D8">
                  <a:alpha val="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8A942B2A-CB5B-CBB8-462A-0FA73EC20678}"/>
              </a:ext>
            </a:extLst>
          </p:cNvPr>
          <p:cNvSpPr/>
          <p:nvPr/>
        </p:nvSpPr>
        <p:spPr>
          <a:xfrm>
            <a:off x="1010773" y="2108939"/>
            <a:ext cx="1599078" cy="1693691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7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dirty="0">
                <a:cs typeface="Aharoni" panose="02010803020104030203" pitchFamily="2" charset="-79"/>
              </a:rPr>
              <a:t>MTCNN:</a:t>
            </a:r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8C046644-1FA5-7B34-9675-3687A4414048}"/>
              </a:ext>
            </a:extLst>
          </p:cNvPr>
          <p:cNvSpPr/>
          <p:nvPr/>
        </p:nvSpPr>
        <p:spPr>
          <a:xfrm>
            <a:off x="1010773" y="2108939"/>
            <a:ext cx="1599078" cy="1693691"/>
          </a:xfrm>
          <a:prstGeom prst="arc">
            <a:avLst>
              <a:gd name="adj1" fmla="val 7470511"/>
              <a:gd name="adj2" fmla="val 16080184"/>
            </a:avLst>
          </a:prstGeom>
          <a:ln w="50800" cap="rnd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AF2487E-A9EE-5D62-5A81-7F96B700D83D}"/>
              </a:ext>
            </a:extLst>
          </p:cNvPr>
          <p:cNvGrpSpPr/>
          <p:nvPr/>
        </p:nvGrpSpPr>
        <p:grpSpPr>
          <a:xfrm>
            <a:off x="1713159" y="2017064"/>
            <a:ext cx="173485" cy="183749"/>
            <a:chOff x="8105775" y="1819275"/>
            <a:chExt cx="219075" cy="21907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0ED83AD6-56E9-BD19-7D0C-9CEF9DC31EEA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54A0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56DE3B6-B24D-7A53-3009-7BF747C14CC4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54A0F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C8A87460-5E45-743E-835C-F0E3262382EA}"/>
              </a:ext>
            </a:extLst>
          </p:cNvPr>
          <p:cNvSpPr/>
          <p:nvPr/>
        </p:nvSpPr>
        <p:spPr>
          <a:xfrm>
            <a:off x="402604" y="3894505"/>
            <a:ext cx="2880120" cy="2364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44546A"/>
                </a:solidFill>
              </a:rPr>
              <a:t> 딥러닝 신경망 기반의 얼굴 검출 알고리즘</a:t>
            </a:r>
            <a:endParaRPr lang="en-US" altLang="ko-KR" sz="1400" b="1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이미지에서 얼굴 위치를 검출하고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해당 얼굴의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bounding box,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랜드마크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눈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코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입 등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),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얼굴 검출의 신뢰도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(confidence)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등을 제공</a:t>
            </a:r>
            <a:endParaRPr lang="en-US" altLang="ko-KR" sz="1200" dirty="0">
              <a:solidFill>
                <a:srgbClr val="44546A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A4D276-9E75-1DE9-238E-4DBAE3B57726}"/>
              </a:ext>
            </a:extLst>
          </p:cNvPr>
          <p:cNvSpPr txBox="1"/>
          <p:nvPr/>
        </p:nvSpPr>
        <p:spPr>
          <a:xfrm>
            <a:off x="3855720" y="6424126"/>
            <a:ext cx="7964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800" kern="0" dirty="0">
                <a:effectLst/>
                <a:latin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ore-KR" sz="800" kern="0" dirty="0"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출처</a:t>
            </a:r>
            <a:r>
              <a:rPr lang="en-US" altLang="ko-Kore-KR" sz="800" kern="0" dirty="0">
                <a:effectLst/>
                <a:latin typeface="맑은 고딕" panose="020B0503020000020004" pitchFamily="34" charset="-127"/>
                <a:cs typeface="Times New Roman" panose="02020603050405020304" pitchFamily="18" charset="0"/>
              </a:rPr>
              <a:t>: "Joint Face Detection and Alignment using Multi-task Cascaded Convolutional Networks" (</a:t>
            </a:r>
            <a:r>
              <a:rPr lang="en-US" altLang="ko-Kore-KR" sz="800" kern="0" dirty="0" err="1">
                <a:effectLst/>
                <a:latin typeface="맑은 고딕" panose="020B0503020000020004" pitchFamily="34" charset="-127"/>
                <a:cs typeface="Times New Roman" panose="02020603050405020304" pitchFamily="18" charset="0"/>
              </a:rPr>
              <a:t>Kaipeng</a:t>
            </a:r>
            <a:r>
              <a:rPr lang="en-US" altLang="ko-Kore-KR" sz="800" kern="0" dirty="0">
                <a:effectLst/>
                <a:latin typeface="맑은 고딕" panose="020B0503020000020004" pitchFamily="34" charset="-127"/>
                <a:cs typeface="Times New Roman" panose="02020603050405020304" pitchFamily="18" charset="0"/>
              </a:rPr>
              <a:t> Zhang, </a:t>
            </a:r>
            <a:r>
              <a:rPr lang="en-US" altLang="ko-Kore-KR" sz="800" kern="0" dirty="0" err="1">
                <a:effectLst/>
                <a:latin typeface="맑은 고딕" panose="020B0503020000020004" pitchFamily="34" charset="-127"/>
                <a:cs typeface="Times New Roman" panose="02020603050405020304" pitchFamily="18" charset="0"/>
              </a:rPr>
              <a:t>Zhanpeng</a:t>
            </a:r>
            <a:r>
              <a:rPr lang="en-US" altLang="ko-Kore-KR" sz="800" kern="0" dirty="0">
                <a:effectLst/>
                <a:latin typeface="맑은 고딕" panose="020B0503020000020004" pitchFamily="34" charset="-127"/>
                <a:cs typeface="Times New Roman" panose="02020603050405020304" pitchFamily="18" charset="0"/>
              </a:rPr>
              <a:t> Zhang, </a:t>
            </a:r>
            <a:r>
              <a:rPr lang="en-US" altLang="ko-Kore-KR" sz="800" kern="0" dirty="0" err="1">
                <a:effectLst/>
                <a:latin typeface="맑은 고딕" panose="020B0503020000020004" pitchFamily="34" charset="-127"/>
                <a:cs typeface="Times New Roman" panose="02020603050405020304" pitchFamily="18" charset="0"/>
              </a:rPr>
              <a:t>Zhifeng</a:t>
            </a:r>
            <a:r>
              <a:rPr lang="en-US" altLang="ko-Kore-KR" sz="800" kern="0" dirty="0">
                <a:effectLst/>
                <a:latin typeface="맑은 고딕" panose="020B0503020000020004" pitchFamily="34" charset="-127"/>
                <a:cs typeface="Times New Roman" panose="02020603050405020304" pitchFamily="18" charset="0"/>
              </a:rPr>
              <a:t> Li, Yu </a:t>
            </a:r>
            <a:r>
              <a:rPr lang="en-US" altLang="ko-Kore-KR" sz="800" kern="0" dirty="0" err="1">
                <a:effectLst/>
                <a:latin typeface="맑은 고딕" panose="020B0503020000020004" pitchFamily="34" charset="-127"/>
                <a:cs typeface="Times New Roman" panose="02020603050405020304" pitchFamily="18" charset="0"/>
              </a:rPr>
              <a:t>Qiao</a:t>
            </a:r>
            <a:r>
              <a:rPr lang="en-US" altLang="ko-Kore-KR" sz="800" kern="0" dirty="0">
                <a:effectLst/>
                <a:latin typeface="맑은 고딕" panose="020B0503020000020004" pitchFamily="34" charset="-127"/>
                <a:cs typeface="Times New Roman" panose="02020603050405020304" pitchFamily="18" charset="0"/>
              </a:rPr>
              <a:t>, IEEE Signal Processing Letters, vol. 23, no. 10, pp. 1499-1503, 2016)</a:t>
            </a:r>
            <a:r>
              <a:rPr lang="ko-Kore-KR" altLang="ko-Kore-KR" sz="800" dirty="0">
                <a:effectLst/>
              </a:rPr>
              <a:t> </a:t>
            </a:r>
            <a:endParaRPr lang="ko-Kore-KR" altLang="en-US" sz="8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5C2E219-AB59-ED69-D0BC-C3B9BE622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767" y="2017064"/>
            <a:ext cx="2627347" cy="3903010"/>
          </a:xfrm>
          <a:prstGeom prst="rect">
            <a:avLst/>
          </a:prstGeom>
        </p:spPr>
      </p:pic>
      <p:sp>
        <p:nvSpPr>
          <p:cNvPr id="46" name="object 22">
            <a:extLst>
              <a:ext uri="{FF2B5EF4-FFF2-40B4-BE49-F238E27FC236}">
                <a16:creationId xmlns:a16="http://schemas.microsoft.com/office/drawing/2014/main" id="{EF2089F3-E014-43D2-B007-A21B28D374AB}"/>
              </a:ext>
            </a:extLst>
          </p:cNvPr>
          <p:cNvSpPr txBox="1"/>
          <p:nvPr/>
        </p:nvSpPr>
        <p:spPr>
          <a:xfrm>
            <a:off x="3801679" y="978706"/>
            <a:ext cx="108926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solidFill>
                  <a:schemeClr val="tx1"/>
                </a:solidFill>
                <a:latin typeface="NanumSquare Neo OTF Heavy" pitchFamily="2" charset="-127"/>
                <a:ea typeface="NanumSquare Neo OTF Heavy" pitchFamily="2" charset="-127"/>
                <a:cs typeface="Open Sans"/>
              </a:rPr>
              <a:t>WHY?</a:t>
            </a:r>
            <a:endParaRPr sz="2800" b="1" dirty="0">
              <a:solidFill>
                <a:schemeClr val="tx1"/>
              </a:solidFill>
              <a:latin typeface="NanumSquare Neo OTF Heavy" pitchFamily="2" charset="-127"/>
              <a:ea typeface="NanumSquare Neo OTF Heavy" pitchFamily="2" charset="-127"/>
              <a:cs typeface="Open Sans"/>
            </a:endParaRP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1A5F6644-3886-8DA3-2CB9-96422D701F9B}"/>
              </a:ext>
            </a:extLst>
          </p:cNvPr>
          <p:cNvSpPr txBox="1"/>
          <p:nvPr/>
        </p:nvSpPr>
        <p:spPr>
          <a:xfrm>
            <a:off x="316705" y="978707"/>
            <a:ext cx="140771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latin typeface="NanumSquare Neo OTF Heavy" pitchFamily="2" charset="-127"/>
                <a:ea typeface="NanumSquare Neo OTF Heavy" pitchFamily="2" charset="-127"/>
                <a:cs typeface="Open Sans"/>
              </a:rPr>
              <a:t>MTCNN</a:t>
            </a:r>
            <a:endParaRPr sz="2800" b="1" dirty="0">
              <a:solidFill>
                <a:schemeClr val="tx1"/>
              </a:solidFill>
              <a:latin typeface="NanumSquare Neo OTF Heavy" pitchFamily="2" charset="-127"/>
              <a:ea typeface="NanumSquare Neo OTF Heavy" pitchFamily="2" charset="-127"/>
              <a:cs typeface="Open San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40684D-C70F-A7FB-FE97-E00C9836E6A9}"/>
              </a:ext>
            </a:extLst>
          </p:cNvPr>
          <p:cNvSpPr txBox="1"/>
          <p:nvPr/>
        </p:nvSpPr>
        <p:spPr>
          <a:xfrm>
            <a:off x="6732205" y="2063646"/>
            <a:ext cx="490818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다단계 구조를 통해 초기 검출 단계에서 불필요한 영역을 제거하고 정확도를 향상시키면서도 연산 비용을 줄일 수 있는 장점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추가적인 모델을 만들거나 불러오는 수고를 덜고 라이브러리만 호출하여 사용하는 편리성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변동성이 있는 얼굴을 신뢰성 있게 처리 얼굴의 랜드마크를 탐지하여 정확한 분석이 가능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313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AD2B0F-B4A3-A421-AF87-CE7ECE0BF07F}"/>
              </a:ext>
            </a:extLst>
          </p:cNvPr>
          <p:cNvGrpSpPr/>
          <p:nvPr/>
        </p:nvGrpSpPr>
        <p:grpSpPr>
          <a:xfrm>
            <a:off x="40170" y="0"/>
            <a:ext cx="12192001" cy="6858001"/>
            <a:chOff x="0" y="0"/>
            <a:chExt cx="12192001" cy="685800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3B8800A-A47D-CAC8-E3AD-DF2B2D67A61F}"/>
                </a:ext>
              </a:extLst>
            </p:cNvPr>
            <p:cNvSpPr/>
            <p:nvPr/>
          </p:nvSpPr>
          <p:spPr>
            <a:xfrm>
              <a:off x="11903394" y="495300"/>
              <a:ext cx="252000" cy="6311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9B0DA2ED-5E99-8194-9A45-5213BB5C8871}"/>
                </a:ext>
              </a:extLst>
            </p:cNvPr>
            <p:cNvSpPr/>
            <p:nvPr/>
          </p:nvSpPr>
          <p:spPr>
            <a:xfrm>
              <a:off x="0" y="0"/>
              <a:ext cx="12192001" cy="6858001"/>
            </a:xfrm>
            <a:custGeom>
              <a:avLst/>
              <a:gdLst>
                <a:gd name="connsiteX0" fmla="*/ 38131 w 12192001"/>
                <a:gd name="connsiteY0" fmla="*/ 571500 h 6858001"/>
                <a:gd name="connsiteX1" fmla="*/ 38131 w 12192001"/>
                <a:gd name="connsiteY1" fmla="*/ 6819871 h 6858001"/>
                <a:gd name="connsiteX2" fmla="*/ 12153871 w 12192001"/>
                <a:gd name="connsiteY2" fmla="*/ 6819871 h 6858001"/>
                <a:gd name="connsiteX3" fmla="*/ 12153871 w 12192001"/>
                <a:gd name="connsiteY3" fmla="*/ 571500 h 6858001"/>
                <a:gd name="connsiteX4" fmla="*/ 0 w 12192001"/>
                <a:gd name="connsiteY4" fmla="*/ 0 h 6858001"/>
                <a:gd name="connsiteX5" fmla="*/ 12191999 w 12192001"/>
                <a:gd name="connsiteY5" fmla="*/ 0 h 6858001"/>
                <a:gd name="connsiteX6" fmla="*/ 12191999 w 12192001"/>
                <a:gd name="connsiteY6" fmla="*/ 1 h 6858001"/>
                <a:gd name="connsiteX7" fmla="*/ 12192001 w 12192001"/>
                <a:gd name="connsiteY7" fmla="*/ 1 h 6858001"/>
                <a:gd name="connsiteX8" fmla="*/ 12192001 w 12192001"/>
                <a:gd name="connsiteY8" fmla="*/ 6858001 h 6858001"/>
                <a:gd name="connsiteX9" fmla="*/ 1 w 12192001"/>
                <a:gd name="connsiteY9" fmla="*/ 6858001 h 6858001"/>
                <a:gd name="connsiteX10" fmla="*/ 1 w 12192001"/>
                <a:gd name="connsiteY10" fmla="*/ 571500 h 6858001"/>
                <a:gd name="connsiteX11" fmla="*/ 0 w 12192001"/>
                <a:gd name="connsiteY11" fmla="*/ 5715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1" h="6858001">
                  <a:moveTo>
                    <a:pt x="38131" y="571500"/>
                  </a:moveTo>
                  <a:lnTo>
                    <a:pt x="38131" y="6819871"/>
                  </a:lnTo>
                  <a:lnTo>
                    <a:pt x="12153871" y="6819871"/>
                  </a:lnTo>
                  <a:lnTo>
                    <a:pt x="12153871" y="571500"/>
                  </a:lnTo>
                  <a:close/>
                  <a:moveTo>
                    <a:pt x="0" y="0"/>
                  </a:moveTo>
                  <a:lnTo>
                    <a:pt x="12191999" y="0"/>
                  </a:lnTo>
                  <a:lnTo>
                    <a:pt x="12191999" y="1"/>
                  </a:lnTo>
                  <a:lnTo>
                    <a:pt x="12192001" y="1"/>
                  </a:lnTo>
                  <a:lnTo>
                    <a:pt x="12192001" y="6858001"/>
                  </a:lnTo>
                  <a:lnTo>
                    <a:pt x="1" y="6858001"/>
                  </a:lnTo>
                  <a:lnTo>
                    <a:pt x="1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DFCF302-46FD-97FF-412D-702A22775C3F}"/>
                </a:ext>
              </a:extLst>
            </p:cNvPr>
            <p:cNvSpPr/>
            <p:nvPr/>
          </p:nvSpPr>
          <p:spPr>
            <a:xfrm>
              <a:off x="44450" y="50800"/>
              <a:ext cx="12096000" cy="465411"/>
            </a:xfrm>
            <a:prstGeom prst="rect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1950" latinLnBrk="0">
                <a:defRPr/>
              </a:pPr>
              <a:r>
                <a:rPr lang="en-US" altLang="ko-KR" sz="2400" i="1" kern="0" dirty="0">
                  <a:ln w="1270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Face Detection </a:t>
              </a:r>
              <a:r>
                <a:rPr lang="ko-KR" altLang="en-US" sz="2400" i="1" kern="0" dirty="0">
                  <a:ln w="1270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방법</a:t>
              </a:r>
              <a:r>
                <a:rPr lang="en-US" altLang="ko-KR" sz="2400" i="1" kern="0" dirty="0">
                  <a:ln w="1270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(MATLAB) 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761D18A-0AC3-3EE7-E30C-4A033F2FAE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6" y="75008"/>
              <a:ext cx="355997" cy="355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C8CC5C8-5A7E-DEFE-90BE-A6F99EB4516F}"/>
                </a:ext>
              </a:extLst>
            </p:cNvPr>
            <p:cNvGrpSpPr/>
            <p:nvPr/>
          </p:nvGrpSpPr>
          <p:grpSpPr>
            <a:xfrm>
              <a:off x="11096520" y="131244"/>
              <a:ext cx="963926" cy="280713"/>
              <a:chOff x="11346996" y="171725"/>
              <a:chExt cx="677732" cy="197368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D0D032-4360-424B-5727-D92638390FE5}"/>
                  </a:ext>
                </a:extLst>
              </p:cNvPr>
              <p:cNvSpPr/>
              <p:nvPr/>
            </p:nvSpPr>
            <p:spPr>
              <a:xfrm>
                <a:off x="11346996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>
                  <a:defRPr/>
                </a:pPr>
                <a:r>
                  <a:rPr lang="en-US" altLang="ko-KR" sz="2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_</a:t>
                </a:r>
                <a:endParaRPr lang="ko-KR" altLang="en-US" sz="24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BFBF706-A12B-EB79-9278-762E6E009F03}"/>
                  </a:ext>
                </a:extLst>
              </p:cNvPr>
              <p:cNvSpPr/>
              <p:nvPr/>
            </p:nvSpPr>
            <p:spPr>
              <a:xfrm>
                <a:off x="11587178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ko-KR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□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52E9D96-66ED-4C94-C3B9-D54456C6DFBD}"/>
                  </a:ext>
                </a:extLst>
              </p:cNvPr>
              <p:cNvSpPr/>
              <p:nvPr/>
            </p:nvSpPr>
            <p:spPr>
              <a:xfrm>
                <a:off x="11827360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X</a:t>
                </a:r>
                <a:endParaRPr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39D1D24-D6CB-A320-96B6-4A484E2B16A7}"/>
                </a:ext>
              </a:extLst>
            </p:cNvPr>
            <p:cNvSpPr/>
            <p:nvPr/>
          </p:nvSpPr>
          <p:spPr>
            <a:xfrm>
              <a:off x="11902782" y="567012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</a:rPr>
                <a:t>▲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5A810-5C76-38BF-5D3A-AE3E39FCB743}"/>
                </a:ext>
              </a:extLst>
            </p:cNvPr>
            <p:cNvSpPr/>
            <p:nvPr/>
          </p:nvSpPr>
          <p:spPr>
            <a:xfrm>
              <a:off x="11902782" y="6562344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FCA90F-CD2D-B59A-EC60-E0E4F4524D9A}"/>
                </a:ext>
              </a:extLst>
            </p:cNvPr>
            <p:cNvSpPr/>
            <p:nvPr/>
          </p:nvSpPr>
          <p:spPr>
            <a:xfrm>
              <a:off x="11920089" y="2552977"/>
              <a:ext cx="251999" cy="1461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sp>
        <p:nvSpPr>
          <p:cNvPr id="1051" name="직사각형 1050">
            <a:extLst>
              <a:ext uri="{FF2B5EF4-FFF2-40B4-BE49-F238E27FC236}">
                <a16:creationId xmlns:a16="http://schemas.microsoft.com/office/drawing/2014/main" id="{0C5D9F82-10EE-B307-C3D6-142E2904E53B}"/>
              </a:ext>
            </a:extLst>
          </p:cNvPr>
          <p:cNvSpPr/>
          <p:nvPr/>
        </p:nvSpPr>
        <p:spPr>
          <a:xfrm>
            <a:off x="305029" y="1182907"/>
            <a:ext cx="3000460" cy="5379437"/>
          </a:xfrm>
          <a:prstGeom prst="rect">
            <a:avLst/>
          </a:prstGeom>
          <a:gradFill>
            <a:gsLst>
              <a:gs pos="71000">
                <a:schemeClr val="accent1">
                  <a:alpha val="3000"/>
                  <a:lumMod val="2000"/>
                  <a:lumOff val="98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B8C7D8">
                  <a:alpha val="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8A942B2A-CB5B-CBB8-462A-0FA73EC20678}"/>
              </a:ext>
            </a:extLst>
          </p:cNvPr>
          <p:cNvSpPr/>
          <p:nvPr/>
        </p:nvSpPr>
        <p:spPr>
          <a:xfrm>
            <a:off x="1010772" y="2108939"/>
            <a:ext cx="1769750" cy="1693691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7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b="0" i="0" dirty="0" err="1">
                <a:solidFill>
                  <a:srgbClr val="343541"/>
                </a:solidFill>
                <a:effectLst/>
                <a:latin typeface="Söhne"/>
              </a:rPr>
              <a:t>vision.Cascade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altLang="ko-KR" b="0" i="0" dirty="0" err="1">
                <a:solidFill>
                  <a:srgbClr val="343541"/>
                </a:solidFill>
                <a:effectLst/>
                <a:latin typeface="Söhne"/>
              </a:rPr>
              <a:t>ObjectDetector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()</a:t>
            </a:r>
            <a:r>
              <a:rPr lang="en-US" altLang="ko-KR" dirty="0">
                <a:cs typeface="Aharoni" panose="02010803020104030203" pitchFamily="2" charset="-79"/>
              </a:rPr>
              <a:t>:</a:t>
            </a:r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8C046644-1FA5-7B34-9675-3687A4414048}"/>
              </a:ext>
            </a:extLst>
          </p:cNvPr>
          <p:cNvSpPr/>
          <p:nvPr/>
        </p:nvSpPr>
        <p:spPr>
          <a:xfrm>
            <a:off x="1010773" y="2108939"/>
            <a:ext cx="1599078" cy="1693691"/>
          </a:xfrm>
          <a:prstGeom prst="arc">
            <a:avLst>
              <a:gd name="adj1" fmla="val 7470511"/>
              <a:gd name="adj2" fmla="val 16080184"/>
            </a:avLst>
          </a:prstGeom>
          <a:ln w="50800" cap="rnd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AF2487E-A9EE-5D62-5A81-7F96B700D83D}"/>
              </a:ext>
            </a:extLst>
          </p:cNvPr>
          <p:cNvGrpSpPr/>
          <p:nvPr/>
        </p:nvGrpSpPr>
        <p:grpSpPr>
          <a:xfrm>
            <a:off x="1713159" y="2017064"/>
            <a:ext cx="173485" cy="183749"/>
            <a:chOff x="8105775" y="1819275"/>
            <a:chExt cx="219075" cy="21907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0ED83AD6-56E9-BD19-7D0C-9CEF9DC31EEA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54A0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56DE3B6-B24D-7A53-3009-7BF747C14CC4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54A0F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C8A87460-5E45-743E-835C-F0E3262382EA}"/>
              </a:ext>
            </a:extLst>
          </p:cNvPr>
          <p:cNvSpPr/>
          <p:nvPr/>
        </p:nvSpPr>
        <p:spPr>
          <a:xfrm>
            <a:off x="359841" y="4341038"/>
            <a:ext cx="2880120" cy="2093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44546A"/>
                </a:solidFill>
              </a:rPr>
              <a:t> </a:t>
            </a:r>
            <a:r>
              <a:rPr lang="en-US" altLang="ko-KR" sz="1400" b="1" dirty="0">
                <a:solidFill>
                  <a:srgbClr val="44546A"/>
                </a:solidFill>
              </a:rPr>
              <a:t>Vision </a:t>
            </a:r>
            <a:r>
              <a:rPr lang="ko-KR" altLang="en-US" sz="1400" b="1" dirty="0">
                <a:solidFill>
                  <a:srgbClr val="44546A"/>
                </a:solidFill>
              </a:rPr>
              <a:t>패키지의 </a:t>
            </a:r>
            <a:r>
              <a:rPr lang="en-US" altLang="ko-KR" sz="1400" b="1" dirty="0" err="1">
                <a:solidFill>
                  <a:srgbClr val="44546A"/>
                </a:solidFill>
              </a:rPr>
              <a:t>CascadeObjectDetector</a:t>
            </a:r>
            <a:r>
              <a:rPr lang="en-US" altLang="ko-KR" sz="1400" b="1" dirty="0">
                <a:solidFill>
                  <a:srgbClr val="44546A"/>
                </a:solidFill>
              </a:rPr>
              <a:t>()</a:t>
            </a:r>
            <a:r>
              <a:rPr lang="ko-KR" altLang="en-US" sz="1400" b="1" dirty="0">
                <a:solidFill>
                  <a:srgbClr val="44546A"/>
                </a:solidFill>
              </a:rPr>
              <a:t>클래스</a:t>
            </a:r>
            <a:endParaRPr lang="en-US" altLang="ko-KR" sz="1400" b="1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얼굴 검출기를 생성합니다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이 검출기는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Haar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-like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특징 기반의 얼굴 검출 알고리즘을 사용합니다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ko-KR" sz="1200" dirty="0">
              <a:solidFill>
                <a:srgbClr val="44546A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49400B8-985E-C1CD-9945-AA883A181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980" y="1706468"/>
            <a:ext cx="2545937" cy="35695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DD74A1-30AA-A85D-1C61-75D17820AFD5}"/>
              </a:ext>
            </a:extLst>
          </p:cNvPr>
          <p:cNvSpPr txBox="1"/>
          <p:nvPr/>
        </p:nvSpPr>
        <p:spPr>
          <a:xfrm>
            <a:off x="7042311" y="1931441"/>
            <a:ext cx="477211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ore-KR" dirty="0"/>
              <a:t>간편하고 사용하기 쉬운 인터페이스를 제</a:t>
            </a:r>
            <a:r>
              <a:rPr lang="ko-KR" altLang="en-US" dirty="0"/>
              <a:t>공</a:t>
            </a:r>
            <a:endParaRPr lang="en-US" altLang="ko-KR" dirty="0"/>
          </a:p>
          <a:p>
            <a:endParaRPr lang="en-US" altLang="ko-Kore-KR" dirty="0"/>
          </a:p>
          <a:p>
            <a:r>
              <a:rPr lang="ko-KR" altLang="ko-Kore-KR" dirty="0"/>
              <a:t>실시간 얼굴 검출에 </a:t>
            </a:r>
            <a:r>
              <a:rPr lang="ko-KR" altLang="en-US" dirty="0"/>
              <a:t>적</a:t>
            </a:r>
            <a:r>
              <a:rPr lang="ko-KR" altLang="ko-Kore-KR" dirty="0"/>
              <a:t>합한 경량 알고리즘 구조</a:t>
            </a:r>
            <a:endParaRPr lang="en-US" altLang="ko-Kore-KR" dirty="0"/>
          </a:p>
          <a:p>
            <a:endParaRPr lang="en-US" altLang="ko-Kore-KR" dirty="0"/>
          </a:p>
          <a:p>
            <a:r>
              <a:rPr lang="ko-KR" altLang="ko-Kore-KR" dirty="0"/>
              <a:t>빠른 처리 속도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ko-Kore-KR" dirty="0"/>
              <a:t>실시간 환경에서도 효율적으로 작</a:t>
            </a:r>
            <a:r>
              <a:rPr lang="ko-KR" altLang="en-US" dirty="0"/>
              <a:t>동</a:t>
            </a:r>
            <a:endParaRPr lang="en-US" altLang="ko-Kore-KR" dirty="0"/>
          </a:p>
          <a:p>
            <a:endParaRPr lang="en-US" altLang="ko-Kore-KR" dirty="0"/>
          </a:p>
          <a:p>
            <a:r>
              <a:rPr lang="ko-KR" altLang="ko-Kore-KR" dirty="0"/>
              <a:t>다양한 환경에서 얼굴을 신뢰성 있게 검출할 수 있는 능력</a:t>
            </a:r>
            <a:endParaRPr lang="ko-Kore-KR" altLang="ko-Kore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172BDC-7449-F8B4-B28A-E8023E04963D}"/>
              </a:ext>
            </a:extLst>
          </p:cNvPr>
          <p:cNvSpPr txBox="1"/>
          <p:nvPr/>
        </p:nvSpPr>
        <p:spPr>
          <a:xfrm>
            <a:off x="3651284" y="6131751"/>
            <a:ext cx="82261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050" kern="0" dirty="0">
                <a:effectLst/>
                <a:latin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ore-KR" sz="1050" kern="0" dirty="0"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출처 </a:t>
            </a:r>
            <a:r>
              <a:rPr lang="en-US" altLang="ko-Kore-KR" sz="1050" kern="0" dirty="0">
                <a:effectLst/>
                <a:latin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en-US" altLang="ko-Kore-KR" sz="1050" kern="0" dirty="0">
                <a:solidFill>
                  <a:srgbClr val="374151"/>
                </a:solidFill>
                <a:effectLst/>
                <a:latin typeface="맑은 고딕" panose="020B0503020000020004" pitchFamily="34" charset="-127"/>
                <a:cs typeface="Segoe UI" panose="020B0502040204020203" pitchFamily="34" charset="0"/>
              </a:rPr>
              <a:t>MathWorks </a:t>
            </a:r>
            <a:r>
              <a:rPr lang="ko-Kore-KR" altLang="ko-Kore-KR" sz="1050" kern="0" dirty="0">
                <a:solidFill>
                  <a:srgbClr val="37415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문서</a:t>
            </a:r>
            <a:r>
              <a:rPr lang="en-US" altLang="ko-Kore-KR" sz="1050" kern="0" dirty="0">
                <a:solidFill>
                  <a:srgbClr val="374151"/>
                </a:solidFill>
                <a:effectLst/>
                <a:latin typeface="맑은 고딕" panose="020B0503020000020004" pitchFamily="34" charset="-127"/>
                <a:cs typeface="Segoe UI" panose="020B0502040204020203" pitchFamily="34" charset="0"/>
              </a:rPr>
              <a:t> '</a:t>
            </a:r>
            <a:r>
              <a:rPr lang="en-US" altLang="ko-Kore-KR" sz="1050" kern="0" dirty="0" err="1">
                <a:solidFill>
                  <a:srgbClr val="374151"/>
                </a:solidFill>
                <a:effectLst/>
                <a:latin typeface="맑은 고딕" panose="020B0503020000020004" pitchFamily="34" charset="-127"/>
                <a:cs typeface="Segoe UI" panose="020B0502040204020203" pitchFamily="34" charset="0"/>
              </a:rPr>
              <a:t>vision.CascadeObjectDetector</a:t>
            </a:r>
            <a:r>
              <a:rPr lang="en-US" altLang="ko-Kore-KR" sz="1050" kern="0" dirty="0">
                <a:solidFill>
                  <a:srgbClr val="374151"/>
                </a:solidFill>
                <a:effectLst/>
                <a:latin typeface="맑은 고딕" panose="020B0503020000020004" pitchFamily="34" charset="-127"/>
                <a:cs typeface="Segoe UI" panose="020B0502040204020203" pitchFamily="34" charset="0"/>
              </a:rPr>
              <a:t>' : https://</a:t>
            </a:r>
            <a:r>
              <a:rPr lang="en-US" altLang="ko-Kore-KR" sz="1050" kern="0" dirty="0" err="1">
                <a:solidFill>
                  <a:srgbClr val="374151"/>
                </a:solidFill>
                <a:effectLst/>
                <a:latin typeface="맑은 고딕" panose="020B0503020000020004" pitchFamily="34" charset="-127"/>
                <a:cs typeface="Segoe UI" panose="020B0502040204020203" pitchFamily="34" charset="0"/>
              </a:rPr>
              <a:t>kr.mathworks.com</a:t>
            </a:r>
            <a:r>
              <a:rPr lang="en-US" altLang="ko-Kore-KR" sz="1050" kern="0" dirty="0">
                <a:solidFill>
                  <a:srgbClr val="374151"/>
                </a:solidFill>
                <a:effectLst/>
                <a:latin typeface="맑은 고딕" panose="020B0503020000020004" pitchFamily="34" charset="-127"/>
                <a:cs typeface="Segoe UI" panose="020B0502040204020203" pitchFamily="34" charset="0"/>
              </a:rPr>
              <a:t>/help/vision/ref/</a:t>
            </a:r>
            <a:r>
              <a:rPr lang="en-US" altLang="ko-Kore-KR" sz="1050" kern="0" dirty="0" err="1">
                <a:solidFill>
                  <a:srgbClr val="374151"/>
                </a:solidFill>
                <a:effectLst/>
                <a:latin typeface="맑은 고딕" panose="020B0503020000020004" pitchFamily="34" charset="-127"/>
                <a:cs typeface="Segoe UI" panose="020B0502040204020203" pitchFamily="34" charset="0"/>
              </a:rPr>
              <a:t>vision.cascadeobjectdetector</a:t>
            </a:r>
            <a:r>
              <a:rPr lang="en-US" altLang="ko-Kore-KR" sz="1050" kern="0" dirty="0">
                <a:solidFill>
                  <a:srgbClr val="374151"/>
                </a:solidFill>
                <a:effectLst/>
                <a:latin typeface="맑은 고딕" panose="020B0503020000020004" pitchFamily="34" charset="-127"/>
                <a:cs typeface="Segoe UI" panose="020B0502040204020203" pitchFamily="34" charset="0"/>
              </a:rPr>
              <a:t>-system-</a:t>
            </a:r>
            <a:r>
              <a:rPr lang="en-US" altLang="ko-Kore-KR" sz="1050" kern="0" dirty="0" err="1">
                <a:solidFill>
                  <a:srgbClr val="374151"/>
                </a:solidFill>
                <a:effectLst/>
                <a:latin typeface="맑은 고딕" panose="020B0503020000020004" pitchFamily="34" charset="-127"/>
                <a:cs typeface="Segoe UI" panose="020B0502040204020203" pitchFamily="34" charset="0"/>
              </a:rPr>
              <a:t>object.html</a:t>
            </a:r>
            <a:r>
              <a:rPr lang="en-US" altLang="ko-Kore-KR" sz="1050" kern="0" dirty="0">
                <a:solidFill>
                  <a:srgbClr val="374151"/>
                </a:solidFill>
                <a:effectLst/>
                <a:latin typeface="맑은 고딕" panose="020B0503020000020004" pitchFamily="34" charset="-127"/>
                <a:cs typeface="Segoe UI" panose="020B0502040204020203" pitchFamily="34" charset="0"/>
              </a:rPr>
              <a:t>)</a:t>
            </a:r>
            <a:r>
              <a:rPr lang="ko-Kore-KR" altLang="ko-Kore-KR" sz="1050" dirty="0">
                <a:effectLst/>
              </a:rPr>
              <a:t> </a:t>
            </a:r>
            <a:endParaRPr lang="ko-Kore-KR" altLang="en-US" sz="1050" dirty="0"/>
          </a:p>
        </p:txBody>
      </p:sp>
      <p:sp>
        <p:nvSpPr>
          <p:cNvPr id="5" name="object 22">
            <a:extLst>
              <a:ext uri="{FF2B5EF4-FFF2-40B4-BE49-F238E27FC236}">
                <a16:creationId xmlns:a16="http://schemas.microsoft.com/office/drawing/2014/main" id="{722ED9B3-7EF2-4462-E85C-FFA7DC370BE1}"/>
              </a:ext>
            </a:extLst>
          </p:cNvPr>
          <p:cNvSpPr txBox="1"/>
          <p:nvPr/>
        </p:nvSpPr>
        <p:spPr>
          <a:xfrm>
            <a:off x="5179531" y="1025305"/>
            <a:ext cx="108926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solidFill>
                  <a:schemeClr val="tx1"/>
                </a:solidFill>
                <a:latin typeface="NanumSquare Neo OTF Heavy" pitchFamily="2" charset="-127"/>
                <a:ea typeface="NanumSquare Neo OTF Heavy" pitchFamily="2" charset="-127"/>
                <a:cs typeface="Open Sans"/>
              </a:rPr>
              <a:t>WHY?</a:t>
            </a:r>
            <a:endParaRPr sz="2800" b="1" dirty="0">
              <a:solidFill>
                <a:schemeClr val="tx1"/>
              </a:solidFill>
              <a:latin typeface="NanumSquare Neo OTF Heavy" pitchFamily="2" charset="-127"/>
              <a:ea typeface="NanumSquare Neo OTF Heavy" pitchFamily="2" charset="-127"/>
              <a:cs typeface="Open Sans"/>
            </a:endParaRPr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6922312F-56EC-87C8-66B3-C486A6C74F94}"/>
              </a:ext>
            </a:extLst>
          </p:cNvPr>
          <p:cNvSpPr txBox="1"/>
          <p:nvPr/>
        </p:nvSpPr>
        <p:spPr>
          <a:xfrm>
            <a:off x="265144" y="980357"/>
            <a:ext cx="468941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solidFill>
                  <a:schemeClr val="tx1"/>
                </a:solidFill>
                <a:latin typeface="NanumSquare Neo OTF Heavy" pitchFamily="2" charset="-127"/>
                <a:ea typeface="NanumSquare Neo OTF Heavy" pitchFamily="2" charset="-127"/>
                <a:cs typeface="Open Sans"/>
              </a:rPr>
              <a:t>Cascade </a:t>
            </a:r>
            <a:r>
              <a:rPr lang="en-US" sz="2800" b="1" dirty="0" err="1">
                <a:solidFill>
                  <a:schemeClr val="tx1"/>
                </a:solidFill>
                <a:latin typeface="NanumSquare Neo OTF Heavy" pitchFamily="2" charset="-127"/>
                <a:ea typeface="NanumSquare Neo OTF Heavy" pitchFamily="2" charset="-127"/>
                <a:cs typeface="Open Sans"/>
              </a:rPr>
              <a:t>ObjectDetector</a:t>
            </a:r>
            <a:endParaRPr lang="en-US" sz="2800" b="1" dirty="0">
              <a:solidFill>
                <a:schemeClr val="tx1"/>
              </a:solidFill>
              <a:latin typeface="NanumSquare Neo OTF Heavy" pitchFamily="2" charset="-127"/>
              <a:ea typeface="NanumSquare Neo OTF Heavy" pitchFamily="2" charset="-127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452634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898</Words>
  <Application>Microsoft Macintosh PowerPoint</Application>
  <PresentationFormat>와이드스크린</PresentationFormat>
  <Paragraphs>241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맑은 고딕</vt:lpstr>
      <vt:lpstr>NanumSquare Neo OTF ExtraBold</vt:lpstr>
      <vt:lpstr>NanumSquare Neo OTF Heavy</vt:lpstr>
      <vt:lpstr>Pretendard Medium</vt:lpstr>
      <vt:lpstr>Söhne</vt:lpstr>
      <vt:lpstr>Tmon몬소리 Black</vt:lpstr>
      <vt:lpstr>Arial</vt:lpstr>
      <vt:lpstr>Calibri</vt:lpstr>
      <vt:lpstr>Times New Roman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정우성</cp:lastModifiedBy>
  <cp:revision>49</cp:revision>
  <dcterms:created xsi:type="dcterms:W3CDTF">2023-04-11T18:21:18Z</dcterms:created>
  <dcterms:modified xsi:type="dcterms:W3CDTF">2023-06-20T04:05:15Z</dcterms:modified>
</cp:coreProperties>
</file>