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60" r:id="rId5"/>
    <p:sldId id="261" r:id="rId6"/>
    <p:sldId id="262" r:id="rId7"/>
  </p:sldIdLst>
  <p:sldSz cx="4679950" cy="3509963"/>
  <p:notesSz cx="6858000" cy="9144000"/>
  <p:defaultTextStyle>
    <a:defPPr>
      <a:defRPr lang="de-DE"/>
    </a:defPPr>
    <a:lvl1pPr marL="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1pPr>
    <a:lvl2pPr marL="233874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2pPr>
    <a:lvl3pPr marL="46774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3pPr>
    <a:lvl4pPr marL="70162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4pPr>
    <a:lvl5pPr marL="935493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5pPr>
    <a:lvl6pPr marL="1169365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6pPr>
    <a:lvl7pPr marL="1403239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7pPr>
    <a:lvl8pPr marL="1637112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8pPr>
    <a:lvl9pPr marL="187098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229" d="100"/>
          <a:sy n="229" d="100"/>
        </p:scale>
        <p:origin x="1440" y="144"/>
      </p:cViewPr>
      <p:guideLst>
        <p:guide orient="horz" pos="1107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997" y="1090364"/>
            <a:ext cx="3977958" cy="7523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1993" y="1988981"/>
            <a:ext cx="3275967" cy="896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8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0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92965" y="140562"/>
            <a:ext cx="1052988" cy="2994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3998" y="140562"/>
            <a:ext cx="3080967" cy="2994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84" y="2255478"/>
            <a:ext cx="3977958" cy="697117"/>
          </a:xfrm>
        </p:spPr>
        <p:txBody>
          <a:bodyPr anchor="t"/>
          <a:lstStyle>
            <a:lvl1pPr algn="l">
              <a:defRPr sz="2048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9684" y="1487673"/>
            <a:ext cx="3977958" cy="767804"/>
          </a:xfrm>
        </p:spPr>
        <p:txBody>
          <a:bodyPr anchor="b"/>
          <a:lstStyle>
            <a:lvl1pPr marL="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1pPr>
            <a:lvl2pPr marL="234036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68073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70210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4pPr>
            <a:lvl5pPr marL="936144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5pPr>
            <a:lvl6pPr marL="1170178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6pPr>
            <a:lvl7pPr marL="1404216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7pPr>
            <a:lvl8pPr marL="1638251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8pPr>
            <a:lvl9pPr marL="187228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998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78976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3999" y="785682"/>
            <a:ext cx="2067792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3999" y="1113117"/>
            <a:ext cx="2067792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377351" y="785682"/>
            <a:ext cx="2068604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377351" y="1113117"/>
            <a:ext cx="2068604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1" y="139750"/>
            <a:ext cx="1539669" cy="594744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9731" y="139750"/>
            <a:ext cx="2616222" cy="2995656"/>
          </a:xfrm>
        </p:spPr>
        <p:txBody>
          <a:bodyPr/>
          <a:lstStyle>
            <a:lvl1pPr>
              <a:defRPr sz="1639"/>
            </a:lvl1pPr>
            <a:lvl2pPr>
              <a:defRPr sz="1434"/>
            </a:lvl2pPr>
            <a:lvl3pPr>
              <a:defRPr sz="1228"/>
            </a:lvl3pPr>
            <a:lvl4pPr>
              <a:defRPr sz="1023"/>
            </a:lvl4pPr>
            <a:lvl5pPr>
              <a:defRPr sz="1023"/>
            </a:lvl5pPr>
            <a:lvl6pPr>
              <a:defRPr sz="1023"/>
            </a:lvl6pPr>
            <a:lvl7pPr>
              <a:defRPr sz="1023"/>
            </a:lvl7pPr>
            <a:lvl8pPr>
              <a:defRPr sz="1023"/>
            </a:lvl8pPr>
            <a:lvl9pPr>
              <a:defRPr sz="10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4001" y="734492"/>
            <a:ext cx="1539669" cy="2400912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306" y="2456974"/>
            <a:ext cx="2807971" cy="290059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7306" y="313625"/>
            <a:ext cx="2807971" cy="2105978"/>
          </a:xfrm>
        </p:spPr>
        <p:txBody>
          <a:bodyPr/>
          <a:lstStyle>
            <a:lvl1pPr marL="0" indent="0">
              <a:buNone/>
              <a:defRPr sz="1639"/>
            </a:lvl1pPr>
            <a:lvl2pPr marL="234036" indent="0">
              <a:buNone/>
              <a:defRPr sz="1434"/>
            </a:lvl2pPr>
            <a:lvl3pPr marL="468073" indent="0">
              <a:buNone/>
              <a:defRPr sz="1228"/>
            </a:lvl3pPr>
            <a:lvl4pPr marL="702107" indent="0">
              <a:buNone/>
              <a:defRPr sz="1023"/>
            </a:lvl4pPr>
            <a:lvl5pPr marL="936144" indent="0">
              <a:buNone/>
              <a:defRPr sz="1023"/>
            </a:lvl5pPr>
            <a:lvl6pPr marL="1170178" indent="0">
              <a:buNone/>
              <a:defRPr sz="1023"/>
            </a:lvl6pPr>
            <a:lvl7pPr marL="1404216" indent="0">
              <a:buNone/>
              <a:defRPr sz="1023"/>
            </a:lvl7pPr>
            <a:lvl8pPr marL="1638251" indent="0">
              <a:buNone/>
              <a:defRPr sz="1023"/>
            </a:lvl8pPr>
            <a:lvl9pPr marL="1872287" indent="0">
              <a:buNone/>
              <a:defRPr sz="102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7306" y="2747037"/>
            <a:ext cx="2807971" cy="411933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4001" y="140562"/>
            <a:ext cx="4211954" cy="58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4001" y="818993"/>
            <a:ext cx="4211954" cy="2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3998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98984" y="3253216"/>
            <a:ext cx="1481985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53965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8073" rtl="0" eaLnBrk="1" latinLnBrk="0" hangingPunct="1">
        <a:spcBef>
          <a:spcPct val="0"/>
        </a:spcBef>
        <a:buNone/>
        <a:defRPr sz="2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27" indent="-17552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380308" indent="-146273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585090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819126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053161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»"/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287197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521234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755268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1989305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403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8073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210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6144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70178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421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8251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228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Time per Day </a:t>
            </a:r>
            <a:r>
              <a:rPr lang="en-US" b="1" dirty="0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1121457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1194588" y="1165316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2006981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2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  <a:endCxn id="28" idx="6"/>
          </p:cNvCxnSpPr>
          <p:nvPr/>
        </p:nvCxnSpPr>
        <p:spPr>
          <a:xfrm flipH="1">
            <a:off x="1194589" y="1165317"/>
            <a:ext cx="7392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</a:t>
            </a:r>
            <a:r>
              <a:rPr lang="de-DE" sz="1137" b="1" dirty="0" smtClean="0">
                <a:solidFill>
                  <a:schemeClr val="tx1"/>
                </a:solidFill>
              </a:rPr>
              <a:t>3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136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3810360" y="231478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Plan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92025" y="248000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Plan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3538871" y="2333162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3830647" y="2042540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233575" y="788974"/>
            <a:ext cx="292523" cy="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87308" y="935235"/>
            <a:ext cx="585049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820970" y="77001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Plan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402635" y="93523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Plan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1549481" y="788397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841258" y="497775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676897" y="1731426"/>
            <a:ext cx="585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dirty="0" err="1">
                <a:solidFill>
                  <a:srgbClr val="C00000"/>
                </a:solidFill>
              </a:rPr>
              <a:t>inhibits</a:t>
            </a: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076699" y="1602426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00" dirty="0" err="1"/>
              <a:t>Maintain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/>
              <a:t>Battery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/>
              <a:t>Loaded</a:t>
            </a:r>
            <a:endParaRPr lang="de-DE" sz="1000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3393183" y="1602429"/>
            <a:ext cx="585051" cy="585049"/>
          </a:xfrm>
          <a:prstGeom prst="ellips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00" dirty="0" err="1"/>
              <a:t>Perform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/>
              <a:t>Patrol</a:t>
            </a:r>
            <a:endParaRPr lang="de-DE" sz="1000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2661749" y="1894950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2222965" y="2333738"/>
            <a:ext cx="292523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076698" y="2480000"/>
            <a:ext cx="585049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/>
              <a:t>Load</a:t>
            </a:r>
            <a:br>
              <a:rPr lang="de-DE" sz="1000" dirty="0"/>
            </a:br>
            <a:r>
              <a:rPr lang="de-DE" sz="1000" dirty="0" err="1"/>
              <a:t>Battery</a:t>
            </a:r>
            <a:endParaRPr lang="de-DE" sz="1000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3258957" y="2169526"/>
            <a:ext cx="408799" cy="444706"/>
          </a:xfrm>
          <a:prstGeom prst="bentConnector3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948477" y="2596278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>
                <a:solidFill>
                  <a:schemeClr val="accent2"/>
                </a:solidFill>
              </a:rPr>
              <a:t>Patrol</a:t>
            </a:r>
            <a:r>
              <a:rPr lang="de-DE" sz="1000" dirty="0">
                <a:solidFill>
                  <a:schemeClr val="accent2"/>
                </a:solidFill>
              </a:rPr>
              <a:t/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 smtClean="0">
                <a:solidFill>
                  <a:schemeClr val="accent2"/>
                </a:solidFill>
              </a:rPr>
              <a:t>Plan </a:t>
            </a:r>
            <a:r>
              <a:rPr lang="de-DE" sz="1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87506" y="186661"/>
            <a:ext cx="585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dirty="0" err="1">
                <a:solidFill>
                  <a:srgbClr val="92D050"/>
                </a:solidFill>
              </a:rPr>
              <a:t>inhibits</a:t>
            </a:r>
            <a:endParaRPr lang="de-DE" sz="1000" b="1" dirty="0">
              <a:solidFill>
                <a:srgbClr val="92D050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87311" y="57661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00" dirty="0" err="1"/>
              <a:t>Maintain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 smtClean="0"/>
              <a:t>Battery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/>
              <a:t>Loaded</a:t>
            </a:r>
            <a:endParaRPr lang="de-DE" sz="1000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1403793" y="57664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00" dirty="0" err="1" smtClean="0"/>
              <a:t>Perform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 smtClean="0"/>
              <a:t>Patrol</a:t>
            </a:r>
            <a:endParaRPr lang="de-DE" sz="1000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672359" y="350185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1269567" y="624761"/>
            <a:ext cx="408799" cy="4447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959087" y="1051512"/>
            <a:ext cx="585051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err="1" smtClean="0"/>
              <a:t>Patrol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Plan </a:t>
            </a:r>
            <a:r>
              <a:rPr lang="de-DE" sz="1000" dirty="0"/>
              <a:t>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53696" y="580277"/>
            <a:ext cx="4900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/>
              <a:t>Goal</a:t>
            </a:r>
            <a:br>
              <a:rPr lang="de-DE" sz="1000" dirty="0"/>
            </a:br>
            <a:r>
              <a:rPr lang="de-DE" sz="1000" b="1" i="1" dirty="0" err="1"/>
              <a:t>idle</a:t>
            </a:r>
            <a:endParaRPr lang="de-DE" sz="1000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920389" y="1778380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885023" y="223394"/>
            <a:ext cx="585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/>
              <a:t>Goal</a:t>
            </a:r>
            <a:br>
              <a:rPr lang="de-DE" sz="1000" dirty="0"/>
            </a:br>
            <a:r>
              <a:rPr lang="de-DE" sz="1000" b="1" i="1" dirty="0" err="1"/>
              <a:t>active</a:t>
            </a:r>
            <a:endParaRPr lang="de-DE" sz="1000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2723033" y="2249692"/>
            <a:ext cx="585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>
                <a:solidFill>
                  <a:srgbClr val="C00000"/>
                </a:solidFill>
              </a:rPr>
              <a:t>Plan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 err="1">
                <a:solidFill>
                  <a:srgbClr val="C00000"/>
                </a:solidFill>
              </a:rPr>
              <a:t>aborted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3261950" y="2101434"/>
            <a:ext cx="130073" cy="25217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2543937" y="449531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1325157" y="1051515"/>
            <a:ext cx="1644266" cy="9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104912" y="1676505"/>
            <a:ext cx="827210" cy="80349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299" i="1" dirty="0"/>
              <a:t>maintain condition becomes </a:t>
            </a:r>
            <a:r>
              <a:rPr lang="en-US" sz="1299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3495449" y="237024"/>
            <a:ext cx="901788" cy="9620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99" i="1" dirty="0">
                <a:latin typeface="+mn-lt"/>
              </a:rPr>
              <a:t>maintain condition becomes </a:t>
            </a:r>
            <a:r>
              <a:rPr lang="en-US" sz="1299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2453440" y="2101433"/>
            <a:ext cx="4349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/>
              <a:t>Goal</a:t>
            </a:r>
            <a:br>
              <a:rPr lang="de-DE" sz="1000" dirty="0"/>
            </a:br>
            <a:r>
              <a:rPr lang="de-DE" sz="1000" b="1" i="1" dirty="0" err="1"/>
              <a:t>active</a:t>
            </a:r>
            <a:endParaRPr lang="de-DE" sz="1000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37235" y="1946048"/>
            <a:ext cx="5642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dirty="0"/>
              <a:t>Goal</a:t>
            </a:r>
            <a:br>
              <a:rPr lang="de-DE" sz="1000" dirty="0"/>
            </a:br>
            <a:r>
              <a:rPr lang="de-DE" sz="1000" b="1" i="1" dirty="0" err="1"/>
              <a:t>suspended</a:t>
            </a:r>
            <a:endParaRPr lang="de-DE" sz="1000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17783" y="617875"/>
            <a:ext cx="1921987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154527" y="550591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goal</a:t>
            </a:r>
            <a:endParaRPr lang="de-DE" sz="900" dirty="0"/>
          </a:p>
        </p:txBody>
      </p:sp>
      <p:sp>
        <p:nvSpPr>
          <p:cNvPr id="7" name="Ellipse 6"/>
          <p:cNvSpPr/>
          <p:nvPr/>
        </p:nvSpPr>
        <p:spPr>
          <a:xfrm>
            <a:off x="2618276" y="406987"/>
            <a:ext cx="467996" cy="46799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Eat</a:t>
            </a:r>
            <a:r>
              <a:rPr lang="de-DE" sz="900" dirty="0"/>
              <a:t> pan-</a:t>
            </a:r>
            <a:r>
              <a:rPr lang="de-DE" sz="900" dirty="0" err="1"/>
              <a:t>cakes</a:t>
            </a:r>
            <a:endParaRPr lang="de-DE" sz="900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988015" y="833059"/>
            <a:ext cx="190214" cy="1538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3132927" y="1226449"/>
            <a:ext cx="190214" cy="751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312358" y="1846183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sequential</a:t>
            </a:r>
            <a:r>
              <a:rPr lang="de-DE" sz="900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825250" y="1820892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1079974" y="1697315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900" dirty="0"/>
              <a:t>Pan-</a:t>
            </a:r>
            <a:br>
              <a:rPr lang="de-DE" sz="900" dirty="0"/>
            </a:br>
            <a:r>
              <a:rPr lang="de-DE" sz="900" dirty="0" err="1"/>
              <a:t>cake</a:t>
            </a:r>
            <a:r>
              <a:rPr lang="de-DE" sz="900" dirty="0"/>
              <a:t> mix</a:t>
            </a:r>
            <a:br>
              <a:rPr lang="de-DE" sz="900" dirty="0"/>
            </a:br>
            <a:r>
              <a:rPr lang="de-DE" sz="900" dirty="0" err="1"/>
              <a:t>ready</a:t>
            </a:r>
            <a:endParaRPr lang="de-DE" sz="900" dirty="0"/>
          </a:p>
        </p:txBody>
      </p:sp>
      <p:sp>
        <p:nvSpPr>
          <p:cNvPr id="10" name="Ellipse 9"/>
          <p:cNvSpPr/>
          <p:nvPr/>
        </p:nvSpPr>
        <p:spPr>
          <a:xfrm>
            <a:off x="3369797" y="1697317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Pan-</a:t>
            </a:r>
            <a:r>
              <a:rPr lang="de-DE" sz="900" dirty="0" err="1"/>
              <a:t>cake</a:t>
            </a:r>
            <a:r>
              <a:rPr lang="de-DE" sz="900" dirty="0"/>
              <a:t> </a:t>
            </a:r>
            <a:r>
              <a:rPr lang="de-DE" sz="900" dirty="0" err="1"/>
              <a:t>flipped</a:t>
            </a:r>
            <a:endParaRPr lang="de-DE" sz="900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798071" y="1919019"/>
            <a:ext cx="269611" cy="762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1317809" y="2161475"/>
            <a:ext cx="269611" cy="277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727849" y="2495744"/>
            <a:ext cx="69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alternative</a:t>
            </a:r>
            <a:br>
              <a:rPr lang="de-DE" sz="900" dirty="0"/>
            </a:br>
            <a:r>
              <a:rPr lang="de-DE" sz="900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357257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Buy</a:t>
            </a:r>
            <a:r>
              <a:rPr lang="de-DE" sz="900" dirty="0"/>
              <a:t> </a:t>
            </a:r>
            <a:r>
              <a:rPr lang="de-DE" sz="900" dirty="0" err="1" smtClean="0"/>
              <a:t>ingredi-ents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17780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900" dirty="0" err="1"/>
              <a:t>Get</a:t>
            </a:r>
            <a:r>
              <a:rPr lang="de-DE" sz="900" dirty="0"/>
              <a:t> in-</a:t>
            </a:r>
            <a:br>
              <a:rPr lang="de-DE" sz="900" dirty="0"/>
            </a:br>
            <a:r>
              <a:rPr lang="de-DE" sz="900" dirty="0" err="1"/>
              <a:t>gredients</a:t>
            </a:r>
            <a:r>
              <a:rPr lang="de-DE" sz="900" dirty="0"/>
              <a:t/>
            </a:r>
            <a:br>
              <a:rPr lang="de-DE" sz="900" dirty="0"/>
            </a:br>
            <a:r>
              <a:rPr lang="de-DE" sz="900" dirty="0" smtClean="0"/>
              <a:t>off </a:t>
            </a:r>
            <a:r>
              <a:rPr lang="de-DE" sz="900" dirty="0" err="1"/>
              <a:t>shelf</a:t>
            </a:r>
            <a:r>
              <a:rPr lang="de-DE" sz="900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3085043" y="1916169"/>
            <a:ext cx="269611" cy="7678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3608333" y="2160772"/>
            <a:ext cx="269611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11971" y="2495743"/>
            <a:ext cx="69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alternative</a:t>
            </a:r>
            <a:br>
              <a:rPr lang="de-DE" sz="900" dirty="0"/>
            </a:br>
            <a:r>
              <a:rPr lang="de-DE" sz="900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601905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Throw</a:t>
            </a:r>
            <a:r>
              <a:rPr lang="de-DE" sz="900" dirty="0"/>
              <a:t> </a:t>
            </a:r>
            <a:r>
              <a:rPr lang="de-DE" sz="900" dirty="0" err="1"/>
              <a:t>pancake</a:t>
            </a:r>
            <a:endParaRPr lang="de-DE" sz="9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3648486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Flip </a:t>
            </a:r>
            <a:r>
              <a:rPr lang="de-DE" sz="900" dirty="0" err="1"/>
              <a:t>with</a:t>
            </a:r>
            <a:r>
              <a:rPr lang="de-DE" sz="900" dirty="0"/>
              <a:t> </a:t>
            </a:r>
            <a:r>
              <a:rPr lang="de-DE" sz="900" dirty="0" err="1"/>
              <a:t>spatula</a:t>
            </a:r>
            <a:endParaRPr lang="de-DE" sz="900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2852272" y="874982"/>
            <a:ext cx="0" cy="37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154527" y="1148347"/>
            <a:ext cx="388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18276" y="1039109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Make</a:t>
            </a:r>
            <a:r>
              <a:rPr lang="de-DE" sz="900" dirty="0"/>
              <a:t> </a:t>
            </a:r>
            <a:r>
              <a:rPr lang="de-DE" sz="900" dirty="0" err="1"/>
              <a:t>pancake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77871" y="84283"/>
            <a:ext cx="5114432" cy="3077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42698" y="335054"/>
            <a:ext cx="1808295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Cleaner Agent</a:t>
            </a:r>
            <a:endParaRPr lang="en-US" dirty="0"/>
          </a:p>
        </p:txBody>
      </p:sp>
      <p:sp>
        <p:nvSpPr>
          <p:cNvPr id="49" name="Abgerundetes Rechteck 48"/>
          <p:cNvSpPr/>
          <p:nvPr/>
        </p:nvSpPr>
        <p:spPr>
          <a:xfrm>
            <a:off x="1206158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waste</a:t>
            </a:r>
            <a:endParaRPr lang="de-DE" sz="900" dirty="0"/>
          </a:p>
        </p:txBody>
      </p:sp>
      <p:sp>
        <p:nvSpPr>
          <p:cNvPr id="2" name="Flussdiagramm: Verzweigung 1"/>
          <p:cNvSpPr/>
          <p:nvPr/>
        </p:nvSpPr>
        <p:spPr>
          <a:xfrm>
            <a:off x="2456998" y="266807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Need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recharge</a:t>
            </a:r>
            <a:r>
              <a:rPr lang="de-DE" sz="900" dirty="0"/>
              <a:t>?</a:t>
            </a:r>
          </a:p>
        </p:txBody>
      </p:sp>
      <p:cxnSp>
        <p:nvCxnSpPr>
          <p:cNvPr id="25" name="Gewinkelter Verbinder 24"/>
          <p:cNvCxnSpPr>
            <a:stCxn id="73" idx="2"/>
            <a:endCxn id="2" idx="0"/>
          </p:cNvCxnSpPr>
          <p:nvPr/>
        </p:nvCxnSpPr>
        <p:spPr>
          <a:xfrm rot="5400000" flipH="1" flipV="1">
            <a:off x="702728" y="254966"/>
            <a:ext cx="2257703" cy="2281385"/>
          </a:xfrm>
          <a:prstGeom prst="bentConnector5">
            <a:avLst>
              <a:gd name="adj1" fmla="val -16455"/>
              <a:gd name="adj2" fmla="val -19690"/>
              <a:gd name="adj3" fmla="val 10663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Verzweigung 31"/>
          <p:cNvSpPr/>
          <p:nvPr/>
        </p:nvSpPr>
        <p:spPr>
          <a:xfrm>
            <a:off x="3936072" y="9045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 smtClean="0"/>
              <a:t>Ch</a:t>
            </a:r>
            <a:r>
              <a:rPr lang="de-DE" sz="900" dirty="0" smtClean="0"/>
              <a:t>. </a:t>
            </a:r>
            <a:r>
              <a:rPr lang="de-DE" sz="900" dirty="0" err="1" smtClean="0"/>
              <a:t>station</a:t>
            </a:r>
            <a:r>
              <a:rPr lang="de-DE" sz="900" dirty="0" smtClean="0"/>
              <a:t> </a:t>
            </a:r>
            <a:r>
              <a:rPr lang="de-DE" sz="900" dirty="0" err="1" smtClean="0"/>
              <a:t>known</a:t>
            </a:r>
            <a:r>
              <a:rPr lang="de-DE" sz="900" dirty="0"/>
              <a:t>?</a:t>
            </a:r>
          </a:p>
        </p:txBody>
      </p:sp>
      <p:cxnSp>
        <p:nvCxnSpPr>
          <p:cNvPr id="33" name="Gewinkelter Verbinder 32"/>
          <p:cNvCxnSpPr>
            <a:stCxn id="2" idx="2"/>
            <a:endCxn id="32" idx="0"/>
          </p:cNvCxnSpPr>
          <p:nvPr/>
        </p:nvCxnSpPr>
        <p:spPr>
          <a:xfrm rot="16200000" flipH="1">
            <a:off x="3610416" y="63630"/>
            <a:ext cx="202785" cy="1479074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210868" y="635361"/>
            <a:ext cx="18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yes</a:t>
            </a:r>
            <a:endParaRPr lang="de-DE" sz="1100" dirty="0"/>
          </a:p>
        </p:txBody>
      </p:sp>
      <p:sp>
        <p:nvSpPr>
          <p:cNvPr id="38" name="Flussdiagramm: Verzweigung 37"/>
          <p:cNvSpPr/>
          <p:nvPr/>
        </p:nvSpPr>
        <p:spPr>
          <a:xfrm>
            <a:off x="1787539" y="91047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Waste</a:t>
            </a:r>
            <a:r>
              <a:rPr lang="de-DE" sz="900" dirty="0"/>
              <a:t/>
            </a:r>
            <a:br>
              <a:rPr lang="de-DE" sz="900" dirty="0"/>
            </a:br>
            <a:r>
              <a:rPr lang="de-DE" sz="900" dirty="0" err="1"/>
              <a:t>picked</a:t>
            </a:r>
            <a:r>
              <a:rPr lang="de-DE" sz="900" dirty="0"/>
              <a:t> </a:t>
            </a:r>
            <a:r>
              <a:rPr lang="de-DE" sz="900" dirty="0" err="1"/>
              <a:t>up</a:t>
            </a:r>
            <a:r>
              <a:rPr lang="de-DE" sz="900" dirty="0"/>
              <a:t>?</a:t>
            </a:r>
          </a:p>
        </p:txBody>
      </p:sp>
      <p:cxnSp>
        <p:nvCxnSpPr>
          <p:cNvPr id="40" name="Gewinkelter Verbinder 39"/>
          <p:cNvCxnSpPr>
            <a:stCxn id="2" idx="2"/>
            <a:endCxn id="38" idx="0"/>
          </p:cNvCxnSpPr>
          <p:nvPr/>
        </p:nvCxnSpPr>
        <p:spPr>
          <a:xfrm rot="5400000">
            <a:off x="2533190" y="471398"/>
            <a:ext cx="208706" cy="6694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534213" y="635363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no</a:t>
            </a:r>
            <a:endParaRPr lang="de-DE" sz="1100" dirty="0"/>
          </a:p>
        </p:txBody>
      </p:sp>
      <p:sp>
        <p:nvSpPr>
          <p:cNvPr id="45" name="Flussdiagramm: Verzweigung 44"/>
          <p:cNvSpPr/>
          <p:nvPr/>
        </p:nvSpPr>
        <p:spPr>
          <a:xfrm>
            <a:off x="2456835" y="1568646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Waste</a:t>
            </a:r>
            <a:r>
              <a:rPr lang="de-DE" sz="900" dirty="0"/>
              <a:t> bin </a:t>
            </a:r>
            <a:r>
              <a:rPr lang="de-DE" sz="900" dirty="0" err="1"/>
              <a:t>known</a:t>
            </a:r>
            <a:r>
              <a:rPr lang="de-DE" sz="900" dirty="0"/>
              <a:t>?</a:t>
            </a:r>
          </a:p>
        </p:txBody>
      </p:sp>
      <p:cxnSp>
        <p:nvCxnSpPr>
          <p:cNvPr id="46" name="Gewinkelter Verbinder 45"/>
          <p:cNvCxnSpPr>
            <a:stCxn id="38" idx="2"/>
            <a:endCxn id="45" idx="0"/>
          </p:cNvCxnSpPr>
          <p:nvPr/>
        </p:nvCxnSpPr>
        <p:spPr>
          <a:xfrm rot="16200000" flipH="1">
            <a:off x="2525860" y="1122399"/>
            <a:ext cx="223198" cy="669296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546865" y="1287639"/>
            <a:ext cx="18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yes</a:t>
            </a:r>
            <a:endParaRPr lang="de-DE" sz="1100" dirty="0"/>
          </a:p>
        </p:txBody>
      </p:sp>
      <p:sp>
        <p:nvSpPr>
          <p:cNvPr id="50" name="Flussdiagramm: Verzweigung 49"/>
          <p:cNvSpPr/>
          <p:nvPr/>
        </p:nvSpPr>
        <p:spPr>
          <a:xfrm>
            <a:off x="603517" y="1567391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Waste</a:t>
            </a:r>
            <a:r>
              <a:rPr lang="de-DE" sz="900" dirty="0"/>
              <a:t> </a:t>
            </a:r>
            <a:r>
              <a:rPr lang="de-DE" sz="900" dirty="0" err="1"/>
              <a:t>known</a:t>
            </a:r>
            <a:r>
              <a:rPr lang="de-DE" sz="900" dirty="0"/>
              <a:t>?</a:t>
            </a:r>
          </a:p>
        </p:txBody>
      </p:sp>
      <p:cxnSp>
        <p:nvCxnSpPr>
          <p:cNvPr id="52" name="Gewinkelter Verbinder 51"/>
          <p:cNvCxnSpPr>
            <a:stCxn id="38" idx="2"/>
            <a:endCxn id="50" idx="0"/>
          </p:cNvCxnSpPr>
          <p:nvPr/>
        </p:nvCxnSpPr>
        <p:spPr>
          <a:xfrm rot="5400000">
            <a:off x="1599831" y="864408"/>
            <a:ext cx="221943" cy="118402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870210" y="1287640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no</a:t>
            </a:r>
            <a:endParaRPr lang="de-DE" sz="1100" dirty="0"/>
          </a:p>
        </p:txBody>
      </p:sp>
      <p:cxnSp>
        <p:nvCxnSpPr>
          <p:cNvPr id="55" name="Gewinkelter Verbinder 54"/>
          <p:cNvCxnSpPr>
            <a:stCxn id="50" idx="2"/>
            <a:endCxn id="49" idx="0"/>
          </p:cNvCxnSpPr>
          <p:nvPr/>
        </p:nvCxnSpPr>
        <p:spPr>
          <a:xfrm rot="16200000" flipH="1">
            <a:off x="1234635" y="1886514"/>
            <a:ext cx="212245" cy="4439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39210" y="1946170"/>
            <a:ext cx="18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yes</a:t>
            </a:r>
            <a:endParaRPr lang="de-DE" sz="1100" dirty="0"/>
          </a:p>
        </p:txBody>
      </p:sp>
      <p:cxnSp>
        <p:nvCxnSpPr>
          <p:cNvPr id="58" name="Gewinkelter Verbinder 57"/>
          <p:cNvCxnSpPr>
            <a:stCxn id="50" idx="2"/>
            <a:endCxn id="73" idx="0"/>
          </p:cNvCxnSpPr>
          <p:nvPr/>
        </p:nvCxnSpPr>
        <p:spPr>
          <a:xfrm rot="5400000">
            <a:off x="798717" y="1894531"/>
            <a:ext cx="212245" cy="4279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22439" y="1938603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no</a:t>
            </a:r>
            <a:endParaRPr lang="de-DE" sz="1100" dirty="0"/>
          </a:p>
        </p:txBody>
      </p:sp>
      <p:sp>
        <p:nvSpPr>
          <p:cNvPr id="69" name="Abgerundetes Rechteck 68"/>
          <p:cNvSpPr/>
          <p:nvPr/>
        </p:nvSpPr>
        <p:spPr>
          <a:xfrm>
            <a:off x="1203900" y="2747431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Pick </a:t>
            </a:r>
            <a:r>
              <a:rPr lang="de-DE" sz="900" dirty="0" err="1" smtClean="0"/>
              <a:t>up</a:t>
            </a:r>
            <a:r>
              <a:rPr lang="de-DE" sz="900" dirty="0" smtClean="0"/>
              <a:t> </a:t>
            </a:r>
            <a:r>
              <a:rPr lang="de-DE" sz="900" dirty="0" err="1" smtClean="0"/>
              <a:t>waste</a:t>
            </a:r>
            <a:endParaRPr lang="de-DE" sz="900" dirty="0"/>
          </a:p>
        </p:txBody>
      </p:sp>
      <p:cxnSp>
        <p:nvCxnSpPr>
          <p:cNvPr id="70" name="Gewinkelter Verbinder 69"/>
          <p:cNvCxnSpPr>
            <a:stCxn id="49" idx="2"/>
            <a:endCxn id="69" idx="0"/>
          </p:cNvCxnSpPr>
          <p:nvPr/>
        </p:nvCxnSpPr>
        <p:spPr>
          <a:xfrm rot="5400000">
            <a:off x="1450132" y="2634841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334323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/>
              <a:t>randomly</a:t>
            </a:r>
            <a:endParaRPr lang="de-DE" sz="900" dirty="0"/>
          </a:p>
        </p:txBody>
      </p:sp>
      <p:sp>
        <p:nvSpPr>
          <p:cNvPr id="98" name="Abgerundetes Rechteck 97"/>
          <p:cNvSpPr/>
          <p:nvPr/>
        </p:nvSpPr>
        <p:spPr>
          <a:xfrm>
            <a:off x="3069752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waste</a:t>
            </a:r>
            <a:r>
              <a:rPr lang="de-DE" sz="900" dirty="0"/>
              <a:t> bin</a:t>
            </a:r>
          </a:p>
        </p:txBody>
      </p:sp>
      <p:cxnSp>
        <p:nvCxnSpPr>
          <p:cNvPr id="99" name="Gewinkelter Verbinder 98"/>
          <p:cNvCxnSpPr>
            <a:stCxn id="45" idx="2"/>
            <a:endCxn id="98" idx="0"/>
          </p:cNvCxnSpPr>
          <p:nvPr/>
        </p:nvCxnSpPr>
        <p:spPr>
          <a:xfrm rot="16200000" flipH="1">
            <a:off x="3093717" y="1882004"/>
            <a:ext cx="210988" cy="454209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102802" y="1946170"/>
            <a:ext cx="18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yes</a:t>
            </a:r>
            <a:endParaRPr lang="de-DE" sz="1100" dirty="0"/>
          </a:p>
        </p:txBody>
      </p:sp>
      <p:cxnSp>
        <p:nvCxnSpPr>
          <p:cNvPr id="101" name="Gewinkelter Verbinder 100"/>
          <p:cNvCxnSpPr>
            <a:stCxn id="45" idx="2"/>
            <a:endCxn id="105" idx="0"/>
          </p:cNvCxnSpPr>
          <p:nvPr/>
        </p:nvCxnSpPr>
        <p:spPr>
          <a:xfrm rot="5400000">
            <a:off x="2657800" y="1900296"/>
            <a:ext cx="210988" cy="417627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686031" y="1938603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no</a:t>
            </a:r>
            <a:endParaRPr lang="de-DE" sz="1100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3067493" y="274742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Drop </a:t>
            </a:r>
            <a:r>
              <a:rPr lang="de-DE" sz="900" dirty="0" err="1"/>
              <a:t>waste</a:t>
            </a:r>
            <a:endParaRPr lang="de-DE" sz="900" dirty="0"/>
          </a:p>
        </p:txBody>
      </p:sp>
      <p:cxnSp>
        <p:nvCxnSpPr>
          <p:cNvPr id="104" name="Gewinkelter Verbinder 103"/>
          <p:cNvCxnSpPr>
            <a:stCxn id="98" idx="2"/>
            <a:endCxn id="103" idx="0"/>
          </p:cNvCxnSpPr>
          <p:nvPr/>
        </p:nvCxnSpPr>
        <p:spPr>
          <a:xfrm rot="5400000">
            <a:off x="3313724" y="263483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bgerundetes Rechteck 104"/>
          <p:cNvSpPr/>
          <p:nvPr/>
        </p:nvSpPr>
        <p:spPr>
          <a:xfrm>
            <a:off x="2197916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/>
              <a:t>randomly</a:t>
            </a:r>
            <a:endParaRPr lang="de-DE" sz="900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4534355" y="1569624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 smtClean="0"/>
              <a:t>to</a:t>
            </a:r>
            <a:r>
              <a:rPr lang="de-DE" sz="900" dirty="0"/>
              <a:t/>
            </a:r>
            <a:br>
              <a:rPr lang="de-DE" sz="900" dirty="0"/>
            </a:br>
            <a:r>
              <a:rPr lang="de-DE" sz="900" dirty="0" err="1" smtClean="0"/>
              <a:t>charg</a:t>
            </a:r>
            <a:r>
              <a:rPr lang="de-DE" sz="900" dirty="0" smtClean="0"/>
              <a:t>. </a:t>
            </a:r>
            <a:r>
              <a:rPr lang="de-DE" sz="900" dirty="0" err="1"/>
              <a:t>station</a:t>
            </a:r>
            <a:endParaRPr lang="de-DE" sz="900" dirty="0"/>
          </a:p>
        </p:txBody>
      </p:sp>
      <p:cxnSp>
        <p:nvCxnSpPr>
          <p:cNvPr id="111" name="Gewinkelter Verbinder 110"/>
          <p:cNvCxnSpPr>
            <a:stCxn id="32" idx="2"/>
            <a:endCxn id="110" idx="0"/>
          </p:cNvCxnSpPr>
          <p:nvPr/>
        </p:nvCxnSpPr>
        <p:spPr>
          <a:xfrm rot="16200000" flipH="1">
            <a:off x="4556083" y="1234788"/>
            <a:ext cx="230096" cy="43957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4569076" y="1287639"/>
            <a:ext cx="18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yes</a:t>
            </a:r>
            <a:endParaRPr lang="de-DE" sz="1100" dirty="0"/>
          </a:p>
        </p:txBody>
      </p:sp>
      <p:cxnSp>
        <p:nvCxnSpPr>
          <p:cNvPr id="113" name="Gewinkelter Verbinder 112"/>
          <p:cNvCxnSpPr>
            <a:stCxn id="32" idx="2"/>
            <a:endCxn id="117" idx="0"/>
          </p:cNvCxnSpPr>
          <p:nvPr/>
        </p:nvCxnSpPr>
        <p:spPr>
          <a:xfrm rot="5400000">
            <a:off x="4122413" y="1238459"/>
            <a:ext cx="227864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152305" y="1280070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100" dirty="0" err="1"/>
              <a:t>no</a:t>
            </a:r>
            <a:endParaRPr lang="de-DE" sz="1100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4534356" y="210021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err="1"/>
              <a:t>Recharge</a:t>
            </a:r>
            <a:endParaRPr lang="de-DE" sz="900" dirty="0"/>
          </a:p>
        </p:txBody>
      </p:sp>
      <p:cxnSp>
        <p:nvCxnSpPr>
          <p:cNvPr id="116" name="Gewinkelter Verbinder 115"/>
          <p:cNvCxnSpPr>
            <a:stCxn id="110" idx="2"/>
            <a:endCxn id="115" idx="0"/>
          </p:cNvCxnSpPr>
          <p:nvPr/>
        </p:nvCxnSpPr>
        <p:spPr>
          <a:xfrm rot="16200000" flipH="1">
            <a:off x="4780574" y="1989873"/>
            <a:ext cx="220690" cy="1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16"/>
          <p:cNvSpPr/>
          <p:nvPr/>
        </p:nvSpPr>
        <p:spPr>
          <a:xfrm>
            <a:off x="3664779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/>
              <a:t>Move </a:t>
            </a:r>
            <a:r>
              <a:rPr lang="de-DE" sz="900" dirty="0" err="1"/>
              <a:t>randomly</a:t>
            </a:r>
            <a:endParaRPr lang="de-DE" sz="900" dirty="0"/>
          </a:p>
        </p:txBody>
      </p:sp>
      <p:cxnSp>
        <p:nvCxnSpPr>
          <p:cNvPr id="154" name="Gewinkelter Verbinder 153"/>
          <p:cNvCxnSpPr>
            <a:stCxn id="69" idx="2"/>
            <a:endCxn id="2" idx="0"/>
          </p:cNvCxnSpPr>
          <p:nvPr/>
        </p:nvCxnSpPr>
        <p:spPr>
          <a:xfrm rot="5400000" flipH="1" flipV="1">
            <a:off x="871101" y="956167"/>
            <a:ext cx="2790530" cy="1411808"/>
          </a:xfrm>
          <a:prstGeom prst="bentConnector5">
            <a:avLst>
              <a:gd name="adj1" fmla="val -3047"/>
              <a:gd name="adj2" fmla="val -94293"/>
              <a:gd name="adj3" fmla="val 10549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r Verbinder 158"/>
          <p:cNvCxnSpPr>
            <a:stCxn id="105" idx="2"/>
            <a:endCxn id="2" idx="0"/>
          </p:cNvCxnSpPr>
          <p:nvPr/>
        </p:nvCxnSpPr>
        <p:spPr>
          <a:xfrm rot="5400000" flipH="1" flipV="1">
            <a:off x="1634524" y="1186763"/>
            <a:ext cx="2257702" cy="417793"/>
          </a:xfrm>
          <a:prstGeom prst="bentConnector5">
            <a:avLst>
              <a:gd name="adj1" fmla="val -27274"/>
              <a:gd name="adj2" fmla="val -554378"/>
              <a:gd name="adj3" fmla="val 10679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winkelter Verbinder 165"/>
          <p:cNvCxnSpPr>
            <a:stCxn id="103" idx="2"/>
            <a:endCxn id="2" idx="0"/>
          </p:cNvCxnSpPr>
          <p:nvPr/>
        </p:nvCxnSpPr>
        <p:spPr>
          <a:xfrm rot="5400000" flipH="1">
            <a:off x="1802901" y="1436179"/>
            <a:ext cx="2790528" cy="451785"/>
          </a:xfrm>
          <a:prstGeom prst="bentConnector5">
            <a:avLst>
              <a:gd name="adj1" fmla="val -2958"/>
              <a:gd name="adj2" fmla="val 705416"/>
              <a:gd name="adj3" fmla="val 10525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stCxn id="117" idx="2"/>
            <a:endCxn id="2" idx="0"/>
          </p:cNvCxnSpPr>
          <p:nvPr/>
        </p:nvCxnSpPr>
        <p:spPr>
          <a:xfrm rot="5400000" flipH="1">
            <a:off x="2691563" y="547516"/>
            <a:ext cx="1610490" cy="1049072"/>
          </a:xfrm>
          <a:prstGeom prst="bentConnector5">
            <a:avLst>
              <a:gd name="adj1" fmla="val -78358"/>
              <a:gd name="adj2" fmla="val 361151"/>
              <a:gd name="adj3" fmla="val 10921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115" idx="2"/>
            <a:endCxn id="2" idx="0"/>
          </p:cNvCxnSpPr>
          <p:nvPr/>
        </p:nvCxnSpPr>
        <p:spPr>
          <a:xfrm rot="5400000" flipH="1">
            <a:off x="2859939" y="379142"/>
            <a:ext cx="2143316" cy="1918650"/>
          </a:xfrm>
          <a:prstGeom prst="bentConnector5">
            <a:avLst>
              <a:gd name="adj1" fmla="val -34116"/>
              <a:gd name="adj2" fmla="val 242567"/>
              <a:gd name="adj3" fmla="val 10687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Larissa</vt:lpstr>
      <vt:lpstr>Conversion to SVG</vt:lpstr>
      <vt:lpstr>PowerPoint-Präsentation</vt:lpstr>
      <vt:lpstr>PowerPoint-Präsentation</vt:lpstr>
      <vt:lpstr>maintain condition becomes false</vt:lpstr>
      <vt:lpstr>Goal Plan Tree Example</vt:lpstr>
      <vt:lpstr>Simple Cleaner Agent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Pokahr</cp:lastModifiedBy>
  <cp:revision>55</cp:revision>
  <dcterms:created xsi:type="dcterms:W3CDTF">2018-10-15T14:24:53Z</dcterms:created>
  <dcterms:modified xsi:type="dcterms:W3CDTF">2018-11-07T15:32:01Z</dcterms:modified>
</cp:coreProperties>
</file>