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1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4C7-648D-420C-94DC-262ADAD6D689}" type="datetimeFigureOut">
              <a:rPr lang="de-DE" smtClean="0"/>
              <a:t>02.05.2020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2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Fig.1a: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</a:t>
            </a:r>
            <a:r>
              <a:rPr lang="de-DE" dirty="0" err="1" smtClean="0"/>
              <a:t>Subscription</a:t>
            </a:r>
            <a:r>
              <a:rPr lang="de-DE" dirty="0" smtClean="0"/>
              <a:t> Phase)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8"/>
          <p:cNvCxnSpPr>
            <a:cxnSpLocks noChangeShapeType="1"/>
            <a:stCxn id="25" idx="0"/>
            <a:endCxn id="26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9"/>
          <p:cNvCxnSpPr>
            <a:cxnSpLocks noChangeShapeType="1"/>
            <a:stCxn id="28" idx="5"/>
            <a:endCxn id="26" idx="3"/>
          </p:cNvCxnSpPr>
          <p:nvPr/>
        </p:nvCxnSpPr>
        <p:spPr bwMode="auto">
          <a:xfrm rot="5400000" flipH="1" flipV="1">
            <a:off x="4391819" y="648494"/>
            <a:ext cx="431800" cy="3824288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124075" y="3141663"/>
            <a:ext cx="1052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to time</a:t>
            </a:r>
          </a:p>
        </p:txBody>
      </p:sp>
    </p:spTree>
    <p:extLst>
      <p:ext uri="{BB962C8B-B14F-4D97-AF65-F5344CB8AC3E}">
        <p14:creationId xmlns:p14="http://schemas.microsoft.com/office/powerpoint/2010/main" val="28156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Fig.1b: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(Publishing Phase)</a:t>
            </a:r>
            <a:endParaRPr lang="de-DE" dirty="0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5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"/>
          <p:cNvCxnSpPr>
            <a:cxnSpLocks noChangeShapeType="1"/>
            <a:stCxn id="21" idx="0"/>
            <a:endCxn id="22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 rot="5400000" flipH="1" flipV="1">
            <a:off x="4396582" y="653256"/>
            <a:ext cx="431800" cy="3824287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084888" y="3284538"/>
            <a:ext cx="82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publish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00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Fig.2: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 bwMode="auto">
          <a:xfrm>
            <a:off x="4787900" y="27813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2" name="Textfeld 39"/>
          <p:cNvSpPr txBox="1">
            <a:spLocks noChangeArrowheads="1"/>
          </p:cNvSpPr>
          <p:nvPr/>
        </p:nvSpPr>
        <p:spPr bwMode="auto">
          <a:xfrm>
            <a:off x="4787900" y="27813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 i="1">
                <a:solidFill>
                  <a:srgbClr val="000000"/>
                </a:solidFill>
                <a:cs typeface="Arial" panose="020B0604020202020204" pitchFamily="34" charset="0"/>
              </a:rPr>
              <a:t>ITimeService</a:t>
            </a:r>
          </a:p>
        </p:txBody>
      </p:sp>
      <p:sp>
        <p:nvSpPr>
          <p:cNvPr id="53" name="Textfeld 40"/>
          <p:cNvSpPr txBox="1">
            <a:spLocks noChangeArrowheads="1"/>
          </p:cNvSpPr>
          <p:nvPr/>
        </p:nvSpPr>
        <p:spPr bwMode="auto">
          <a:xfrm>
            <a:off x="4787900" y="32131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>
                <a:solidFill>
                  <a:srgbClr val="000000"/>
                </a:solidFill>
                <a:cs typeface="Arial" panose="020B0604020202020204" pitchFamily="34" charset="0"/>
              </a:rPr>
              <a:t>+ getLocation()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>
                <a:solidFill>
                  <a:srgbClr val="000000"/>
                </a:solidFill>
                <a:cs typeface="Arial" panose="020B0604020202020204" pitchFamily="34" charset="0"/>
              </a:rPr>
              <a:t>+ subscribe()</a:t>
            </a:r>
          </a:p>
        </p:txBody>
      </p:sp>
      <p:sp>
        <p:nvSpPr>
          <p:cNvPr id="54" name="Rechteck 53"/>
          <p:cNvSpPr/>
          <p:nvPr/>
        </p:nvSpPr>
        <p:spPr bwMode="auto">
          <a:xfrm>
            <a:off x="2411413" y="3357563"/>
            <a:ext cx="2016125" cy="100806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Textfeld 42"/>
          <p:cNvSpPr txBox="1">
            <a:spLocks noChangeArrowheads="1"/>
          </p:cNvSpPr>
          <p:nvPr/>
        </p:nvSpPr>
        <p:spPr bwMode="auto">
          <a:xfrm>
            <a:off x="2411413" y="3357563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TimeUserAgent</a:t>
            </a:r>
          </a:p>
        </p:txBody>
      </p:sp>
      <p:sp>
        <p:nvSpPr>
          <p:cNvPr id="56" name="Textfeld 43"/>
          <p:cNvSpPr txBox="1">
            <a:spLocks noChangeArrowheads="1"/>
          </p:cNvSpPr>
          <p:nvPr/>
        </p:nvSpPr>
        <p:spPr bwMode="auto">
          <a:xfrm>
            <a:off x="2411413" y="3790950"/>
            <a:ext cx="2016125" cy="57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4787900" y="45085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8" name="Textfeld 53"/>
          <p:cNvSpPr txBox="1">
            <a:spLocks noChangeArrowheads="1"/>
          </p:cNvSpPr>
          <p:nvPr/>
        </p:nvSpPr>
        <p:spPr bwMode="auto">
          <a:xfrm>
            <a:off x="4787900" y="45085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TimeProviderAgent</a:t>
            </a:r>
          </a:p>
        </p:txBody>
      </p:sp>
      <p:sp>
        <p:nvSpPr>
          <p:cNvPr id="59" name="Textfeld 54"/>
          <p:cNvSpPr txBox="1">
            <a:spLocks noChangeArrowheads="1"/>
          </p:cNvSpPr>
          <p:nvPr/>
        </p:nvSpPr>
        <p:spPr bwMode="auto">
          <a:xfrm>
            <a:off x="4787900" y="49403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0" name="Gleichschenkliges Dreieck 57"/>
          <p:cNvSpPr>
            <a:spLocks noChangeArrowheads="1"/>
          </p:cNvSpPr>
          <p:nvPr/>
        </p:nvSpPr>
        <p:spPr bwMode="auto">
          <a:xfrm>
            <a:off x="5722938" y="3789363"/>
            <a:ext cx="144462" cy="142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61" name="Gerade Verbindung mit Pfeil 71"/>
          <p:cNvCxnSpPr>
            <a:cxnSpLocks noChangeShapeType="1"/>
            <a:stCxn id="55" idx="0"/>
            <a:endCxn id="52" idx="1"/>
          </p:cNvCxnSpPr>
          <p:nvPr/>
        </p:nvCxnSpPr>
        <p:spPr bwMode="auto">
          <a:xfrm rot="16200000">
            <a:off x="3894138" y="2463800"/>
            <a:ext cx="419100" cy="1368425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hteck 61"/>
          <p:cNvSpPr>
            <a:spLocks noChangeArrowheads="1"/>
          </p:cNvSpPr>
          <p:nvPr/>
        </p:nvSpPr>
        <p:spPr bwMode="auto">
          <a:xfrm>
            <a:off x="2411413" y="4724400"/>
            <a:ext cx="2016125" cy="7921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1222375">
              <a:defRPr/>
            </a:pPr>
            <a:r>
              <a:rPr lang="de-DE" sz="1200" ker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63" name="Rechteck 62"/>
          <p:cNvSpPr/>
          <p:nvPr/>
        </p:nvSpPr>
        <p:spPr bwMode="auto">
          <a:xfrm>
            <a:off x="2482850" y="5011738"/>
            <a:ext cx="360363" cy="21748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sz="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4" name="Textfeld 62"/>
          <p:cNvSpPr txBox="1">
            <a:spLocks noChangeArrowheads="1"/>
          </p:cNvSpPr>
          <p:nvPr/>
        </p:nvSpPr>
        <p:spPr bwMode="auto">
          <a:xfrm>
            <a:off x="2482850" y="5011738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de-DE" sz="300" b="1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Textfeld 63"/>
          <p:cNvSpPr txBox="1">
            <a:spLocks noChangeArrowheads="1"/>
          </p:cNvSpPr>
          <p:nvPr/>
        </p:nvSpPr>
        <p:spPr bwMode="auto">
          <a:xfrm>
            <a:off x="2482850" y="5156200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de-DE" sz="300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Textfeld 45"/>
          <p:cNvSpPr txBox="1">
            <a:spLocks noChangeArrowheads="1"/>
          </p:cNvSpPr>
          <p:nvPr/>
        </p:nvSpPr>
        <p:spPr bwMode="auto">
          <a:xfrm>
            <a:off x="2916238" y="5011738"/>
            <a:ext cx="31908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2482850" y="5300663"/>
            <a:ext cx="360363" cy="144462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de-DE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+ m1()</a:t>
            </a:r>
          </a:p>
        </p:txBody>
      </p:sp>
      <p:sp>
        <p:nvSpPr>
          <p:cNvPr id="68" name="Textfeld 47"/>
          <p:cNvSpPr txBox="1">
            <a:spLocks noChangeArrowheads="1"/>
          </p:cNvSpPr>
          <p:nvPr/>
        </p:nvSpPr>
        <p:spPr bwMode="auto">
          <a:xfrm>
            <a:off x="2916238" y="5300663"/>
            <a:ext cx="423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Method</a:t>
            </a:r>
          </a:p>
        </p:txBody>
      </p:sp>
      <p:cxnSp>
        <p:nvCxnSpPr>
          <p:cNvPr id="69" name="Gerade Verbindung mit Pfeil 16"/>
          <p:cNvCxnSpPr>
            <a:cxnSpLocks noChangeShapeType="1"/>
          </p:cNvCxnSpPr>
          <p:nvPr/>
        </p:nvCxnSpPr>
        <p:spPr bwMode="auto">
          <a:xfrm>
            <a:off x="3460750" y="5129213"/>
            <a:ext cx="2873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feld 50"/>
          <p:cNvSpPr txBox="1">
            <a:spLocks noChangeArrowheads="1"/>
          </p:cNvSpPr>
          <p:nvPr/>
        </p:nvSpPr>
        <p:spPr bwMode="auto">
          <a:xfrm>
            <a:off x="3779838" y="5011738"/>
            <a:ext cx="3683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Usage</a:t>
            </a:r>
          </a:p>
        </p:txBody>
      </p:sp>
      <p:sp>
        <p:nvSpPr>
          <p:cNvPr id="71" name="Gleichschenkliges Dreieck 57"/>
          <p:cNvSpPr>
            <a:spLocks noChangeArrowheads="1"/>
          </p:cNvSpPr>
          <p:nvPr/>
        </p:nvSpPr>
        <p:spPr bwMode="auto">
          <a:xfrm rot="16200000">
            <a:off x="3467894" y="5309394"/>
            <a:ext cx="142875" cy="14446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72" name="Gerade Verbindung 59"/>
          <p:cNvCxnSpPr>
            <a:cxnSpLocks noChangeShapeType="1"/>
            <a:endCxn id="71" idx="3"/>
          </p:cNvCxnSpPr>
          <p:nvPr/>
        </p:nvCxnSpPr>
        <p:spPr bwMode="auto">
          <a:xfrm flipH="1" flipV="1">
            <a:off x="3611563" y="5383213"/>
            <a:ext cx="1444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feld 54"/>
          <p:cNvSpPr txBox="1">
            <a:spLocks noChangeArrowheads="1"/>
          </p:cNvSpPr>
          <p:nvPr/>
        </p:nvSpPr>
        <p:spPr bwMode="auto">
          <a:xfrm>
            <a:off x="3779838" y="5300663"/>
            <a:ext cx="6302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Inheritance</a:t>
            </a:r>
          </a:p>
        </p:txBody>
      </p:sp>
      <p:cxnSp>
        <p:nvCxnSpPr>
          <p:cNvPr id="74" name="AutoShape 54"/>
          <p:cNvCxnSpPr>
            <a:cxnSpLocks noChangeShapeType="1"/>
            <a:stCxn id="57" idx="0"/>
            <a:endCxn id="60" idx="3"/>
          </p:cNvCxnSpPr>
          <p:nvPr/>
        </p:nvCxnSpPr>
        <p:spPr bwMode="auto">
          <a:xfrm rot="16200000">
            <a:off x="5507832" y="4220369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3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Subscription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63" name="Line 2"/>
          <p:cNvSpPr>
            <a:spLocks noChangeShapeType="1"/>
          </p:cNvSpPr>
          <p:nvPr/>
        </p:nvSpPr>
        <p:spPr bwMode="auto">
          <a:xfrm>
            <a:off x="2366386" y="2868902"/>
            <a:ext cx="7937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223511" y="3229264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2510848" y="3156239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subscribe()</a:t>
            </a: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1790123" y="2653002"/>
            <a:ext cx="1152525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User</a:t>
            </a:r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4526973" y="2868902"/>
            <a:ext cx="7938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4382511" y="3372139"/>
            <a:ext cx="288925" cy="179546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43"/>
          <p:cNvSpPr>
            <a:spLocks noChangeArrowheads="1"/>
          </p:cNvSpPr>
          <p:nvPr/>
        </p:nvSpPr>
        <p:spPr bwMode="auto">
          <a:xfrm>
            <a:off x="2221923" y="322767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0" name="AutoShape 7"/>
          <p:cNvCxnSpPr>
            <a:cxnSpLocks noChangeShapeType="1"/>
          </p:cNvCxnSpPr>
          <p:nvPr/>
        </p:nvCxnSpPr>
        <p:spPr bwMode="auto">
          <a:xfrm>
            <a:off x="2510848" y="3372139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2514023" y="36134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950711" y="2653002"/>
            <a:ext cx="1150937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Provider</a:t>
            </a:r>
          </a:p>
        </p:txBody>
      </p:sp>
      <p:cxnSp>
        <p:nvCxnSpPr>
          <p:cNvPr id="73" name="AutoShape 7"/>
          <p:cNvCxnSpPr>
            <a:cxnSpLocks noChangeShapeType="1"/>
          </p:cNvCxnSpPr>
          <p:nvPr/>
        </p:nvCxnSpPr>
        <p:spPr bwMode="auto">
          <a:xfrm>
            <a:off x="2510848" y="382933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Rectangle 43"/>
          <p:cNvSpPr>
            <a:spLocks noChangeArrowheads="1"/>
          </p:cNvSpPr>
          <p:nvPr/>
        </p:nvSpPr>
        <p:spPr bwMode="auto">
          <a:xfrm>
            <a:off x="2221923" y="3684877"/>
            <a:ext cx="288925" cy="2889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5" name="AutoShape 7"/>
          <p:cNvCxnSpPr>
            <a:cxnSpLocks noChangeShapeType="1"/>
          </p:cNvCxnSpPr>
          <p:nvPr/>
        </p:nvCxnSpPr>
        <p:spPr bwMode="auto">
          <a:xfrm>
            <a:off x="2510848" y="42801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43"/>
          <p:cNvSpPr>
            <a:spLocks noChangeArrowheads="1"/>
          </p:cNvSpPr>
          <p:nvPr/>
        </p:nvSpPr>
        <p:spPr bwMode="auto">
          <a:xfrm>
            <a:off x="2221923" y="41341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514023" y="38293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78" name="AutoShape 7"/>
          <p:cNvCxnSpPr>
            <a:cxnSpLocks noChangeShapeType="1"/>
          </p:cNvCxnSpPr>
          <p:nvPr/>
        </p:nvCxnSpPr>
        <p:spPr bwMode="auto">
          <a:xfrm>
            <a:off x="2510848" y="50294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2221923" y="488502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2523548" y="48310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finished()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2223511" y="5454939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2510848" y="5399377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terminate()</a:t>
            </a: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221923" y="5453352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84" name="AutoShape 7"/>
          <p:cNvCxnSpPr>
            <a:cxnSpLocks noChangeShapeType="1"/>
          </p:cNvCxnSpPr>
          <p:nvPr/>
        </p:nvCxnSpPr>
        <p:spPr bwMode="auto">
          <a:xfrm>
            <a:off x="2510848" y="5597814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43"/>
          <p:cNvSpPr>
            <a:spLocks noChangeArrowheads="1"/>
          </p:cNvSpPr>
          <p:nvPr/>
        </p:nvSpPr>
        <p:spPr bwMode="auto">
          <a:xfrm>
            <a:off x="4380923" y="54549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Geschweifte Klammer links 1"/>
          <p:cNvSpPr>
            <a:spLocks/>
          </p:cNvSpPr>
          <p:nvPr/>
        </p:nvSpPr>
        <p:spPr bwMode="auto">
          <a:xfrm>
            <a:off x="2031423" y="3626139"/>
            <a:ext cx="155575" cy="914400"/>
          </a:xfrm>
          <a:prstGeom prst="lef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174173" y="38912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 to many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Occurrences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Geschweifte Klammer links 58"/>
          <p:cNvSpPr>
            <a:spLocks/>
          </p:cNvSpPr>
          <p:nvPr/>
        </p:nvSpPr>
        <p:spPr bwMode="auto">
          <a:xfrm>
            <a:off x="2031423" y="4831052"/>
            <a:ext cx="155575" cy="1062037"/>
          </a:xfrm>
          <a:prstGeom prst="lef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1251961" y="511997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Alternative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Endings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Textfeld 1"/>
          <p:cNvSpPr txBox="1">
            <a:spLocks noChangeArrowheads="1"/>
          </p:cNvSpPr>
          <p:nvPr/>
        </p:nvSpPr>
        <p:spPr bwMode="auto">
          <a:xfrm>
            <a:off x="4384098" y="5624802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Textfeld 33"/>
          <p:cNvSpPr txBox="1">
            <a:spLocks noChangeArrowheads="1"/>
          </p:cNvSpPr>
          <p:nvPr/>
        </p:nvSpPr>
        <p:spPr bwMode="auto">
          <a:xfrm>
            <a:off x="2223511" y="5086639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2510848" y="405952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</p:spTree>
    <p:extLst>
      <p:ext uri="{BB962C8B-B14F-4D97-AF65-F5344CB8AC3E}">
        <p14:creationId xmlns:p14="http://schemas.microsoft.com/office/powerpoint/2010/main" val="1712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Fig.1a: Example Application (Subscription Phase)</vt:lpstr>
      <vt:lpstr>Fig.1b: Example Application (Publishing Phase)</vt:lpstr>
      <vt:lpstr>Fig.2: Architecture</vt:lpstr>
      <vt:lpstr>Subscription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Fig.1a: Example Application (Subscription Phase)</dc:title>
  <dc:creator>Alexander Pokahr</dc:creator>
  <cp:lastModifiedBy>Alexander Pokahr</cp:lastModifiedBy>
  <cp:revision>2</cp:revision>
  <dcterms:created xsi:type="dcterms:W3CDTF">2020-05-02T07:51:00Z</dcterms:created>
  <dcterms:modified xsi:type="dcterms:W3CDTF">2020-05-02T07:58:31Z</dcterms:modified>
</cp:coreProperties>
</file>