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DC01-E4F0-4F16-A78F-FE54B7771FE6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8D73-BA67-4A7A-91F9-365745BCB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1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DC01-E4F0-4F16-A78F-FE54B7771FE6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8D73-BA67-4A7A-91F9-365745BCB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21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DC01-E4F0-4F16-A78F-FE54B7771FE6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8D73-BA67-4A7A-91F9-365745BCB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05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DC01-E4F0-4F16-A78F-FE54B7771FE6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8D73-BA67-4A7A-91F9-365745BCB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70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DC01-E4F0-4F16-A78F-FE54B7771FE6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8D73-BA67-4A7A-91F9-365745BCB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66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DC01-E4F0-4F16-A78F-FE54B7771FE6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8D73-BA67-4A7A-91F9-365745BCB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93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DC01-E4F0-4F16-A78F-FE54B7771FE6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8D73-BA67-4A7A-91F9-365745BCB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34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DC01-E4F0-4F16-A78F-FE54B7771FE6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8D73-BA67-4A7A-91F9-365745BCB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0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DC01-E4F0-4F16-A78F-FE54B7771FE6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8D73-BA67-4A7A-91F9-365745BCB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3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DC01-E4F0-4F16-A78F-FE54B7771FE6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8D73-BA67-4A7A-91F9-365745BCB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4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DC01-E4F0-4F16-A78F-FE54B7771FE6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8D73-BA67-4A7A-91F9-365745BCB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44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DDC01-E4F0-4F16-A78F-FE54B7771FE6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D8D73-BA67-4A7A-91F9-365745BCB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79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3896498" cy="1779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b="1" dirty="0" smtClean="0">
                <a:solidFill>
                  <a:srgbClr val="FFFF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menu</a:t>
            </a:r>
            <a:endParaRPr lang="en-GB" sz="8800" b="1" dirty="0">
              <a:solidFill>
                <a:srgbClr val="FFFF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1779373"/>
            <a:ext cx="5445210" cy="1779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b="1" dirty="0" smtClean="0">
                <a:solidFill>
                  <a:srgbClr val="FFFF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Main site</a:t>
            </a:r>
            <a:endParaRPr lang="en-GB" sz="8800" b="1" dirty="0">
              <a:solidFill>
                <a:srgbClr val="FFFF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574788"/>
            <a:ext cx="3896498" cy="1779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b="1" dirty="0" smtClean="0">
                <a:solidFill>
                  <a:srgbClr val="FFFF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food</a:t>
            </a:r>
            <a:endParaRPr lang="en-GB" sz="8800" b="1" dirty="0">
              <a:solidFill>
                <a:srgbClr val="FFFF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96498" y="3590830"/>
            <a:ext cx="3896498" cy="1779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b="1" dirty="0" smtClean="0">
                <a:solidFill>
                  <a:srgbClr val="FFFF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drink</a:t>
            </a:r>
            <a:endParaRPr lang="en-GB" sz="8800" b="1" dirty="0">
              <a:solidFill>
                <a:srgbClr val="FFFF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92996" y="3574788"/>
            <a:ext cx="3896498" cy="1779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b="1" dirty="0" smtClean="0">
                <a:solidFill>
                  <a:srgbClr val="FFFF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extras</a:t>
            </a:r>
            <a:endParaRPr lang="en-GB" sz="8800" b="1" dirty="0">
              <a:solidFill>
                <a:srgbClr val="FFFF00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73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09800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-1"/>
            <a:ext cx="2209800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-2"/>
            <a:ext cx="2209800" cy="1857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-3"/>
            <a:ext cx="2209800" cy="1857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200" y="0"/>
            <a:ext cx="2209800" cy="185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857372"/>
            <a:ext cx="2209800" cy="1857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9800" y="1857370"/>
            <a:ext cx="2209800" cy="1857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9600" y="1857367"/>
            <a:ext cx="2209800" cy="1857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9400" y="1857364"/>
            <a:ext cx="2209800" cy="1857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9200" y="1857361"/>
            <a:ext cx="2209800" cy="1857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3714740"/>
            <a:ext cx="2209800" cy="1857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9800" y="3714739"/>
            <a:ext cx="2209800" cy="1857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9600" y="3714738"/>
            <a:ext cx="2209800" cy="1857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29400" y="3714737"/>
            <a:ext cx="2209800" cy="1857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39200" y="3714736"/>
            <a:ext cx="22098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1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Adobe Fangsong Std 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Warriner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 Knight</dc:creator>
  <cp:lastModifiedBy>Elliot Knight</cp:lastModifiedBy>
  <cp:revision>4</cp:revision>
  <dcterms:created xsi:type="dcterms:W3CDTF">2019-03-06T13:27:56Z</dcterms:created>
  <dcterms:modified xsi:type="dcterms:W3CDTF">2019-03-06T13:44:20Z</dcterms:modified>
</cp:coreProperties>
</file>